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</p:sldMasterIdLst>
  <p:notesMasterIdLst>
    <p:notesMasterId r:id="rId36"/>
  </p:notesMasterIdLst>
  <p:sldIdLst>
    <p:sldId id="292" r:id="rId5"/>
    <p:sldId id="314" r:id="rId6"/>
    <p:sldId id="313" r:id="rId7"/>
    <p:sldId id="310" r:id="rId8"/>
    <p:sldId id="462" r:id="rId9"/>
    <p:sldId id="478" r:id="rId10"/>
    <p:sldId id="492" r:id="rId11"/>
    <p:sldId id="479" r:id="rId12"/>
    <p:sldId id="309" r:id="rId13"/>
    <p:sldId id="388" r:id="rId14"/>
    <p:sldId id="480" r:id="rId15"/>
    <p:sldId id="490" r:id="rId16"/>
    <p:sldId id="481" r:id="rId17"/>
    <p:sldId id="459" r:id="rId18"/>
    <p:sldId id="460" r:id="rId19"/>
    <p:sldId id="407" r:id="rId20"/>
    <p:sldId id="408" r:id="rId21"/>
    <p:sldId id="411" r:id="rId22"/>
    <p:sldId id="483" r:id="rId23"/>
    <p:sldId id="482" r:id="rId24"/>
    <p:sldId id="489" r:id="rId25"/>
    <p:sldId id="484" r:id="rId26"/>
    <p:sldId id="257" r:id="rId27"/>
    <p:sldId id="493" r:id="rId28"/>
    <p:sldId id="491" r:id="rId29"/>
    <p:sldId id="428" r:id="rId30"/>
    <p:sldId id="427" r:id="rId31"/>
    <p:sldId id="463" r:id="rId32"/>
    <p:sldId id="465" r:id="rId33"/>
    <p:sldId id="485" r:id="rId34"/>
    <p:sldId id="474" r:id="rId3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lips, Laura S." initials="PLS" lastIdx="1" clrIdx="0">
    <p:extLst>
      <p:ext uri="{19B8F6BF-5375-455C-9EA6-DF929625EA0E}">
        <p15:presenceInfo xmlns:p15="http://schemas.microsoft.com/office/powerpoint/2012/main" userId="S::09787@apps.everettsd.org::5fbfdb18-d98d-4afd-b4fa-efc651173a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FF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7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lips, Laura S." userId="5fbfdb18-d98d-4afd-b4fa-efc651173aca" providerId="ADAL" clId="{E120B598-A5BC-40ED-BF5F-E8230FAF21C0}"/>
    <pc:docChg chg="modSld">
      <pc:chgData name="Phillips, Laura S." userId="5fbfdb18-d98d-4afd-b4fa-efc651173aca" providerId="ADAL" clId="{E120B598-A5BC-40ED-BF5F-E8230FAF21C0}" dt="2022-11-03T16:42:03.963" v="1" actId="729"/>
      <pc:docMkLst>
        <pc:docMk/>
      </pc:docMkLst>
      <pc:sldChg chg="mod modShow">
        <pc:chgData name="Phillips, Laura S." userId="5fbfdb18-d98d-4afd-b4fa-efc651173aca" providerId="ADAL" clId="{E120B598-A5BC-40ED-BF5F-E8230FAF21C0}" dt="2022-11-03T16:42:03.963" v="1" actId="729"/>
        <pc:sldMkLst>
          <pc:docMk/>
          <pc:sldMk cId="715138340" sldId="48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5E779-D12E-41D5-BFFA-FFB2088EDFE4}" type="doc">
      <dgm:prSet loTypeId="urn:microsoft.com/office/officeart/2011/layout/HexagonRadial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CAECCB2-A2E7-4891-8805-39A381C47335}">
      <dgm:prSet phldrT="[Text]" custT="1"/>
      <dgm:spPr/>
      <dgm:t>
        <a:bodyPr/>
        <a:lstStyle/>
        <a:p>
          <a:r>
            <a:rPr lang="en-US" sz="2800"/>
            <a:t>Polarized</a:t>
          </a:r>
        </a:p>
      </dgm:t>
    </dgm:pt>
    <dgm:pt modelId="{70192097-4D16-43A7-B7AD-8956E909E7C8}" type="parTrans" cxnId="{47FBF0A2-AAB6-4BBB-AC84-C8A224FA9823}">
      <dgm:prSet/>
      <dgm:spPr/>
      <dgm:t>
        <a:bodyPr/>
        <a:lstStyle/>
        <a:p>
          <a:endParaRPr lang="en-US"/>
        </a:p>
      </dgm:t>
    </dgm:pt>
    <dgm:pt modelId="{90528F5E-BFBF-4E33-BF55-CBDB3BD01BFD}" type="sibTrans" cxnId="{47FBF0A2-AAB6-4BBB-AC84-C8A224FA9823}">
      <dgm:prSet/>
      <dgm:spPr/>
      <dgm:t>
        <a:bodyPr/>
        <a:lstStyle/>
        <a:p>
          <a:endParaRPr lang="en-US"/>
        </a:p>
      </dgm:t>
    </dgm:pt>
    <dgm:pt modelId="{24B32A63-E513-4B01-A971-3A9889863C9D}">
      <dgm:prSet phldrT="[Text]"/>
      <dgm:spPr/>
      <dgm:t>
        <a:bodyPr/>
        <a:lstStyle/>
        <a:p>
          <a:r>
            <a:rPr lang="en-US"/>
            <a:t>Political</a:t>
          </a:r>
        </a:p>
      </dgm:t>
    </dgm:pt>
    <dgm:pt modelId="{0781D7F0-A47F-487E-B6A4-399591BABD59}" type="parTrans" cxnId="{3085F07A-2D27-4229-B8C9-C750B07F8CC5}">
      <dgm:prSet/>
      <dgm:spPr/>
      <dgm:t>
        <a:bodyPr/>
        <a:lstStyle/>
        <a:p>
          <a:endParaRPr lang="en-US"/>
        </a:p>
      </dgm:t>
    </dgm:pt>
    <dgm:pt modelId="{BD986668-138A-4319-AC4F-066E6DD4F755}" type="sibTrans" cxnId="{3085F07A-2D27-4229-B8C9-C750B07F8CC5}">
      <dgm:prSet/>
      <dgm:spPr/>
      <dgm:t>
        <a:bodyPr/>
        <a:lstStyle/>
        <a:p>
          <a:endParaRPr lang="en-US"/>
        </a:p>
      </dgm:t>
    </dgm:pt>
    <dgm:pt modelId="{2FA27AC6-2372-4E6F-8AC4-F5D5027D0AB0}">
      <dgm:prSet phldrT="[Text]"/>
      <dgm:spPr/>
      <dgm:t>
        <a:bodyPr/>
        <a:lstStyle/>
        <a:p>
          <a:r>
            <a:rPr lang="en-US"/>
            <a:t>Racial</a:t>
          </a:r>
        </a:p>
      </dgm:t>
    </dgm:pt>
    <dgm:pt modelId="{BA9B6BE1-DDAB-4764-9D04-43FD4BA97D72}" type="parTrans" cxnId="{0FCB4328-CA04-46E2-BEB7-A3997C90156D}">
      <dgm:prSet/>
      <dgm:spPr/>
      <dgm:t>
        <a:bodyPr/>
        <a:lstStyle/>
        <a:p>
          <a:endParaRPr lang="en-US"/>
        </a:p>
      </dgm:t>
    </dgm:pt>
    <dgm:pt modelId="{A61797F6-2025-4926-AEAF-80D78D3A152B}" type="sibTrans" cxnId="{0FCB4328-CA04-46E2-BEB7-A3997C90156D}">
      <dgm:prSet/>
      <dgm:spPr/>
      <dgm:t>
        <a:bodyPr/>
        <a:lstStyle/>
        <a:p>
          <a:endParaRPr lang="en-US"/>
        </a:p>
      </dgm:t>
    </dgm:pt>
    <dgm:pt modelId="{E8C5D1FF-8C44-4FD4-9B59-A81DB90A7949}">
      <dgm:prSet phldrT="[Text]"/>
      <dgm:spPr/>
      <dgm:t>
        <a:bodyPr/>
        <a:lstStyle/>
        <a:p>
          <a:r>
            <a:rPr lang="en-US"/>
            <a:t>Cultural</a:t>
          </a:r>
        </a:p>
      </dgm:t>
    </dgm:pt>
    <dgm:pt modelId="{6F35F09A-368F-4E5D-AAA3-9B518F5E1391}" type="parTrans" cxnId="{3EAAE61A-8859-4BA0-AE95-742A1DCA9A32}">
      <dgm:prSet/>
      <dgm:spPr/>
      <dgm:t>
        <a:bodyPr/>
        <a:lstStyle/>
        <a:p>
          <a:endParaRPr lang="en-US"/>
        </a:p>
      </dgm:t>
    </dgm:pt>
    <dgm:pt modelId="{5DCFF524-095D-45DF-A2A7-8539D317E101}" type="sibTrans" cxnId="{3EAAE61A-8859-4BA0-AE95-742A1DCA9A32}">
      <dgm:prSet/>
      <dgm:spPr/>
      <dgm:t>
        <a:bodyPr/>
        <a:lstStyle/>
        <a:p>
          <a:endParaRPr lang="en-US"/>
        </a:p>
      </dgm:t>
    </dgm:pt>
    <dgm:pt modelId="{DA11BB23-43A8-4E81-BC6B-A73CFD688536}">
      <dgm:prSet phldrT="[Text]"/>
      <dgm:spPr/>
      <dgm:t>
        <a:bodyPr/>
        <a:lstStyle/>
        <a:p>
          <a:r>
            <a:rPr lang="en-US"/>
            <a:t>COVID</a:t>
          </a:r>
        </a:p>
      </dgm:t>
    </dgm:pt>
    <dgm:pt modelId="{85BFBBA3-4D33-4DF2-91D4-DE551863E04F}" type="parTrans" cxnId="{F3500B2E-8275-4FCF-8335-689FB26DA559}">
      <dgm:prSet/>
      <dgm:spPr/>
      <dgm:t>
        <a:bodyPr/>
        <a:lstStyle/>
        <a:p>
          <a:endParaRPr lang="en-US"/>
        </a:p>
      </dgm:t>
    </dgm:pt>
    <dgm:pt modelId="{B9646064-D16D-46E8-8769-CC3A2171F124}" type="sibTrans" cxnId="{F3500B2E-8275-4FCF-8335-689FB26DA559}">
      <dgm:prSet/>
      <dgm:spPr/>
      <dgm:t>
        <a:bodyPr/>
        <a:lstStyle/>
        <a:p>
          <a:endParaRPr lang="en-US"/>
        </a:p>
      </dgm:t>
    </dgm:pt>
    <dgm:pt modelId="{EE9F6150-32E2-4270-8BF2-C6CC98C48919}">
      <dgm:prSet phldrT="[Text]"/>
      <dgm:spPr/>
      <dgm:t>
        <a:bodyPr/>
        <a:lstStyle/>
        <a:p>
          <a:r>
            <a:rPr lang="en-US"/>
            <a:t>Urban/Rural</a:t>
          </a:r>
        </a:p>
      </dgm:t>
    </dgm:pt>
    <dgm:pt modelId="{1FE36EDC-A99B-413E-824A-8DC3C26D15A1}" type="parTrans" cxnId="{0DF35414-FBA3-4E9E-9F1E-ED0110108E00}">
      <dgm:prSet/>
      <dgm:spPr/>
      <dgm:t>
        <a:bodyPr/>
        <a:lstStyle/>
        <a:p>
          <a:endParaRPr lang="en-US"/>
        </a:p>
      </dgm:t>
    </dgm:pt>
    <dgm:pt modelId="{E4DF0A12-0C9B-4CB1-863B-93C68DA73760}" type="sibTrans" cxnId="{0DF35414-FBA3-4E9E-9F1E-ED0110108E00}">
      <dgm:prSet/>
      <dgm:spPr/>
      <dgm:t>
        <a:bodyPr/>
        <a:lstStyle/>
        <a:p>
          <a:endParaRPr lang="en-US"/>
        </a:p>
      </dgm:t>
    </dgm:pt>
    <dgm:pt modelId="{1D83C0D7-8F8C-48CE-B712-A83A8D439DC5}">
      <dgm:prSet phldrT="[Text]"/>
      <dgm:spPr/>
      <dgm:t>
        <a:bodyPr/>
        <a:lstStyle/>
        <a:p>
          <a:r>
            <a:rPr lang="en-US"/>
            <a:t>Religious</a:t>
          </a:r>
        </a:p>
      </dgm:t>
    </dgm:pt>
    <dgm:pt modelId="{813F986A-75A4-4EFB-A12F-531AFE44A1F8}" type="parTrans" cxnId="{F87A327B-B5DA-405E-B03B-69840B118953}">
      <dgm:prSet/>
      <dgm:spPr/>
      <dgm:t>
        <a:bodyPr/>
        <a:lstStyle/>
        <a:p>
          <a:endParaRPr lang="en-US"/>
        </a:p>
      </dgm:t>
    </dgm:pt>
    <dgm:pt modelId="{B160A5EB-5613-4F15-9779-8210C3484CFA}" type="sibTrans" cxnId="{F87A327B-B5DA-405E-B03B-69840B118953}">
      <dgm:prSet/>
      <dgm:spPr/>
      <dgm:t>
        <a:bodyPr/>
        <a:lstStyle/>
        <a:p>
          <a:endParaRPr lang="en-US"/>
        </a:p>
      </dgm:t>
    </dgm:pt>
    <dgm:pt modelId="{8F7908D0-7F82-4379-9FA5-68AE217886E4}" type="pres">
      <dgm:prSet presAssocID="{9385E779-D12E-41D5-BFFA-FFB2088EDFE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73AD14E-7D06-44CE-8043-D01360FEA376}" type="pres">
      <dgm:prSet presAssocID="{6CAECCB2-A2E7-4891-8805-39A381C47335}" presName="Parent" presStyleLbl="node0" presStyleIdx="0" presStyleCnt="1">
        <dgm:presLayoutVars>
          <dgm:chMax val="6"/>
          <dgm:chPref val="6"/>
        </dgm:presLayoutVars>
      </dgm:prSet>
      <dgm:spPr/>
    </dgm:pt>
    <dgm:pt modelId="{80CB3C70-F70C-4DE3-BD58-EA427F51C7BA}" type="pres">
      <dgm:prSet presAssocID="{24B32A63-E513-4B01-A971-3A9889863C9D}" presName="Accent1" presStyleCnt="0"/>
      <dgm:spPr/>
    </dgm:pt>
    <dgm:pt modelId="{C5AACA31-13DF-4494-BAE4-0E8A8F8FAAA9}" type="pres">
      <dgm:prSet presAssocID="{24B32A63-E513-4B01-A971-3A9889863C9D}" presName="Accent" presStyleLbl="bgShp" presStyleIdx="0" presStyleCnt="6"/>
      <dgm:spPr/>
    </dgm:pt>
    <dgm:pt modelId="{28F344DC-2924-49DB-9B42-75F50AA21111}" type="pres">
      <dgm:prSet presAssocID="{24B32A63-E513-4B01-A971-3A9889863C9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1BF5600F-936B-4F34-9BDF-C7C7FDBD8CDC}" type="pres">
      <dgm:prSet presAssocID="{2FA27AC6-2372-4E6F-8AC4-F5D5027D0AB0}" presName="Accent2" presStyleCnt="0"/>
      <dgm:spPr/>
    </dgm:pt>
    <dgm:pt modelId="{65156879-0433-4DBF-8882-6C9CF1C795C9}" type="pres">
      <dgm:prSet presAssocID="{2FA27AC6-2372-4E6F-8AC4-F5D5027D0AB0}" presName="Accent" presStyleLbl="bgShp" presStyleIdx="1" presStyleCnt="6"/>
      <dgm:spPr/>
    </dgm:pt>
    <dgm:pt modelId="{DAED61BA-D246-460A-A523-DF9DCD559CB9}" type="pres">
      <dgm:prSet presAssocID="{2FA27AC6-2372-4E6F-8AC4-F5D5027D0AB0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68F3A4B-6DE0-4282-BC98-61F78BFE4BAF}" type="pres">
      <dgm:prSet presAssocID="{E8C5D1FF-8C44-4FD4-9B59-A81DB90A7949}" presName="Accent3" presStyleCnt="0"/>
      <dgm:spPr/>
    </dgm:pt>
    <dgm:pt modelId="{C504E00E-0A2D-4342-AE29-536364F8CE21}" type="pres">
      <dgm:prSet presAssocID="{E8C5D1FF-8C44-4FD4-9B59-A81DB90A7949}" presName="Accent" presStyleLbl="bgShp" presStyleIdx="2" presStyleCnt="6"/>
      <dgm:spPr/>
    </dgm:pt>
    <dgm:pt modelId="{2E1D3D00-6E62-4130-A3E5-0DA73879CCB5}" type="pres">
      <dgm:prSet presAssocID="{E8C5D1FF-8C44-4FD4-9B59-A81DB90A794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01A1A68-D67B-4F14-8466-BB4AD85DEFFD}" type="pres">
      <dgm:prSet presAssocID="{DA11BB23-43A8-4E81-BC6B-A73CFD688536}" presName="Accent4" presStyleCnt="0"/>
      <dgm:spPr/>
    </dgm:pt>
    <dgm:pt modelId="{693B7E54-36F4-4597-9F07-0969AD54BFF1}" type="pres">
      <dgm:prSet presAssocID="{DA11BB23-43A8-4E81-BC6B-A73CFD688536}" presName="Accent" presStyleLbl="bgShp" presStyleIdx="3" presStyleCnt="6"/>
      <dgm:spPr/>
    </dgm:pt>
    <dgm:pt modelId="{EC6E7F1D-AFC2-4741-A681-F6AEE2FD679F}" type="pres">
      <dgm:prSet presAssocID="{DA11BB23-43A8-4E81-BC6B-A73CFD68853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0630532-C279-43E4-9139-CD3318E62D6F}" type="pres">
      <dgm:prSet presAssocID="{EE9F6150-32E2-4270-8BF2-C6CC98C48919}" presName="Accent5" presStyleCnt="0"/>
      <dgm:spPr/>
    </dgm:pt>
    <dgm:pt modelId="{88FFA23C-6E88-46C7-8C78-04FEFF49D24C}" type="pres">
      <dgm:prSet presAssocID="{EE9F6150-32E2-4270-8BF2-C6CC98C48919}" presName="Accent" presStyleLbl="bgShp" presStyleIdx="4" presStyleCnt="6"/>
      <dgm:spPr/>
    </dgm:pt>
    <dgm:pt modelId="{6E362C19-71F5-4D99-B9E1-8B89861CF6B8}" type="pres">
      <dgm:prSet presAssocID="{EE9F6150-32E2-4270-8BF2-C6CC98C4891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8E084807-ED09-436F-84CE-7DD82CEF84AB}" type="pres">
      <dgm:prSet presAssocID="{1D83C0D7-8F8C-48CE-B712-A83A8D439DC5}" presName="Accent6" presStyleCnt="0"/>
      <dgm:spPr/>
    </dgm:pt>
    <dgm:pt modelId="{42281593-059B-4CE4-B653-7BFB37778D0B}" type="pres">
      <dgm:prSet presAssocID="{1D83C0D7-8F8C-48CE-B712-A83A8D439DC5}" presName="Accent" presStyleLbl="bgShp" presStyleIdx="5" presStyleCnt="6" custLinFactNeighborX="-1759" custLinFactNeighborY="-10209"/>
      <dgm:spPr/>
    </dgm:pt>
    <dgm:pt modelId="{586C86CF-C729-4FF6-83BB-36384BB94CE1}" type="pres">
      <dgm:prSet presAssocID="{1D83C0D7-8F8C-48CE-B712-A83A8D439DC5}" presName="Child6" presStyleLbl="node1" presStyleIdx="5" presStyleCnt="6" custAng="0">
        <dgm:presLayoutVars>
          <dgm:chMax val="0"/>
          <dgm:chPref val="0"/>
          <dgm:bulletEnabled val="1"/>
        </dgm:presLayoutVars>
      </dgm:prSet>
      <dgm:spPr/>
    </dgm:pt>
  </dgm:ptLst>
  <dgm:cxnLst>
    <dgm:cxn modelId="{0DF35414-FBA3-4E9E-9F1E-ED0110108E00}" srcId="{6CAECCB2-A2E7-4891-8805-39A381C47335}" destId="{EE9F6150-32E2-4270-8BF2-C6CC98C48919}" srcOrd="4" destOrd="0" parTransId="{1FE36EDC-A99B-413E-824A-8DC3C26D15A1}" sibTransId="{E4DF0A12-0C9B-4CB1-863B-93C68DA73760}"/>
    <dgm:cxn modelId="{558E0516-2440-46EC-8E72-6D5EA0D9949D}" type="presOf" srcId="{E8C5D1FF-8C44-4FD4-9B59-A81DB90A7949}" destId="{2E1D3D00-6E62-4130-A3E5-0DA73879CCB5}" srcOrd="0" destOrd="0" presId="urn:microsoft.com/office/officeart/2011/layout/HexagonRadial"/>
    <dgm:cxn modelId="{3EAAE61A-8859-4BA0-AE95-742A1DCA9A32}" srcId="{6CAECCB2-A2E7-4891-8805-39A381C47335}" destId="{E8C5D1FF-8C44-4FD4-9B59-A81DB90A7949}" srcOrd="2" destOrd="0" parTransId="{6F35F09A-368F-4E5D-AAA3-9B518F5E1391}" sibTransId="{5DCFF524-095D-45DF-A2A7-8539D317E101}"/>
    <dgm:cxn modelId="{E8C39F1C-1702-4914-BC04-E5C3CC90153E}" type="presOf" srcId="{DA11BB23-43A8-4E81-BC6B-A73CFD688536}" destId="{EC6E7F1D-AFC2-4741-A681-F6AEE2FD679F}" srcOrd="0" destOrd="0" presId="urn:microsoft.com/office/officeart/2011/layout/HexagonRadial"/>
    <dgm:cxn modelId="{0FCB4328-CA04-46E2-BEB7-A3997C90156D}" srcId="{6CAECCB2-A2E7-4891-8805-39A381C47335}" destId="{2FA27AC6-2372-4E6F-8AC4-F5D5027D0AB0}" srcOrd="1" destOrd="0" parTransId="{BA9B6BE1-DDAB-4764-9D04-43FD4BA97D72}" sibTransId="{A61797F6-2025-4926-AEAF-80D78D3A152B}"/>
    <dgm:cxn modelId="{F3500B2E-8275-4FCF-8335-689FB26DA559}" srcId="{6CAECCB2-A2E7-4891-8805-39A381C47335}" destId="{DA11BB23-43A8-4E81-BC6B-A73CFD688536}" srcOrd="3" destOrd="0" parTransId="{85BFBBA3-4D33-4DF2-91D4-DE551863E04F}" sibTransId="{B9646064-D16D-46E8-8769-CC3A2171F124}"/>
    <dgm:cxn modelId="{BA6E5E35-DBD0-4F44-A11A-DD01D1F4BA2C}" type="presOf" srcId="{9385E779-D12E-41D5-BFFA-FFB2088EDFE4}" destId="{8F7908D0-7F82-4379-9FA5-68AE217886E4}" srcOrd="0" destOrd="0" presId="urn:microsoft.com/office/officeart/2011/layout/HexagonRadial"/>
    <dgm:cxn modelId="{9A754248-0D3B-422F-893A-4313DA00817E}" type="presOf" srcId="{6CAECCB2-A2E7-4891-8805-39A381C47335}" destId="{573AD14E-7D06-44CE-8043-D01360FEA376}" srcOrd="0" destOrd="0" presId="urn:microsoft.com/office/officeart/2011/layout/HexagonRadial"/>
    <dgm:cxn modelId="{2A4E894B-4330-4C60-8CC2-6A9C868214CF}" type="presOf" srcId="{1D83C0D7-8F8C-48CE-B712-A83A8D439DC5}" destId="{586C86CF-C729-4FF6-83BB-36384BB94CE1}" srcOrd="0" destOrd="0" presId="urn:microsoft.com/office/officeart/2011/layout/HexagonRadial"/>
    <dgm:cxn modelId="{3085F07A-2D27-4229-B8C9-C750B07F8CC5}" srcId="{6CAECCB2-A2E7-4891-8805-39A381C47335}" destId="{24B32A63-E513-4B01-A971-3A9889863C9D}" srcOrd="0" destOrd="0" parTransId="{0781D7F0-A47F-487E-B6A4-399591BABD59}" sibTransId="{BD986668-138A-4319-AC4F-066E6DD4F755}"/>
    <dgm:cxn modelId="{F87A327B-B5DA-405E-B03B-69840B118953}" srcId="{6CAECCB2-A2E7-4891-8805-39A381C47335}" destId="{1D83C0D7-8F8C-48CE-B712-A83A8D439DC5}" srcOrd="5" destOrd="0" parTransId="{813F986A-75A4-4EFB-A12F-531AFE44A1F8}" sibTransId="{B160A5EB-5613-4F15-9779-8210C3484CFA}"/>
    <dgm:cxn modelId="{47FBF0A2-AAB6-4BBB-AC84-C8A224FA9823}" srcId="{9385E779-D12E-41D5-BFFA-FFB2088EDFE4}" destId="{6CAECCB2-A2E7-4891-8805-39A381C47335}" srcOrd="0" destOrd="0" parTransId="{70192097-4D16-43A7-B7AD-8956E909E7C8}" sibTransId="{90528F5E-BFBF-4E33-BF55-CBDB3BD01BFD}"/>
    <dgm:cxn modelId="{CE5418CF-3821-49B4-802C-DCA0FD462E74}" type="presOf" srcId="{24B32A63-E513-4B01-A971-3A9889863C9D}" destId="{28F344DC-2924-49DB-9B42-75F50AA21111}" srcOrd="0" destOrd="0" presId="urn:microsoft.com/office/officeart/2011/layout/HexagonRadial"/>
    <dgm:cxn modelId="{57AA1AEE-4B22-4DAC-9A4F-ED0B8FB2C679}" type="presOf" srcId="{2FA27AC6-2372-4E6F-8AC4-F5D5027D0AB0}" destId="{DAED61BA-D246-460A-A523-DF9DCD559CB9}" srcOrd="0" destOrd="0" presId="urn:microsoft.com/office/officeart/2011/layout/HexagonRadial"/>
    <dgm:cxn modelId="{843210FB-AF4A-44C9-90A5-60D1B2EF0541}" type="presOf" srcId="{EE9F6150-32E2-4270-8BF2-C6CC98C48919}" destId="{6E362C19-71F5-4D99-B9E1-8B89861CF6B8}" srcOrd="0" destOrd="0" presId="urn:microsoft.com/office/officeart/2011/layout/HexagonRadial"/>
    <dgm:cxn modelId="{A38D7E8B-53E4-490F-AB06-D817135D895E}" type="presParOf" srcId="{8F7908D0-7F82-4379-9FA5-68AE217886E4}" destId="{573AD14E-7D06-44CE-8043-D01360FEA376}" srcOrd="0" destOrd="0" presId="urn:microsoft.com/office/officeart/2011/layout/HexagonRadial"/>
    <dgm:cxn modelId="{707BAC6F-8C0A-4891-90AB-DC42CF1972E4}" type="presParOf" srcId="{8F7908D0-7F82-4379-9FA5-68AE217886E4}" destId="{80CB3C70-F70C-4DE3-BD58-EA427F51C7BA}" srcOrd="1" destOrd="0" presId="urn:microsoft.com/office/officeart/2011/layout/HexagonRadial"/>
    <dgm:cxn modelId="{E34D1A34-BF56-46B4-9311-C4AD6B456936}" type="presParOf" srcId="{80CB3C70-F70C-4DE3-BD58-EA427F51C7BA}" destId="{C5AACA31-13DF-4494-BAE4-0E8A8F8FAAA9}" srcOrd="0" destOrd="0" presId="urn:microsoft.com/office/officeart/2011/layout/HexagonRadial"/>
    <dgm:cxn modelId="{F9F65CF4-64A5-4176-9C99-D974CE518F50}" type="presParOf" srcId="{8F7908D0-7F82-4379-9FA5-68AE217886E4}" destId="{28F344DC-2924-49DB-9B42-75F50AA21111}" srcOrd="2" destOrd="0" presId="urn:microsoft.com/office/officeart/2011/layout/HexagonRadial"/>
    <dgm:cxn modelId="{E1E4658E-F349-4F67-A8D2-FC5ABF1E5413}" type="presParOf" srcId="{8F7908D0-7F82-4379-9FA5-68AE217886E4}" destId="{1BF5600F-936B-4F34-9BDF-C7C7FDBD8CDC}" srcOrd="3" destOrd="0" presId="urn:microsoft.com/office/officeart/2011/layout/HexagonRadial"/>
    <dgm:cxn modelId="{A0FC6746-83F9-4567-A8EC-5831D405D9EA}" type="presParOf" srcId="{1BF5600F-936B-4F34-9BDF-C7C7FDBD8CDC}" destId="{65156879-0433-4DBF-8882-6C9CF1C795C9}" srcOrd="0" destOrd="0" presId="urn:microsoft.com/office/officeart/2011/layout/HexagonRadial"/>
    <dgm:cxn modelId="{3F83B9B6-42DA-4744-9666-26235DE0BDA3}" type="presParOf" srcId="{8F7908D0-7F82-4379-9FA5-68AE217886E4}" destId="{DAED61BA-D246-460A-A523-DF9DCD559CB9}" srcOrd="4" destOrd="0" presId="urn:microsoft.com/office/officeart/2011/layout/HexagonRadial"/>
    <dgm:cxn modelId="{6CC7002E-2339-40FD-9421-4DEB6745AA6A}" type="presParOf" srcId="{8F7908D0-7F82-4379-9FA5-68AE217886E4}" destId="{268F3A4B-6DE0-4282-BC98-61F78BFE4BAF}" srcOrd="5" destOrd="0" presId="urn:microsoft.com/office/officeart/2011/layout/HexagonRadial"/>
    <dgm:cxn modelId="{2A79E9C6-2F2E-4C7C-8DC5-351E5A661C82}" type="presParOf" srcId="{268F3A4B-6DE0-4282-BC98-61F78BFE4BAF}" destId="{C504E00E-0A2D-4342-AE29-536364F8CE21}" srcOrd="0" destOrd="0" presId="urn:microsoft.com/office/officeart/2011/layout/HexagonRadial"/>
    <dgm:cxn modelId="{C856AAAC-0E8D-44E7-8BA1-833C6B232E65}" type="presParOf" srcId="{8F7908D0-7F82-4379-9FA5-68AE217886E4}" destId="{2E1D3D00-6E62-4130-A3E5-0DA73879CCB5}" srcOrd="6" destOrd="0" presId="urn:microsoft.com/office/officeart/2011/layout/HexagonRadial"/>
    <dgm:cxn modelId="{9EE8BDE0-9C0F-4C7D-936F-7323F588FCF5}" type="presParOf" srcId="{8F7908D0-7F82-4379-9FA5-68AE217886E4}" destId="{101A1A68-D67B-4F14-8466-BB4AD85DEFFD}" srcOrd="7" destOrd="0" presId="urn:microsoft.com/office/officeart/2011/layout/HexagonRadial"/>
    <dgm:cxn modelId="{0A37DDBA-285E-4D48-9F68-C48A9F77B7D7}" type="presParOf" srcId="{101A1A68-D67B-4F14-8466-BB4AD85DEFFD}" destId="{693B7E54-36F4-4597-9F07-0969AD54BFF1}" srcOrd="0" destOrd="0" presId="urn:microsoft.com/office/officeart/2011/layout/HexagonRadial"/>
    <dgm:cxn modelId="{816557E2-41B6-49D4-90CF-AE64DFCBC9CC}" type="presParOf" srcId="{8F7908D0-7F82-4379-9FA5-68AE217886E4}" destId="{EC6E7F1D-AFC2-4741-A681-F6AEE2FD679F}" srcOrd="8" destOrd="0" presId="urn:microsoft.com/office/officeart/2011/layout/HexagonRadial"/>
    <dgm:cxn modelId="{EC1B87F7-30F2-4122-B17A-2A6BF1FE8FF4}" type="presParOf" srcId="{8F7908D0-7F82-4379-9FA5-68AE217886E4}" destId="{E0630532-C279-43E4-9139-CD3318E62D6F}" srcOrd="9" destOrd="0" presId="urn:microsoft.com/office/officeart/2011/layout/HexagonRadial"/>
    <dgm:cxn modelId="{B3B80439-CAD5-4DBB-B79E-FFEE08C3D768}" type="presParOf" srcId="{E0630532-C279-43E4-9139-CD3318E62D6F}" destId="{88FFA23C-6E88-46C7-8C78-04FEFF49D24C}" srcOrd="0" destOrd="0" presId="urn:microsoft.com/office/officeart/2011/layout/HexagonRadial"/>
    <dgm:cxn modelId="{156648F5-C5A2-4A04-B1D0-7A5C697D0D49}" type="presParOf" srcId="{8F7908D0-7F82-4379-9FA5-68AE217886E4}" destId="{6E362C19-71F5-4D99-B9E1-8B89861CF6B8}" srcOrd="10" destOrd="0" presId="urn:microsoft.com/office/officeart/2011/layout/HexagonRadial"/>
    <dgm:cxn modelId="{AFD8A053-78C9-4EF6-A70B-794606B16718}" type="presParOf" srcId="{8F7908D0-7F82-4379-9FA5-68AE217886E4}" destId="{8E084807-ED09-436F-84CE-7DD82CEF84AB}" srcOrd="11" destOrd="0" presId="urn:microsoft.com/office/officeart/2011/layout/HexagonRadial"/>
    <dgm:cxn modelId="{A6D79C74-7134-4E16-B86C-AB5AE78CCFB9}" type="presParOf" srcId="{8E084807-ED09-436F-84CE-7DD82CEF84AB}" destId="{42281593-059B-4CE4-B653-7BFB37778D0B}" srcOrd="0" destOrd="0" presId="urn:microsoft.com/office/officeart/2011/layout/HexagonRadial"/>
    <dgm:cxn modelId="{25D9EC42-8F24-4D5F-8B9B-DEEE52C904B5}" type="presParOf" srcId="{8F7908D0-7F82-4379-9FA5-68AE217886E4}" destId="{586C86CF-C729-4FF6-83BB-36384BB94CE1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85E779-D12E-41D5-BFFA-FFB2088EDFE4}" type="doc">
      <dgm:prSet loTypeId="urn:microsoft.com/office/officeart/2011/layout/HexagonRadial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CAECCB2-A2E7-4891-8805-39A381C47335}">
      <dgm:prSet phldrT="[Text]" custT="1"/>
      <dgm:spPr/>
      <dgm:t>
        <a:bodyPr/>
        <a:lstStyle/>
        <a:p>
          <a:r>
            <a:rPr lang="en-US" sz="2800"/>
            <a:t>Polarized</a:t>
          </a:r>
        </a:p>
      </dgm:t>
    </dgm:pt>
    <dgm:pt modelId="{70192097-4D16-43A7-B7AD-8956E909E7C8}" type="parTrans" cxnId="{47FBF0A2-AAB6-4BBB-AC84-C8A224FA9823}">
      <dgm:prSet/>
      <dgm:spPr/>
      <dgm:t>
        <a:bodyPr/>
        <a:lstStyle/>
        <a:p>
          <a:endParaRPr lang="en-US"/>
        </a:p>
      </dgm:t>
    </dgm:pt>
    <dgm:pt modelId="{90528F5E-BFBF-4E33-BF55-CBDB3BD01BFD}" type="sibTrans" cxnId="{47FBF0A2-AAB6-4BBB-AC84-C8A224FA9823}">
      <dgm:prSet/>
      <dgm:spPr/>
      <dgm:t>
        <a:bodyPr/>
        <a:lstStyle/>
        <a:p>
          <a:endParaRPr lang="en-US"/>
        </a:p>
      </dgm:t>
    </dgm:pt>
    <dgm:pt modelId="{24B32A63-E513-4B01-A971-3A9889863C9D}">
      <dgm:prSet phldrT="[Text]"/>
      <dgm:spPr/>
      <dgm:t>
        <a:bodyPr/>
        <a:lstStyle/>
        <a:p>
          <a:r>
            <a:rPr lang="en-US"/>
            <a:t>Political</a:t>
          </a:r>
        </a:p>
      </dgm:t>
    </dgm:pt>
    <dgm:pt modelId="{0781D7F0-A47F-487E-B6A4-399591BABD59}" type="parTrans" cxnId="{3085F07A-2D27-4229-B8C9-C750B07F8CC5}">
      <dgm:prSet/>
      <dgm:spPr/>
      <dgm:t>
        <a:bodyPr/>
        <a:lstStyle/>
        <a:p>
          <a:endParaRPr lang="en-US"/>
        </a:p>
      </dgm:t>
    </dgm:pt>
    <dgm:pt modelId="{BD986668-138A-4319-AC4F-066E6DD4F755}" type="sibTrans" cxnId="{3085F07A-2D27-4229-B8C9-C750B07F8CC5}">
      <dgm:prSet/>
      <dgm:spPr/>
      <dgm:t>
        <a:bodyPr/>
        <a:lstStyle/>
        <a:p>
          <a:endParaRPr lang="en-US"/>
        </a:p>
      </dgm:t>
    </dgm:pt>
    <dgm:pt modelId="{2FA27AC6-2372-4E6F-8AC4-F5D5027D0AB0}">
      <dgm:prSet phldrT="[Text]"/>
      <dgm:spPr/>
      <dgm:t>
        <a:bodyPr/>
        <a:lstStyle/>
        <a:p>
          <a:r>
            <a:rPr lang="en-US"/>
            <a:t>Racial</a:t>
          </a:r>
        </a:p>
      </dgm:t>
    </dgm:pt>
    <dgm:pt modelId="{BA9B6BE1-DDAB-4764-9D04-43FD4BA97D72}" type="parTrans" cxnId="{0FCB4328-CA04-46E2-BEB7-A3997C90156D}">
      <dgm:prSet/>
      <dgm:spPr/>
      <dgm:t>
        <a:bodyPr/>
        <a:lstStyle/>
        <a:p>
          <a:endParaRPr lang="en-US"/>
        </a:p>
      </dgm:t>
    </dgm:pt>
    <dgm:pt modelId="{A61797F6-2025-4926-AEAF-80D78D3A152B}" type="sibTrans" cxnId="{0FCB4328-CA04-46E2-BEB7-A3997C90156D}">
      <dgm:prSet/>
      <dgm:spPr/>
      <dgm:t>
        <a:bodyPr/>
        <a:lstStyle/>
        <a:p>
          <a:endParaRPr lang="en-US"/>
        </a:p>
      </dgm:t>
    </dgm:pt>
    <dgm:pt modelId="{E8C5D1FF-8C44-4FD4-9B59-A81DB90A7949}">
      <dgm:prSet phldrT="[Text]"/>
      <dgm:spPr/>
      <dgm:t>
        <a:bodyPr/>
        <a:lstStyle/>
        <a:p>
          <a:r>
            <a:rPr lang="en-US"/>
            <a:t>Cultural</a:t>
          </a:r>
        </a:p>
      </dgm:t>
    </dgm:pt>
    <dgm:pt modelId="{6F35F09A-368F-4E5D-AAA3-9B518F5E1391}" type="parTrans" cxnId="{3EAAE61A-8859-4BA0-AE95-742A1DCA9A32}">
      <dgm:prSet/>
      <dgm:spPr/>
      <dgm:t>
        <a:bodyPr/>
        <a:lstStyle/>
        <a:p>
          <a:endParaRPr lang="en-US"/>
        </a:p>
      </dgm:t>
    </dgm:pt>
    <dgm:pt modelId="{5DCFF524-095D-45DF-A2A7-8539D317E101}" type="sibTrans" cxnId="{3EAAE61A-8859-4BA0-AE95-742A1DCA9A32}">
      <dgm:prSet/>
      <dgm:spPr/>
      <dgm:t>
        <a:bodyPr/>
        <a:lstStyle/>
        <a:p>
          <a:endParaRPr lang="en-US"/>
        </a:p>
      </dgm:t>
    </dgm:pt>
    <dgm:pt modelId="{DA11BB23-43A8-4E81-BC6B-A73CFD688536}">
      <dgm:prSet phldrT="[Text]"/>
      <dgm:spPr/>
      <dgm:t>
        <a:bodyPr/>
        <a:lstStyle/>
        <a:p>
          <a:r>
            <a:rPr lang="en-US"/>
            <a:t>COVID</a:t>
          </a:r>
        </a:p>
      </dgm:t>
    </dgm:pt>
    <dgm:pt modelId="{85BFBBA3-4D33-4DF2-91D4-DE551863E04F}" type="parTrans" cxnId="{F3500B2E-8275-4FCF-8335-689FB26DA559}">
      <dgm:prSet/>
      <dgm:spPr/>
      <dgm:t>
        <a:bodyPr/>
        <a:lstStyle/>
        <a:p>
          <a:endParaRPr lang="en-US"/>
        </a:p>
      </dgm:t>
    </dgm:pt>
    <dgm:pt modelId="{B9646064-D16D-46E8-8769-CC3A2171F124}" type="sibTrans" cxnId="{F3500B2E-8275-4FCF-8335-689FB26DA559}">
      <dgm:prSet/>
      <dgm:spPr/>
      <dgm:t>
        <a:bodyPr/>
        <a:lstStyle/>
        <a:p>
          <a:endParaRPr lang="en-US"/>
        </a:p>
      </dgm:t>
    </dgm:pt>
    <dgm:pt modelId="{EE9F6150-32E2-4270-8BF2-C6CC98C48919}">
      <dgm:prSet phldrT="[Text]"/>
      <dgm:spPr/>
      <dgm:t>
        <a:bodyPr/>
        <a:lstStyle/>
        <a:p>
          <a:r>
            <a:rPr lang="en-US"/>
            <a:t>Urban/Rural</a:t>
          </a:r>
        </a:p>
      </dgm:t>
    </dgm:pt>
    <dgm:pt modelId="{1FE36EDC-A99B-413E-824A-8DC3C26D15A1}" type="parTrans" cxnId="{0DF35414-FBA3-4E9E-9F1E-ED0110108E00}">
      <dgm:prSet/>
      <dgm:spPr/>
      <dgm:t>
        <a:bodyPr/>
        <a:lstStyle/>
        <a:p>
          <a:endParaRPr lang="en-US"/>
        </a:p>
      </dgm:t>
    </dgm:pt>
    <dgm:pt modelId="{E4DF0A12-0C9B-4CB1-863B-93C68DA73760}" type="sibTrans" cxnId="{0DF35414-FBA3-4E9E-9F1E-ED0110108E00}">
      <dgm:prSet/>
      <dgm:spPr/>
      <dgm:t>
        <a:bodyPr/>
        <a:lstStyle/>
        <a:p>
          <a:endParaRPr lang="en-US"/>
        </a:p>
      </dgm:t>
    </dgm:pt>
    <dgm:pt modelId="{1D83C0D7-8F8C-48CE-B712-A83A8D439DC5}">
      <dgm:prSet phldrT="[Text]"/>
      <dgm:spPr/>
      <dgm:t>
        <a:bodyPr/>
        <a:lstStyle/>
        <a:p>
          <a:r>
            <a:rPr lang="en-US"/>
            <a:t>Religious</a:t>
          </a:r>
        </a:p>
      </dgm:t>
    </dgm:pt>
    <dgm:pt modelId="{813F986A-75A4-4EFB-A12F-531AFE44A1F8}" type="parTrans" cxnId="{F87A327B-B5DA-405E-B03B-69840B118953}">
      <dgm:prSet/>
      <dgm:spPr/>
      <dgm:t>
        <a:bodyPr/>
        <a:lstStyle/>
        <a:p>
          <a:endParaRPr lang="en-US"/>
        </a:p>
      </dgm:t>
    </dgm:pt>
    <dgm:pt modelId="{B160A5EB-5613-4F15-9779-8210C3484CFA}" type="sibTrans" cxnId="{F87A327B-B5DA-405E-B03B-69840B118953}">
      <dgm:prSet/>
      <dgm:spPr/>
      <dgm:t>
        <a:bodyPr/>
        <a:lstStyle/>
        <a:p>
          <a:endParaRPr lang="en-US"/>
        </a:p>
      </dgm:t>
    </dgm:pt>
    <dgm:pt modelId="{8F7908D0-7F82-4379-9FA5-68AE217886E4}" type="pres">
      <dgm:prSet presAssocID="{9385E779-D12E-41D5-BFFA-FFB2088EDFE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73AD14E-7D06-44CE-8043-D01360FEA376}" type="pres">
      <dgm:prSet presAssocID="{6CAECCB2-A2E7-4891-8805-39A381C47335}" presName="Parent" presStyleLbl="node0" presStyleIdx="0" presStyleCnt="1">
        <dgm:presLayoutVars>
          <dgm:chMax val="6"/>
          <dgm:chPref val="6"/>
        </dgm:presLayoutVars>
      </dgm:prSet>
      <dgm:spPr/>
    </dgm:pt>
    <dgm:pt modelId="{80CB3C70-F70C-4DE3-BD58-EA427F51C7BA}" type="pres">
      <dgm:prSet presAssocID="{24B32A63-E513-4B01-A971-3A9889863C9D}" presName="Accent1" presStyleCnt="0"/>
      <dgm:spPr/>
    </dgm:pt>
    <dgm:pt modelId="{C5AACA31-13DF-4494-BAE4-0E8A8F8FAAA9}" type="pres">
      <dgm:prSet presAssocID="{24B32A63-E513-4B01-A971-3A9889863C9D}" presName="Accent" presStyleLbl="bgShp" presStyleIdx="0" presStyleCnt="6"/>
      <dgm:spPr/>
    </dgm:pt>
    <dgm:pt modelId="{28F344DC-2924-49DB-9B42-75F50AA21111}" type="pres">
      <dgm:prSet presAssocID="{24B32A63-E513-4B01-A971-3A9889863C9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1BF5600F-936B-4F34-9BDF-C7C7FDBD8CDC}" type="pres">
      <dgm:prSet presAssocID="{2FA27AC6-2372-4E6F-8AC4-F5D5027D0AB0}" presName="Accent2" presStyleCnt="0"/>
      <dgm:spPr/>
    </dgm:pt>
    <dgm:pt modelId="{65156879-0433-4DBF-8882-6C9CF1C795C9}" type="pres">
      <dgm:prSet presAssocID="{2FA27AC6-2372-4E6F-8AC4-F5D5027D0AB0}" presName="Accent" presStyleLbl="bgShp" presStyleIdx="1" presStyleCnt="6"/>
      <dgm:spPr/>
    </dgm:pt>
    <dgm:pt modelId="{DAED61BA-D246-460A-A523-DF9DCD559CB9}" type="pres">
      <dgm:prSet presAssocID="{2FA27AC6-2372-4E6F-8AC4-F5D5027D0AB0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68F3A4B-6DE0-4282-BC98-61F78BFE4BAF}" type="pres">
      <dgm:prSet presAssocID="{E8C5D1FF-8C44-4FD4-9B59-A81DB90A7949}" presName="Accent3" presStyleCnt="0"/>
      <dgm:spPr/>
    </dgm:pt>
    <dgm:pt modelId="{C504E00E-0A2D-4342-AE29-536364F8CE21}" type="pres">
      <dgm:prSet presAssocID="{E8C5D1FF-8C44-4FD4-9B59-A81DB90A7949}" presName="Accent" presStyleLbl="bgShp" presStyleIdx="2" presStyleCnt="6"/>
      <dgm:spPr/>
    </dgm:pt>
    <dgm:pt modelId="{2E1D3D00-6E62-4130-A3E5-0DA73879CCB5}" type="pres">
      <dgm:prSet presAssocID="{E8C5D1FF-8C44-4FD4-9B59-A81DB90A794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01A1A68-D67B-4F14-8466-BB4AD85DEFFD}" type="pres">
      <dgm:prSet presAssocID="{DA11BB23-43A8-4E81-BC6B-A73CFD688536}" presName="Accent4" presStyleCnt="0"/>
      <dgm:spPr/>
    </dgm:pt>
    <dgm:pt modelId="{693B7E54-36F4-4597-9F07-0969AD54BFF1}" type="pres">
      <dgm:prSet presAssocID="{DA11BB23-43A8-4E81-BC6B-A73CFD688536}" presName="Accent" presStyleLbl="bgShp" presStyleIdx="3" presStyleCnt="6"/>
      <dgm:spPr/>
    </dgm:pt>
    <dgm:pt modelId="{EC6E7F1D-AFC2-4741-A681-F6AEE2FD679F}" type="pres">
      <dgm:prSet presAssocID="{DA11BB23-43A8-4E81-BC6B-A73CFD68853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0630532-C279-43E4-9139-CD3318E62D6F}" type="pres">
      <dgm:prSet presAssocID="{EE9F6150-32E2-4270-8BF2-C6CC98C48919}" presName="Accent5" presStyleCnt="0"/>
      <dgm:spPr/>
    </dgm:pt>
    <dgm:pt modelId="{88FFA23C-6E88-46C7-8C78-04FEFF49D24C}" type="pres">
      <dgm:prSet presAssocID="{EE9F6150-32E2-4270-8BF2-C6CC98C48919}" presName="Accent" presStyleLbl="bgShp" presStyleIdx="4" presStyleCnt="6"/>
      <dgm:spPr/>
    </dgm:pt>
    <dgm:pt modelId="{6E362C19-71F5-4D99-B9E1-8B89861CF6B8}" type="pres">
      <dgm:prSet presAssocID="{EE9F6150-32E2-4270-8BF2-C6CC98C4891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8E084807-ED09-436F-84CE-7DD82CEF84AB}" type="pres">
      <dgm:prSet presAssocID="{1D83C0D7-8F8C-48CE-B712-A83A8D439DC5}" presName="Accent6" presStyleCnt="0"/>
      <dgm:spPr/>
    </dgm:pt>
    <dgm:pt modelId="{42281593-059B-4CE4-B653-7BFB37778D0B}" type="pres">
      <dgm:prSet presAssocID="{1D83C0D7-8F8C-48CE-B712-A83A8D439DC5}" presName="Accent" presStyleLbl="bgShp" presStyleIdx="5" presStyleCnt="6" custLinFactNeighborX="-1759" custLinFactNeighborY="-10209"/>
      <dgm:spPr/>
    </dgm:pt>
    <dgm:pt modelId="{586C86CF-C729-4FF6-83BB-36384BB94CE1}" type="pres">
      <dgm:prSet presAssocID="{1D83C0D7-8F8C-48CE-B712-A83A8D439DC5}" presName="Child6" presStyleLbl="node1" presStyleIdx="5" presStyleCnt="6" custAng="0">
        <dgm:presLayoutVars>
          <dgm:chMax val="0"/>
          <dgm:chPref val="0"/>
          <dgm:bulletEnabled val="1"/>
        </dgm:presLayoutVars>
      </dgm:prSet>
      <dgm:spPr/>
    </dgm:pt>
  </dgm:ptLst>
  <dgm:cxnLst>
    <dgm:cxn modelId="{0DF35414-FBA3-4E9E-9F1E-ED0110108E00}" srcId="{6CAECCB2-A2E7-4891-8805-39A381C47335}" destId="{EE9F6150-32E2-4270-8BF2-C6CC98C48919}" srcOrd="4" destOrd="0" parTransId="{1FE36EDC-A99B-413E-824A-8DC3C26D15A1}" sibTransId="{E4DF0A12-0C9B-4CB1-863B-93C68DA73760}"/>
    <dgm:cxn modelId="{558E0516-2440-46EC-8E72-6D5EA0D9949D}" type="presOf" srcId="{E8C5D1FF-8C44-4FD4-9B59-A81DB90A7949}" destId="{2E1D3D00-6E62-4130-A3E5-0DA73879CCB5}" srcOrd="0" destOrd="0" presId="urn:microsoft.com/office/officeart/2011/layout/HexagonRadial"/>
    <dgm:cxn modelId="{3EAAE61A-8859-4BA0-AE95-742A1DCA9A32}" srcId="{6CAECCB2-A2E7-4891-8805-39A381C47335}" destId="{E8C5D1FF-8C44-4FD4-9B59-A81DB90A7949}" srcOrd="2" destOrd="0" parTransId="{6F35F09A-368F-4E5D-AAA3-9B518F5E1391}" sibTransId="{5DCFF524-095D-45DF-A2A7-8539D317E101}"/>
    <dgm:cxn modelId="{E8C39F1C-1702-4914-BC04-E5C3CC90153E}" type="presOf" srcId="{DA11BB23-43A8-4E81-BC6B-A73CFD688536}" destId="{EC6E7F1D-AFC2-4741-A681-F6AEE2FD679F}" srcOrd="0" destOrd="0" presId="urn:microsoft.com/office/officeart/2011/layout/HexagonRadial"/>
    <dgm:cxn modelId="{0FCB4328-CA04-46E2-BEB7-A3997C90156D}" srcId="{6CAECCB2-A2E7-4891-8805-39A381C47335}" destId="{2FA27AC6-2372-4E6F-8AC4-F5D5027D0AB0}" srcOrd="1" destOrd="0" parTransId="{BA9B6BE1-DDAB-4764-9D04-43FD4BA97D72}" sibTransId="{A61797F6-2025-4926-AEAF-80D78D3A152B}"/>
    <dgm:cxn modelId="{F3500B2E-8275-4FCF-8335-689FB26DA559}" srcId="{6CAECCB2-A2E7-4891-8805-39A381C47335}" destId="{DA11BB23-43A8-4E81-BC6B-A73CFD688536}" srcOrd="3" destOrd="0" parTransId="{85BFBBA3-4D33-4DF2-91D4-DE551863E04F}" sibTransId="{B9646064-D16D-46E8-8769-CC3A2171F124}"/>
    <dgm:cxn modelId="{BA6E5E35-DBD0-4F44-A11A-DD01D1F4BA2C}" type="presOf" srcId="{9385E779-D12E-41D5-BFFA-FFB2088EDFE4}" destId="{8F7908D0-7F82-4379-9FA5-68AE217886E4}" srcOrd="0" destOrd="0" presId="urn:microsoft.com/office/officeart/2011/layout/HexagonRadial"/>
    <dgm:cxn modelId="{9A754248-0D3B-422F-893A-4313DA00817E}" type="presOf" srcId="{6CAECCB2-A2E7-4891-8805-39A381C47335}" destId="{573AD14E-7D06-44CE-8043-D01360FEA376}" srcOrd="0" destOrd="0" presId="urn:microsoft.com/office/officeart/2011/layout/HexagonRadial"/>
    <dgm:cxn modelId="{2A4E894B-4330-4C60-8CC2-6A9C868214CF}" type="presOf" srcId="{1D83C0D7-8F8C-48CE-B712-A83A8D439DC5}" destId="{586C86CF-C729-4FF6-83BB-36384BB94CE1}" srcOrd="0" destOrd="0" presId="urn:microsoft.com/office/officeart/2011/layout/HexagonRadial"/>
    <dgm:cxn modelId="{3085F07A-2D27-4229-B8C9-C750B07F8CC5}" srcId="{6CAECCB2-A2E7-4891-8805-39A381C47335}" destId="{24B32A63-E513-4B01-A971-3A9889863C9D}" srcOrd="0" destOrd="0" parTransId="{0781D7F0-A47F-487E-B6A4-399591BABD59}" sibTransId="{BD986668-138A-4319-AC4F-066E6DD4F755}"/>
    <dgm:cxn modelId="{F87A327B-B5DA-405E-B03B-69840B118953}" srcId="{6CAECCB2-A2E7-4891-8805-39A381C47335}" destId="{1D83C0D7-8F8C-48CE-B712-A83A8D439DC5}" srcOrd="5" destOrd="0" parTransId="{813F986A-75A4-4EFB-A12F-531AFE44A1F8}" sibTransId="{B160A5EB-5613-4F15-9779-8210C3484CFA}"/>
    <dgm:cxn modelId="{47FBF0A2-AAB6-4BBB-AC84-C8A224FA9823}" srcId="{9385E779-D12E-41D5-BFFA-FFB2088EDFE4}" destId="{6CAECCB2-A2E7-4891-8805-39A381C47335}" srcOrd="0" destOrd="0" parTransId="{70192097-4D16-43A7-B7AD-8956E909E7C8}" sibTransId="{90528F5E-BFBF-4E33-BF55-CBDB3BD01BFD}"/>
    <dgm:cxn modelId="{CE5418CF-3821-49B4-802C-DCA0FD462E74}" type="presOf" srcId="{24B32A63-E513-4B01-A971-3A9889863C9D}" destId="{28F344DC-2924-49DB-9B42-75F50AA21111}" srcOrd="0" destOrd="0" presId="urn:microsoft.com/office/officeart/2011/layout/HexagonRadial"/>
    <dgm:cxn modelId="{57AA1AEE-4B22-4DAC-9A4F-ED0B8FB2C679}" type="presOf" srcId="{2FA27AC6-2372-4E6F-8AC4-F5D5027D0AB0}" destId="{DAED61BA-D246-460A-A523-DF9DCD559CB9}" srcOrd="0" destOrd="0" presId="urn:microsoft.com/office/officeart/2011/layout/HexagonRadial"/>
    <dgm:cxn modelId="{843210FB-AF4A-44C9-90A5-60D1B2EF0541}" type="presOf" srcId="{EE9F6150-32E2-4270-8BF2-C6CC98C48919}" destId="{6E362C19-71F5-4D99-B9E1-8B89861CF6B8}" srcOrd="0" destOrd="0" presId="urn:microsoft.com/office/officeart/2011/layout/HexagonRadial"/>
    <dgm:cxn modelId="{A38D7E8B-53E4-490F-AB06-D817135D895E}" type="presParOf" srcId="{8F7908D0-7F82-4379-9FA5-68AE217886E4}" destId="{573AD14E-7D06-44CE-8043-D01360FEA376}" srcOrd="0" destOrd="0" presId="urn:microsoft.com/office/officeart/2011/layout/HexagonRadial"/>
    <dgm:cxn modelId="{707BAC6F-8C0A-4891-90AB-DC42CF1972E4}" type="presParOf" srcId="{8F7908D0-7F82-4379-9FA5-68AE217886E4}" destId="{80CB3C70-F70C-4DE3-BD58-EA427F51C7BA}" srcOrd="1" destOrd="0" presId="urn:microsoft.com/office/officeart/2011/layout/HexagonRadial"/>
    <dgm:cxn modelId="{E34D1A34-BF56-46B4-9311-C4AD6B456936}" type="presParOf" srcId="{80CB3C70-F70C-4DE3-BD58-EA427F51C7BA}" destId="{C5AACA31-13DF-4494-BAE4-0E8A8F8FAAA9}" srcOrd="0" destOrd="0" presId="urn:microsoft.com/office/officeart/2011/layout/HexagonRadial"/>
    <dgm:cxn modelId="{F9F65CF4-64A5-4176-9C99-D974CE518F50}" type="presParOf" srcId="{8F7908D0-7F82-4379-9FA5-68AE217886E4}" destId="{28F344DC-2924-49DB-9B42-75F50AA21111}" srcOrd="2" destOrd="0" presId="urn:microsoft.com/office/officeart/2011/layout/HexagonRadial"/>
    <dgm:cxn modelId="{E1E4658E-F349-4F67-A8D2-FC5ABF1E5413}" type="presParOf" srcId="{8F7908D0-7F82-4379-9FA5-68AE217886E4}" destId="{1BF5600F-936B-4F34-9BDF-C7C7FDBD8CDC}" srcOrd="3" destOrd="0" presId="urn:microsoft.com/office/officeart/2011/layout/HexagonRadial"/>
    <dgm:cxn modelId="{A0FC6746-83F9-4567-A8EC-5831D405D9EA}" type="presParOf" srcId="{1BF5600F-936B-4F34-9BDF-C7C7FDBD8CDC}" destId="{65156879-0433-4DBF-8882-6C9CF1C795C9}" srcOrd="0" destOrd="0" presId="urn:microsoft.com/office/officeart/2011/layout/HexagonRadial"/>
    <dgm:cxn modelId="{3F83B9B6-42DA-4744-9666-26235DE0BDA3}" type="presParOf" srcId="{8F7908D0-7F82-4379-9FA5-68AE217886E4}" destId="{DAED61BA-D246-460A-A523-DF9DCD559CB9}" srcOrd="4" destOrd="0" presId="urn:microsoft.com/office/officeart/2011/layout/HexagonRadial"/>
    <dgm:cxn modelId="{6CC7002E-2339-40FD-9421-4DEB6745AA6A}" type="presParOf" srcId="{8F7908D0-7F82-4379-9FA5-68AE217886E4}" destId="{268F3A4B-6DE0-4282-BC98-61F78BFE4BAF}" srcOrd="5" destOrd="0" presId="urn:microsoft.com/office/officeart/2011/layout/HexagonRadial"/>
    <dgm:cxn modelId="{2A79E9C6-2F2E-4C7C-8DC5-351E5A661C82}" type="presParOf" srcId="{268F3A4B-6DE0-4282-BC98-61F78BFE4BAF}" destId="{C504E00E-0A2D-4342-AE29-536364F8CE21}" srcOrd="0" destOrd="0" presId="urn:microsoft.com/office/officeart/2011/layout/HexagonRadial"/>
    <dgm:cxn modelId="{C856AAAC-0E8D-44E7-8BA1-833C6B232E65}" type="presParOf" srcId="{8F7908D0-7F82-4379-9FA5-68AE217886E4}" destId="{2E1D3D00-6E62-4130-A3E5-0DA73879CCB5}" srcOrd="6" destOrd="0" presId="urn:microsoft.com/office/officeart/2011/layout/HexagonRadial"/>
    <dgm:cxn modelId="{9EE8BDE0-9C0F-4C7D-936F-7323F588FCF5}" type="presParOf" srcId="{8F7908D0-7F82-4379-9FA5-68AE217886E4}" destId="{101A1A68-D67B-4F14-8466-BB4AD85DEFFD}" srcOrd="7" destOrd="0" presId="urn:microsoft.com/office/officeart/2011/layout/HexagonRadial"/>
    <dgm:cxn modelId="{0A37DDBA-285E-4D48-9F68-C48A9F77B7D7}" type="presParOf" srcId="{101A1A68-D67B-4F14-8466-BB4AD85DEFFD}" destId="{693B7E54-36F4-4597-9F07-0969AD54BFF1}" srcOrd="0" destOrd="0" presId="urn:microsoft.com/office/officeart/2011/layout/HexagonRadial"/>
    <dgm:cxn modelId="{816557E2-41B6-49D4-90CF-AE64DFCBC9CC}" type="presParOf" srcId="{8F7908D0-7F82-4379-9FA5-68AE217886E4}" destId="{EC6E7F1D-AFC2-4741-A681-F6AEE2FD679F}" srcOrd="8" destOrd="0" presId="urn:microsoft.com/office/officeart/2011/layout/HexagonRadial"/>
    <dgm:cxn modelId="{EC1B87F7-30F2-4122-B17A-2A6BF1FE8FF4}" type="presParOf" srcId="{8F7908D0-7F82-4379-9FA5-68AE217886E4}" destId="{E0630532-C279-43E4-9139-CD3318E62D6F}" srcOrd="9" destOrd="0" presId="urn:microsoft.com/office/officeart/2011/layout/HexagonRadial"/>
    <dgm:cxn modelId="{B3B80439-CAD5-4DBB-B79E-FFEE08C3D768}" type="presParOf" srcId="{E0630532-C279-43E4-9139-CD3318E62D6F}" destId="{88FFA23C-6E88-46C7-8C78-04FEFF49D24C}" srcOrd="0" destOrd="0" presId="urn:microsoft.com/office/officeart/2011/layout/HexagonRadial"/>
    <dgm:cxn modelId="{156648F5-C5A2-4A04-B1D0-7A5C697D0D49}" type="presParOf" srcId="{8F7908D0-7F82-4379-9FA5-68AE217886E4}" destId="{6E362C19-71F5-4D99-B9E1-8B89861CF6B8}" srcOrd="10" destOrd="0" presId="urn:microsoft.com/office/officeart/2011/layout/HexagonRadial"/>
    <dgm:cxn modelId="{AFD8A053-78C9-4EF6-A70B-794606B16718}" type="presParOf" srcId="{8F7908D0-7F82-4379-9FA5-68AE217886E4}" destId="{8E084807-ED09-436F-84CE-7DD82CEF84AB}" srcOrd="11" destOrd="0" presId="urn:microsoft.com/office/officeart/2011/layout/HexagonRadial"/>
    <dgm:cxn modelId="{A6D79C74-7134-4E16-B86C-AB5AE78CCFB9}" type="presParOf" srcId="{8E084807-ED09-436F-84CE-7DD82CEF84AB}" destId="{42281593-059B-4CE4-B653-7BFB37778D0B}" srcOrd="0" destOrd="0" presId="urn:microsoft.com/office/officeart/2011/layout/HexagonRadial"/>
    <dgm:cxn modelId="{25D9EC42-8F24-4D5F-8B9B-DEEE52C904B5}" type="presParOf" srcId="{8F7908D0-7F82-4379-9FA5-68AE217886E4}" destId="{586C86CF-C729-4FF6-83BB-36384BB94CE1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4A41CB-A2A9-46A7-9451-16063B4345C7}" type="doc">
      <dgm:prSet loTypeId="urn:microsoft.com/office/officeart/2009/layout/CircleArrowProcess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A1053-A335-4480-AF2C-9F39CAB5D242}">
      <dgm:prSet phldrT="[Text]"/>
      <dgm:spPr/>
      <dgm:t>
        <a:bodyPr/>
        <a:lstStyle/>
        <a:p>
          <a:r>
            <a:rPr lang="en-US"/>
            <a:t>How we feel</a:t>
          </a:r>
        </a:p>
      </dgm:t>
    </dgm:pt>
    <dgm:pt modelId="{09995926-C356-4207-A0D3-FC9FB9DDC2D5}" type="parTrans" cxnId="{27738CCF-76FB-4502-A981-61080BF2E7AB}">
      <dgm:prSet/>
      <dgm:spPr/>
      <dgm:t>
        <a:bodyPr/>
        <a:lstStyle/>
        <a:p>
          <a:endParaRPr lang="en-US"/>
        </a:p>
      </dgm:t>
    </dgm:pt>
    <dgm:pt modelId="{8F55E578-6117-435E-BE80-30B565188DFA}" type="sibTrans" cxnId="{27738CCF-76FB-4502-A981-61080BF2E7AB}">
      <dgm:prSet/>
      <dgm:spPr/>
      <dgm:t>
        <a:bodyPr/>
        <a:lstStyle/>
        <a:p>
          <a:endParaRPr lang="en-US"/>
        </a:p>
      </dgm:t>
    </dgm:pt>
    <dgm:pt modelId="{2409D3EC-6C7D-4D33-8C9F-5CC0244BBF9E}">
      <dgm:prSet phldrT="[Text]"/>
      <dgm:spPr/>
      <dgm:t>
        <a:bodyPr/>
        <a:lstStyle/>
        <a:p>
          <a:r>
            <a:rPr lang="en-US"/>
            <a:t>How we perceive</a:t>
          </a:r>
        </a:p>
      </dgm:t>
    </dgm:pt>
    <dgm:pt modelId="{1528261D-BF93-4136-967A-C4C5088717EE}" type="parTrans" cxnId="{3E90196E-D538-4D05-8923-ADFE26DE7582}">
      <dgm:prSet/>
      <dgm:spPr/>
      <dgm:t>
        <a:bodyPr/>
        <a:lstStyle/>
        <a:p>
          <a:endParaRPr lang="en-US"/>
        </a:p>
      </dgm:t>
    </dgm:pt>
    <dgm:pt modelId="{777D3BF6-A508-4212-BA7A-CAB7532599E7}" type="sibTrans" cxnId="{3E90196E-D538-4D05-8923-ADFE26DE7582}">
      <dgm:prSet/>
      <dgm:spPr/>
      <dgm:t>
        <a:bodyPr/>
        <a:lstStyle/>
        <a:p>
          <a:endParaRPr lang="en-US"/>
        </a:p>
      </dgm:t>
    </dgm:pt>
    <dgm:pt modelId="{DDCBA735-036C-4FA2-8B9F-6C7BFE8FF82D}">
      <dgm:prSet phldrT="[Text]"/>
      <dgm:spPr/>
      <dgm:t>
        <a:bodyPr/>
        <a:lstStyle/>
        <a:p>
          <a:r>
            <a:rPr lang="en-US"/>
            <a:t>How we interact</a:t>
          </a:r>
        </a:p>
      </dgm:t>
    </dgm:pt>
    <dgm:pt modelId="{F6626ABB-B333-4ECC-86EB-E7A4E6C518A1}" type="parTrans" cxnId="{A5EE6634-250F-467C-A345-5959BDA3E1E0}">
      <dgm:prSet/>
      <dgm:spPr/>
      <dgm:t>
        <a:bodyPr/>
        <a:lstStyle/>
        <a:p>
          <a:endParaRPr lang="en-US"/>
        </a:p>
      </dgm:t>
    </dgm:pt>
    <dgm:pt modelId="{01E5DF0F-AA30-465C-83A7-9D398CC373FB}" type="sibTrans" cxnId="{A5EE6634-250F-467C-A345-5959BDA3E1E0}">
      <dgm:prSet/>
      <dgm:spPr/>
      <dgm:t>
        <a:bodyPr/>
        <a:lstStyle/>
        <a:p>
          <a:endParaRPr lang="en-US"/>
        </a:p>
      </dgm:t>
    </dgm:pt>
    <dgm:pt modelId="{F33FE58D-D155-4718-BD71-3C288A634E4F}" type="pres">
      <dgm:prSet presAssocID="{3F4A41CB-A2A9-46A7-9451-16063B4345C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C67E053-0EE4-493D-8431-84A1DA197786}" type="pres">
      <dgm:prSet presAssocID="{333A1053-A335-4480-AF2C-9F39CAB5D242}" presName="Accent1" presStyleCnt="0"/>
      <dgm:spPr/>
    </dgm:pt>
    <dgm:pt modelId="{7C4A3AEC-0A63-4599-A795-D6ECDF3AFCA2}" type="pres">
      <dgm:prSet presAssocID="{333A1053-A335-4480-AF2C-9F39CAB5D242}" presName="Accent" presStyleLbl="node1" presStyleIdx="0" presStyleCnt="3"/>
      <dgm:spPr/>
    </dgm:pt>
    <dgm:pt modelId="{DB1F1C05-C5DC-4876-A9FD-A68D50A5FD52}" type="pres">
      <dgm:prSet presAssocID="{333A1053-A335-4480-AF2C-9F39CAB5D24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AF9D8D37-395F-46A6-AB0F-4EDDA07E0E92}" type="pres">
      <dgm:prSet presAssocID="{2409D3EC-6C7D-4D33-8C9F-5CC0244BBF9E}" presName="Accent2" presStyleCnt="0"/>
      <dgm:spPr/>
    </dgm:pt>
    <dgm:pt modelId="{1699771F-6345-44B7-A013-A59A7407F22B}" type="pres">
      <dgm:prSet presAssocID="{2409D3EC-6C7D-4D33-8C9F-5CC0244BBF9E}" presName="Accent" presStyleLbl="node1" presStyleIdx="1" presStyleCnt="3" custLinFactNeighborX="156" custLinFactNeighborY="-641"/>
      <dgm:spPr/>
    </dgm:pt>
    <dgm:pt modelId="{50029D99-2C0A-4572-8220-8D74AD38EF8B}" type="pres">
      <dgm:prSet presAssocID="{2409D3EC-6C7D-4D33-8C9F-5CC0244BBF9E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CECCC5AB-C229-46F4-90F0-ACB53710C691}" type="pres">
      <dgm:prSet presAssocID="{DDCBA735-036C-4FA2-8B9F-6C7BFE8FF82D}" presName="Accent3" presStyleCnt="0"/>
      <dgm:spPr/>
    </dgm:pt>
    <dgm:pt modelId="{886D81CD-9DF4-4F65-B535-FA78F6542E74}" type="pres">
      <dgm:prSet presAssocID="{DDCBA735-036C-4FA2-8B9F-6C7BFE8FF82D}" presName="Accent" presStyleLbl="node1" presStyleIdx="2" presStyleCnt="3"/>
      <dgm:spPr/>
    </dgm:pt>
    <dgm:pt modelId="{E8E643FD-EC0A-40AF-9D12-71EC1B744FD2}" type="pres">
      <dgm:prSet presAssocID="{DDCBA735-036C-4FA2-8B9F-6C7BFE8FF82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5EE6634-250F-467C-A345-5959BDA3E1E0}" srcId="{3F4A41CB-A2A9-46A7-9451-16063B4345C7}" destId="{DDCBA735-036C-4FA2-8B9F-6C7BFE8FF82D}" srcOrd="2" destOrd="0" parTransId="{F6626ABB-B333-4ECC-86EB-E7A4E6C518A1}" sibTransId="{01E5DF0F-AA30-465C-83A7-9D398CC373FB}"/>
    <dgm:cxn modelId="{1CC0223A-3B50-41EE-8B2C-CC3E4686A270}" type="presOf" srcId="{3F4A41CB-A2A9-46A7-9451-16063B4345C7}" destId="{F33FE58D-D155-4718-BD71-3C288A634E4F}" srcOrd="0" destOrd="0" presId="urn:microsoft.com/office/officeart/2009/layout/CircleArrowProcess"/>
    <dgm:cxn modelId="{6196555C-571D-4277-B250-88FCEF105106}" type="presOf" srcId="{2409D3EC-6C7D-4D33-8C9F-5CC0244BBF9E}" destId="{50029D99-2C0A-4572-8220-8D74AD38EF8B}" srcOrd="0" destOrd="0" presId="urn:microsoft.com/office/officeart/2009/layout/CircleArrowProcess"/>
    <dgm:cxn modelId="{B15A776A-8B23-4243-B2F6-EC859C7674A4}" type="presOf" srcId="{DDCBA735-036C-4FA2-8B9F-6C7BFE8FF82D}" destId="{E8E643FD-EC0A-40AF-9D12-71EC1B744FD2}" srcOrd="0" destOrd="0" presId="urn:microsoft.com/office/officeart/2009/layout/CircleArrowProcess"/>
    <dgm:cxn modelId="{3E90196E-D538-4D05-8923-ADFE26DE7582}" srcId="{3F4A41CB-A2A9-46A7-9451-16063B4345C7}" destId="{2409D3EC-6C7D-4D33-8C9F-5CC0244BBF9E}" srcOrd="1" destOrd="0" parTransId="{1528261D-BF93-4136-967A-C4C5088717EE}" sibTransId="{777D3BF6-A508-4212-BA7A-CAB7532599E7}"/>
    <dgm:cxn modelId="{27738CCF-76FB-4502-A981-61080BF2E7AB}" srcId="{3F4A41CB-A2A9-46A7-9451-16063B4345C7}" destId="{333A1053-A335-4480-AF2C-9F39CAB5D242}" srcOrd="0" destOrd="0" parTransId="{09995926-C356-4207-A0D3-FC9FB9DDC2D5}" sibTransId="{8F55E578-6117-435E-BE80-30B565188DFA}"/>
    <dgm:cxn modelId="{9E6A4DD3-FA04-42B6-A394-DAC75DED994B}" type="presOf" srcId="{333A1053-A335-4480-AF2C-9F39CAB5D242}" destId="{DB1F1C05-C5DC-4876-A9FD-A68D50A5FD52}" srcOrd="0" destOrd="0" presId="urn:microsoft.com/office/officeart/2009/layout/CircleArrowProcess"/>
    <dgm:cxn modelId="{0E20669B-0601-45B6-A5EA-82AF722259F9}" type="presParOf" srcId="{F33FE58D-D155-4718-BD71-3C288A634E4F}" destId="{FC67E053-0EE4-493D-8431-84A1DA197786}" srcOrd="0" destOrd="0" presId="urn:microsoft.com/office/officeart/2009/layout/CircleArrowProcess"/>
    <dgm:cxn modelId="{C4BD8B6F-27C4-48ED-AC9A-CC6F79C9727F}" type="presParOf" srcId="{FC67E053-0EE4-493D-8431-84A1DA197786}" destId="{7C4A3AEC-0A63-4599-A795-D6ECDF3AFCA2}" srcOrd="0" destOrd="0" presId="urn:microsoft.com/office/officeart/2009/layout/CircleArrowProcess"/>
    <dgm:cxn modelId="{B052CA90-795C-45A1-B71E-6D44A8928A6D}" type="presParOf" srcId="{F33FE58D-D155-4718-BD71-3C288A634E4F}" destId="{DB1F1C05-C5DC-4876-A9FD-A68D50A5FD52}" srcOrd="1" destOrd="0" presId="urn:microsoft.com/office/officeart/2009/layout/CircleArrowProcess"/>
    <dgm:cxn modelId="{4FC6DE0B-26FA-4019-A570-5E31C8A3AE4A}" type="presParOf" srcId="{F33FE58D-D155-4718-BD71-3C288A634E4F}" destId="{AF9D8D37-395F-46A6-AB0F-4EDDA07E0E92}" srcOrd="2" destOrd="0" presId="urn:microsoft.com/office/officeart/2009/layout/CircleArrowProcess"/>
    <dgm:cxn modelId="{ABBADB81-D8F1-4B5D-9E55-0E20EEC9A7A3}" type="presParOf" srcId="{AF9D8D37-395F-46A6-AB0F-4EDDA07E0E92}" destId="{1699771F-6345-44B7-A013-A59A7407F22B}" srcOrd="0" destOrd="0" presId="urn:microsoft.com/office/officeart/2009/layout/CircleArrowProcess"/>
    <dgm:cxn modelId="{4624BA84-8115-4572-A538-90DB571EE9E2}" type="presParOf" srcId="{F33FE58D-D155-4718-BD71-3C288A634E4F}" destId="{50029D99-2C0A-4572-8220-8D74AD38EF8B}" srcOrd="3" destOrd="0" presId="urn:microsoft.com/office/officeart/2009/layout/CircleArrowProcess"/>
    <dgm:cxn modelId="{332CFA27-9C37-4CF4-A727-A4212FDE62ED}" type="presParOf" srcId="{F33FE58D-D155-4718-BD71-3C288A634E4F}" destId="{CECCC5AB-C229-46F4-90F0-ACB53710C691}" srcOrd="4" destOrd="0" presId="urn:microsoft.com/office/officeart/2009/layout/CircleArrowProcess"/>
    <dgm:cxn modelId="{B12E4578-4C68-4D3B-A075-5BB80BE6BEA6}" type="presParOf" srcId="{CECCC5AB-C229-46F4-90F0-ACB53710C691}" destId="{886D81CD-9DF4-4F65-B535-FA78F6542E74}" srcOrd="0" destOrd="0" presId="urn:microsoft.com/office/officeart/2009/layout/CircleArrowProcess"/>
    <dgm:cxn modelId="{1492A841-4EE1-424F-9DCD-4C0E1BD79AF4}" type="presParOf" srcId="{F33FE58D-D155-4718-BD71-3C288A634E4F}" destId="{E8E643FD-EC0A-40AF-9D12-71EC1B744FD2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4A41CB-A2A9-46A7-9451-16063B4345C7}" type="doc">
      <dgm:prSet loTypeId="urn:microsoft.com/office/officeart/2009/layout/CircleArrowProcess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A1053-A335-4480-AF2C-9F39CAB5D242}">
      <dgm:prSet phldrT="[Text]"/>
      <dgm:spPr/>
      <dgm:t>
        <a:bodyPr/>
        <a:lstStyle/>
        <a:p>
          <a:r>
            <a:rPr lang="en-US"/>
            <a:t>How we feel</a:t>
          </a:r>
        </a:p>
      </dgm:t>
    </dgm:pt>
    <dgm:pt modelId="{09995926-C356-4207-A0D3-FC9FB9DDC2D5}" type="parTrans" cxnId="{27738CCF-76FB-4502-A981-61080BF2E7AB}">
      <dgm:prSet/>
      <dgm:spPr/>
      <dgm:t>
        <a:bodyPr/>
        <a:lstStyle/>
        <a:p>
          <a:endParaRPr lang="en-US"/>
        </a:p>
      </dgm:t>
    </dgm:pt>
    <dgm:pt modelId="{8F55E578-6117-435E-BE80-30B565188DFA}" type="sibTrans" cxnId="{27738CCF-76FB-4502-A981-61080BF2E7AB}">
      <dgm:prSet/>
      <dgm:spPr/>
      <dgm:t>
        <a:bodyPr/>
        <a:lstStyle/>
        <a:p>
          <a:endParaRPr lang="en-US"/>
        </a:p>
      </dgm:t>
    </dgm:pt>
    <dgm:pt modelId="{2409D3EC-6C7D-4D33-8C9F-5CC0244BBF9E}">
      <dgm:prSet phldrT="[Text]"/>
      <dgm:spPr/>
      <dgm:t>
        <a:bodyPr/>
        <a:lstStyle/>
        <a:p>
          <a:r>
            <a:rPr lang="en-US"/>
            <a:t>How we perceive</a:t>
          </a:r>
        </a:p>
      </dgm:t>
    </dgm:pt>
    <dgm:pt modelId="{1528261D-BF93-4136-967A-C4C5088717EE}" type="parTrans" cxnId="{3E90196E-D538-4D05-8923-ADFE26DE7582}">
      <dgm:prSet/>
      <dgm:spPr/>
      <dgm:t>
        <a:bodyPr/>
        <a:lstStyle/>
        <a:p>
          <a:endParaRPr lang="en-US"/>
        </a:p>
      </dgm:t>
    </dgm:pt>
    <dgm:pt modelId="{777D3BF6-A508-4212-BA7A-CAB7532599E7}" type="sibTrans" cxnId="{3E90196E-D538-4D05-8923-ADFE26DE7582}">
      <dgm:prSet/>
      <dgm:spPr/>
      <dgm:t>
        <a:bodyPr/>
        <a:lstStyle/>
        <a:p>
          <a:endParaRPr lang="en-US"/>
        </a:p>
      </dgm:t>
    </dgm:pt>
    <dgm:pt modelId="{DDCBA735-036C-4FA2-8B9F-6C7BFE8FF82D}">
      <dgm:prSet phldrT="[Text]"/>
      <dgm:spPr/>
      <dgm:t>
        <a:bodyPr/>
        <a:lstStyle/>
        <a:p>
          <a:r>
            <a:rPr lang="en-US"/>
            <a:t>How we interact</a:t>
          </a:r>
        </a:p>
      </dgm:t>
    </dgm:pt>
    <dgm:pt modelId="{F6626ABB-B333-4ECC-86EB-E7A4E6C518A1}" type="parTrans" cxnId="{A5EE6634-250F-467C-A345-5959BDA3E1E0}">
      <dgm:prSet/>
      <dgm:spPr/>
      <dgm:t>
        <a:bodyPr/>
        <a:lstStyle/>
        <a:p>
          <a:endParaRPr lang="en-US"/>
        </a:p>
      </dgm:t>
    </dgm:pt>
    <dgm:pt modelId="{01E5DF0F-AA30-465C-83A7-9D398CC373FB}" type="sibTrans" cxnId="{A5EE6634-250F-467C-A345-5959BDA3E1E0}">
      <dgm:prSet/>
      <dgm:spPr/>
      <dgm:t>
        <a:bodyPr/>
        <a:lstStyle/>
        <a:p>
          <a:endParaRPr lang="en-US"/>
        </a:p>
      </dgm:t>
    </dgm:pt>
    <dgm:pt modelId="{F33FE58D-D155-4718-BD71-3C288A634E4F}" type="pres">
      <dgm:prSet presAssocID="{3F4A41CB-A2A9-46A7-9451-16063B4345C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C67E053-0EE4-493D-8431-84A1DA197786}" type="pres">
      <dgm:prSet presAssocID="{333A1053-A335-4480-AF2C-9F39CAB5D242}" presName="Accent1" presStyleCnt="0"/>
      <dgm:spPr/>
    </dgm:pt>
    <dgm:pt modelId="{7C4A3AEC-0A63-4599-A795-D6ECDF3AFCA2}" type="pres">
      <dgm:prSet presAssocID="{333A1053-A335-4480-AF2C-9F39CAB5D242}" presName="Accent" presStyleLbl="node1" presStyleIdx="0" presStyleCnt="3"/>
      <dgm:spPr/>
    </dgm:pt>
    <dgm:pt modelId="{DB1F1C05-C5DC-4876-A9FD-A68D50A5FD52}" type="pres">
      <dgm:prSet presAssocID="{333A1053-A335-4480-AF2C-9F39CAB5D24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AF9D8D37-395F-46A6-AB0F-4EDDA07E0E92}" type="pres">
      <dgm:prSet presAssocID="{2409D3EC-6C7D-4D33-8C9F-5CC0244BBF9E}" presName="Accent2" presStyleCnt="0"/>
      <dgm:spPr/>
    </dgm:pt>
    <dgm:pt modelId="{1699771F-6345-44B7-A013-A59A7407F22B}" type="pres">
      <dgm:prSet presAssocID="{2409D3EC-6C7D-4D33-8C9F-5CC0244BBF9E}" presName="Accent" presStyleLbl="node1" presStyleIdx="1" presStyleCnt="3" custLinFactNeighborX="156" custLinFactNeighborY="-641"/>
      <dgm:spPr/>
    </dgm:pt>
    <dgm:pt modelId="{50029D99-2C0A-4572-8220-8D74AD38EF8B}" type="pres">
      <dgm:prSet presAssocID="{2409D3EC-6C7D-4D33-8C9F-5CC0244BBF9E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CECCC5AB-C229-46F4-90F0-ACB53710C691}" type="pres">
      <dgm:prSet presAssocID="{DDCBA735-036C-4FA2-8B9F-6C7BFE8FF82D}" presName="Accent3" presStyleCnt="0"/>
      <dgm:spPr/>
    </dgm:pt>
    <dgm:pt modelId="{886D81CD-9DF4-4F65-B535-FA78F6542E74}" type="pres">
      <dgm:prSet presAssocID="{DDCBA735-036C-4FA2-8B9F-6C7BFE8FF82D}" presName="Accent" presStyleLbl="node1" presStyleIdx="2" presStyleCnt="3"/>
      <dgm:spPr/>
    </dgm:pt>
    <dgm:pt modelId="{E8E643FD-EC0A-40AF-9D12-71EC1B744FD2}" type="pres">
      <dgm:prSet presAssocID="{DDCBA735-036C-4FA2-8B9F-6C7BFE8FF82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5EE6634-250F-467C-A345-5959BDA3E1E0}" srcId="{3F4A41CB-A2A9-46A7-9451-16063B4345C7}" destId="{DDCBA735-036C-4FA2-8B9F-6C7BFE8FF82D}" srcOrd="2" destOrd="0" parTransId="{F6626ABB-B333-4ECC-86EB-E7A4E6C518A1}" sibTransId="{01E5DF0F-AA30-465C-83A7-9D398CC373FB}"/>
    <dgm:cxn modelId="{1CC0223A-3B50-41EE-8B2C-CC3E4686A270}" type="presOf" srcId="{3F4A41CB-A2A9-46A7-9451-16063B4345C7}" destId="{F33FE58D-D155-4718-BD71-3C288A634E4F}" srcOrd="0" destOrd="0" presId="urn:microsoft.com/office/officeart/2009/layout/CircleArrowProcess"/>
    <dgm:cxn modelId="{6196555C-571D-4277-B250-88FCEF105106}" type="presOf" srcId="{2409D3EC-6C7D-4D33-8C9F-5CC0244BBF9E}" destId="{50029D99-2C0A-4572-8220-8D74AD38EF8B}" srcOrd="0" destOrd="0" presId="urn:microsoft.com/office/officeart/2009/layout/CircleArrowProcess"/>
    <dgm:cxn modelId="{B15A776A-8B23-4243-B2F6-EC859C7674A4}" type="presOf" srcId="{DDCBA735-036C-4FA2-8B9F-6C7BFE8FF82D}" destId="{E8E643FD-EC0A-40AF-9D12-71EC1B744FD2}" srcOrd="0" destOrd="0" presId="urn:microsoft.com/office/officeart/2009/layout/CircleArrowProcess"/>
    <dgm:cxn modelId="{3E90196E-D538-4D05-8923-ADFE26DE7582}" srcId="{3F4A41CB-A2A9-46A7-9451-16063B4345C7}" destId="{2409D3EC-6C7D-4D33-8C9F-5CC0244BBF9E}" srcOrd="1" destOrd="0" parTransId="{1528261D-BF93-4136-967A-C4C5088717EE}" sibTransId="{777D3BF6-A508-4212-BA7A-CAB7532599E7}"/>
    <dgm:cxn modelId="{27738CCF-76FB-4502-A981-61080BF2E7AB}" srcId="{3F4A41CB-A2A9-46A7-9451-16063B4345C7}" destId="{333A1053-A335-4480-AF2C-9F39CAB5D242}" srcOrd="0" destOrd="0" parTransId="{09995926-C356-4207-A0D3-FC9FB9DDC2D5}" sibTransId="{8F55E578-6117-435E-BE80-30B565188DFA}"/>
    <dgm:cxn modelId="{9E6A4DD3-FA04-42B6-A394-DAC75DED994B}" type="presOf" srcId="{333A1053-A335-4480-AF2C-9F39CAB5D242}" destId="{DB1F1C05-C5DC-4876-A9FD-A68D50A5FD52}" srcOrd="0" destOrd="0" presId="urn:microsoft.com/office/officeart/2009/layout/CircleArrowProcess"/>
    <dgm:cxn modelId="{0E20669B-0601-45B6-A5EA-82AF722259F9}" type="presParOf" srcId="{F33FE58D-D155-4718-BD71-3C288A634E4F}" destId="{FC67E053-0EE4-493D-8431-84A1DA197786}" srcOrd="0" destOrd="0" presId="urn:microsoft.com/office/officeart/2009/layout/CircleArrowProcess"/>
    <dgm:cxn modelId="{C4BD8B6F-27C4-48ED-AC9A-CC6F79C9727F}" type="presParOf" srcId="{FC67E053-0EE4-493D-8431-84A1DA197786}" destId="{7C4A3AEC-0A63-4599-A795-D6ECDF3AFCA2}" srcOrd="0" destOrd="0" presId="urn:microsoft.com/office/officeart/2009/layout/CircleArrowProcess"/>
    <dgm:cxn modelId="{B052CA90-795C-45A1-B71E-6D44A8928A6D}" type="presParOf" srcId="{F33FE58D-D155-4718-BD71-3C288A634E4F}" destId="{DB1F1C05-C5DC-4876-A9FD-A68D50A5FD52}" srcOrd="1" destOrd="0" presId="urn:microsoft.com/office/officeart/2009/layout/CircleArrowProcess"/>
    <dgm:cxn modelId="{4FC6DE0B-26FA-4019-A570-5E31C8A3AE4A}" type="presParOf" srcId="{F33FE58D-D155-4718-BD71-3C288A634E4F}" destId="{AF9D8D37-395F-46A6-AB0F-4EDDA07E0E92}" srcOrd="2" destOrd="0" presId="urn:microsoft.com/office/officeart/2009/layout/CircleArrowProcess"/>
    <dgm:cxn modelId="{ABBADB81-D8F1-4B5D-9E55-0E20EEC9A7A3}" type="presParOf" srcId="{AF9D8D37-395F-46A6-AB0F-4EDDA07E0E92}" destId="{1699771F-6345-44B7-A013-A59A7407F22B}" srcOrd="0" destOrd="0" presId="urn:microsoft.com/office/officeart/2009/layout/CircleArrowProcess"/>
    <dgm:cxn modelId="{4624BA84-8115-4572-A538-90DB571EE9E2}" type="presParOf" srcId="{F33FE58D-D155-4718-BD71-3C288A634E4F}" destId="{50029D99-2C0A-4572-8220-8D74AD38EF8B}" srcOrd="3" destOrd="0" presId="urn:microsoft.com/office/officeart/2009/layout/CircleArrowProcess"/>
    <dgm:cxn modelId="{332CFA27-9C37-4CF4-A727-A4212FDE62ED}" type="presParOf" srcId="{F33FE58D-D155-4718-BD71-3C288A634E4F}" destId="{CECCC5AB-C229-46F4-90F0-ACB53710C691}" srcOrd="4" destOrd="0" presId="urn:microsoft.com/office/officeart/2009/layout/CircleArrowProcess"/>
    <dgm:cxn modelId="{B12E4578-4C68-4D3B-A075-5BB80BE6BEA6}" type="presParOf" srcId="{CECCC5AB-C229-46F4-90F0-ACB53710C691}" destId="{886D81CD-9DF4-4F65-B535-FA78F6542E74}" srcOrd="0" destOrd="0" presId="urn:microsoft.com/office/officeart/2009/layout/CircleArrowProcess"/>
    <dgm:cxn modelId="{1492A841-4EE1-424F-9DCD-4C0E1BD79AF4}" type="presParOf" srcId="{F33FE58D-D155-4718-BD71-3C288A634E4F}" destId="{E8E643FD-EC0A-40AF-9D12-71EC1B744FD2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AD14E-7D06-44CE-8043-D01360FEA376}">
      <dsp:nvSpPr>
        <dsp:cNvPr id="0" name=""/>
        <dsp:cNvSpPr/>
      </dsp:nvSpPr>
      <dsp:spPr>
        <a:xfrm>
          <a:off x="3314965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Polarized</a:t>
          </a:r>
        </a:p>
      </dsp:txBody>
      <dsp:txXfrm>
        <a:off x="3683159" y="2066564"/>
        <a:ext cx="1485474" cy="1284995"/>
      </dsp:txXfrm>
    </dsp:sp>
    <dsp:sp modelId="{65156879-0433-4DBF-8882-6C9CF1C795C9}">
      <dsp:nvSpPr>
        <dsp:cNvPr id="0" name=""/>
        <dsp:cNvSpPr/>
      </dsp:nvSpPr>
      <dsp:spPr>
        <a:xfrm>
          <a:off x="4706278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8F344DC-2924-49DB-9B42-75F50AA21111}">
      <dsp:nvSpPr>
        <dsp:cNvPr id="0" name=""/>
        <dsp:cNvSpPr/>
      </dsp:nvSpPr>
      <dsp:spPr>
        <a:xfrm>
          <a:off x="3519630" y="0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Political</a:t>
          </a:r>
        </a:p>
      </dsp:txBody>
      <dsp:txXfrm>
        <a:off x="3821375" y="261045"/>
        <a:ext cx="1217310" cy="1053116"/>
      </dsp:txXfrm>
    </dsp:sp>
    <dsp:sp modelId="{C504E00E-0A2D-4342-AE29-536364F8CE21}">
      <dsp:nvSpPr>
        <dsp:cNvPr id="0" name=""/>
        <dsp:cNvSpPr/>
      </dsp:nvSpPr>
      <dsp:spPr>
        <a:xfrm>
          <a:off x="5684642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AED61BA-D246-460A-A523-DF9DCD559CB9}">
      <dsp:nvSpPr>
        <dsp:cNvPr id="0" name=""/>
        <dsp:cNvSpPr/>
      </dsp:nvSpPr>
      <dsp:spPr>
        <a:xfrm>
          <a:off x="5189516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621711"/>
                <a:satOff val="-9198"/>
                <a:lumOff val="172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621711"/>
                <a:satOff val="-9198"/>
                <a:lumOff val="1726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621711"/>
                <a:satOff val="-9198"/>
                <a:lumOff val="1726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Racial</a:t>
          </a:r>
        </a:p>
      </dsp:txBody>
      <dsp:txXfrm>
        <a:off x="5491261" y="1229902"/>
        <a:ext cx="1217310" cy="1053116"/>
      </dsp:txXfrm>
    </dsp:sp>
    <dsp:sp modelId="{693B7E54-36F4-4597-9F07-0969AD54BFF1}">
      <dsp:nvSpPr>
        <dsp:cNvPr id="0" name=""/>
        <dsp:cNvSpPr/>
      </dsp:nvSpPr>
      <dsp:spPr>
        <a:xfrm>
          <a:off x="5005007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E1D3D00-6E62-4130-A3E5-0DA73879CCB5}">
      <dsp:nvSpPr>
        <dsp:cNvPr id="0" name=""/>
        <dsp:cNvSpPr/>
      </dsp:nvSpPr>
      <dsp:spPr>
        <a:xfrm>
          <a:off x="5189516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1243423"/>
                <a:satOff val="-18395"/>
                <a:lumOff val="3451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1243423"/>
                <a:satOff val="-18395"/>
                <a:lumOff val="3451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1243423"/>
                <a:satOff val="-18395"/>
                <a:lumOff val="3451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Cultural</a:t>
          </a:r>
        </a:p>
      </dsp:txBody>
      <dsp:txXfrm>
        <a:off x="5491261" y="3134564"/>
        <a:ext cx="1217310" cy="1053116"/>
      </dsp:txXfrm>
    </dsp:sp>
    <dsp:sp modelId="{88FFA23C-6E88-46C7-8C78-04FEFF49D24C}">
      <dsp:nvSpPr>
        <dsp:cNvPr id="0" name=""/>
        <dsp:cNvSpPr/>
      </dsp:nvSpPr>
      <dsp:spPr>
        <a:xfrm>
          <a:off x="3319099" y="3861342"/>
          <a:ext cx="838302" cy="722308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C6E7F1D-AFC2-4741-A681-F6AEE2FD679F}">
      <dsp:nvSpPr>
        <dsp:cNvPr id="0" name=""/>
        <dsp:cNvSpPr/>
      </dsp:nvSpPr>
      <dsp:spPr>
        <a:xfrm>
          <a:off x="3519630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1865134"/>
                <a:satOff val="-27593"/>
                <a:lumOff val="5177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1865134"/>
                <a:satOff val="-27593"/>
                <a:lumOff val="5177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1865134"/>
                <a:satOff val="-27593"/>
                <a:lumOff val="5177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COVID</a:t>
          </a:r>
        </a:p>
      </dsp:txBody>
      <dsp:txXfrm>
        <a:off x="3821375" y="4104505"/>
        <a:ext cx="1217310" cy="1053116"/>
      </dsp:txXfrm>
    </dsp:sp>
    <dsp:sp modelId="{42281593-059B-4CE4-B653-7BFB37778D0B}">
      <dsp:nvSpPr>
        <dsp:cNvPr id="0" name=""/>
        <dsp:cNvSpPr/>
      </dsp:nvSpPr>
      <dsp:spPr>
        <a:xfrm>
          <a:off x="2309968" y="2437811"/>
          <a:ext cx="838302" cy="722308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E362C19-71F5-4D99-B9E1-8B89861CF6B8}">
      <dsp:nvSpPr>
        <dsp:cNvPr id="0" name=""/>
        <dsp:cNvSpPr/>
      </dsp:nvSpPr>
      <dsp:spPr>
        <a:xfrm>
          <a:off x="1841992" y="2874602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2486846"/>
                <a:satOff val="-36790"/>
                <a:lumOff val="690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2486846"/>
                <a:satOff val="-36790"/>
                <a:lumOff val="690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2486846"/>
                <a:satOff val="-36790"/>
                <a:lumOff val="690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Urban/Rural</a:t>
          </a:r>
        </a:p>
      </dsp:txBody>
      <dsp:txXfrm>
        <a:off x="2143737" y="3135647"/>
        <a:ext cx="1217310" cy="1053116"/>
      </dsp:txXfrm>
    </dsp:sp>
    <dsp:sp modelId="{586C86CF-C729-4FF6-83BB-36384BB94CE1}">
      <dsp:nvSpPr>
        <dsp:cNvPr id="0" name=""/>
        <dsp:cNvSpPr/>
      </dsp:nvSpPr>
      <dsp:spPr>
        <a:xfrm>
          <a:off x="1841992" y="966690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3108557"/>
                <a:satOff val="-45988"/>
                <a:lumOff val="862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3108557"/>
                <a:satOff val="-45988"/>
                <a:lumOff val="862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3108557"/>
                <a:satOff val="-45988"/>
                <a:lumOff val="862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Religious</a:t>
          </a:r>
        </a:p>
      </dsp:txBody>
      <dsp:txXfrm>
        <a:off x="2143737" y="1227735"/>
        <a:ext cx="1217310" cy="1053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AD14E-7D06-44CE-8043-D01360FEA376}">
      <dsp:nvSpPr>
        <dsp:cNvPr id="0" name=""/>
        <dsp:cNvSpPr/>
      </dsp:nvSpPr>
      <dsp:spPr>
        <a:xfrm>
          <a:off x="3314965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Polarized</a:t>
          </a:r>
        </a:p>
      </dsp:txBody>
      <dsp:txXfrm>
        <a:off x="3683159" y="2066564"/>
        <a:ext cx="1485474" cy="1284995"/>
      </dsp:txXfrm>
    </dsp:sp>
    <dsp:sp modelId="{65156879-0433-4DBF-8882-6C9CF1C795C9}">
      <dsp:nvSpPr>
        <dsp:cNvPr id="0" name=""/>
        <dsp:cNvSpPr/>
      </dsp:nvSpPr>
      <dsp:spPr>
        <a:xfrm>
          <a:off x="4706278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8F344DC-2924-49DB-9B42-75F50AA21111}">
      <dsp:nvSpPr>
        <dsp:cNvPr id="0" name=""/>
        <dsp:cNvSpPr/>
      </dsp:nvSpPr>
      <dsp:spPr>
        <a:xfrm>
          <a:off x="3519630" y="0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Political</a:t>
          </a:r>
        </a:p>
      </dsp:txBody>
      <dsp:txXfrm>
        <a:off x="3821375" y="261045"/>
        <a:ext cx="1217310" cy="1053116"/>
      </dsp:txXfrm>
    </dsp:sp>
    <dsp:sp modelId="{C504E00E-0A2D-4342-AE29-536364F8CE21}">
      <dsp:nvSpPr>
        <dsp:cNvPr id="0" name=""/>
        <dsp:cNvSpPr/>
      </dsp:nvSpPr>
      <dsp:spPr>
        <a:xfrm>
          <a:off x="5684642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AED61BA-D246-460A-A523-DF9DCD559CB9}">
      <dsp:nvSpPr>
        <dsp:cNvPr id="0" name=""/>
        <dsp:cNvSpPr/>
      </dsp:nvSpPr>
      <dsp:spPr>
        <a:xfrm>
          <a:off x="5189516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621711"/>
                <a:satOff val="-9198"/>
                <a:lumOff val="172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621711"/>
                <a:satOff val="-9198"/>
                <a:lumOff val="1726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621711"/>
                <a:satOff val="-9198"/>
                <a:lumOff val="1726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Racial</a:t>
          </a:r>
        </a:p>
      </dsp:txBody>
      <dsp:txXfrm>
        <a:off x="5491261" y="1229902"/>
        <a:ext cx="1217310" cy="1053116"/>
      </dsp:txXfrm>
    </dsp:sp>
    <dsp:sp modelId="{693B7E54-36F4-4597-9F07-0969AD54BFF1}">
      <dsp:nvSpPr>
        <dsp:cNvPr id="0" name=""/>
        <dsp:cNvSpPr/>
      </dsp:nvSpPr>
      <dsp:spPr>
        <a:xfrm>
          <a:off x="5005007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E1D3D00-6E62-4130-A3E5-0DA73879CCB5}">
      <dsp:nvSpPr>
        <dsp:cNvPr id="0" name=""/>
        <dsp:cNvSpPr/>
      </dsp:nvSpPr>
      <dsp:spPr>
        <a:xfrm>
          <a:off x="5189516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1243423"/>
                <a:satOff val="-18395"/>
                <a:lumOff val="3451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1243423"/>
                <a:satOff val="-18395"/>
                <a:lumOff val="3451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1243423"/>
                <a:satOff val="-18395"/>
                <a:lumOff val="3451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Cultural</a:t>
          </a:r>
        </a:p>
      </dsp:txBody>
      <dsp:txXfrm>
        <a:off x="5491261" y="3134564"/>
        <a:ext cx="1217310" cy="1053116"/>
      </dsp:txXfrm>
    </dsp:sp>
    <dsp:sp modelId="{88FFA23C-6E88-46C7-8C78-04FEFF49D24C}">
      <dsp:nvSpPr>
        <dsp:cNvPr id="0" name=""/>
        <dsp:cNvSpPr/>
      </dsp:nvSpPr>
      <dsp:spPr>
        <a:xfrm>
          <a:off x="3319099" y="3861342"/>
          <a:ext cx="838302" cy="722308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C6E7F1D-AFC2-4741-A681-F6AEE2FD679F}">
      <dsp:nvSpPr>
        <dsp:cNvPr id="0" name=""/>
        <dsp:cNvSpPr/>
      </dsp:nvSpPr>
      <dsp:spPr>
        <a:xfrm>
          <a:off x="3519630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1865134"/>
                <a:satOff val="-27593"/>
                <a:lumOff val="5177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1865134"/>
                <a:satOff val="-27593"/>
                <a:lumOff val="5177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1865134"/>
                <a:satOff val="-27593"/>
                <a:lumOff val="5177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COVID</a:t>
          </a:r>
        </a:p>
      </dsp:txBody>
      <dsp:txXfrm>
        <a:off x="3821375" y="4104505"/>
        <a:ext cx="1217310" cy="1053116"/>
      </dsp:txXfrm>
    </dsp:sp>
    <dsp:sp modelId="{42281593-059B-4CE4-B653-7BFB37778D0B}">
      <dsp:nvSpPr>
        <dsp:cNvPr id="0" name=""/>
        <dsp:cNvSpPr/>
      </dsp:nvSpPr>
      <dsp:spPr>
        <a:xfrm>
          <a:off x="2309968" y="2437811"/>
          <a:ext cx="838302" cy="722308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E362C19-71F5-4D99-B9E1-8B89861CF6B8}">
      <dsp:nvSpPr>
        <dsp:cNvPr id="0" name=""/>
        <dsp:cNvSpPr/>
      </dsp:nvSpPr>
      <dsp:spPr>
        <a:xfrm>
          <a:off x="1841992" y="2874602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2486846"/>
                <a:satOff val="-36790"/>
                <a:lumOff val="690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2486846"/>
                <a:satOff val="-36790"/>
                <a:lumOff val="690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2486846"/>
                <a:satOff val="-36790"/>
                <a:lumOff val="690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Urban/Rural</a:t>
          </a:r>
        </a:p>
      </dsp:txBody>
      <dsp:txXfrm>
        <a:off x="2143737" y="3135647"/>
        <a:ext cx="1217310" cy="1053116"/>
      </dsp:txXfrm>
    </dsp:sp>
    <dsp:sp modelId="{586C86CF-C729-4FF6-83BB-36384BB94CE1}">
      <dsp:nvSpPr>
        <dsp:cNvPr id="0" name=""/>
        <dsp:cNvSpPr/>
      </dsp:nvSpPr>
      <dsp:spPr>
        <a:xfrm>
          <a:off x="1841992" y="966690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3108557"/>
                <a:satOff val="-45988"/>
                <a:lumOff val="862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3108557"/>
                <a:satOff val="-45988"/>
                <a:lumOff val="862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3108557"/>
                <a:satOff val="-45988"/>
                <a:lumOff val="862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Religious</a:t>
          </a:r>
        </a:p>
      </dsp:txBody>
      <dsp:txXfrm>
        <a:off x="2143737" y="1227735"/>
        <a:ext cx="1217310" cy="10531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A3AEC-0A63-4599-A795-D6ECDF3AFCA2}">
      <dsp:nvSpPr>
        <dsp:cNvPr id="0" name=""/>
        <dsp:cNvSpPr/>
      </dsp:nvSpPr>
      <dsp:spPr>
        <a:xfrm>
          <a:off x="1753289" y="0"/>
          <a:ext cx="2899426" cy="289986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1F1C05-C5DC-4876-A9FD-A68D50A5FD52}">
      <dsp:nvSpPr>
        <dsp:cNvPr id="0" name=""/>
        <dsp:cNvSpPr/>
      </dsp:nvSpPr>
      <dsp:spPr>
        <a:xfrm>
          <a:off x="2394158" y="1046940"/>
          <a:ext cx="1611155" cy="805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How we feel</a:t>
          </a:r>
        </a:p>
      </dsp:txBody>
      <dsp:txXfrm>
        <a:off x="2394158" y="1046940"/>
        <a:ext cx="1611155" cy="805384"/>
      </dsp:txXfrm>
    </dsp:sp>
    <dsp:sp modelId="{1699771F-6345-44B7-A013-A59A7407F22B}">
      <dsp:nvSpPr>
        <dsp:cNvPr id="0" name=""/>
        <dsp:cNvSpPr/>
      </dsp:nvSpPr>
      <dsp:spPr>
        <a:xfrm>
          <a:off x="952507" y="1647600"/>
          <a:ext cx="2899426" cy="289986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29D99-2C0A-4572-8220-8D74AD38EF8B}">
      <dsp:nvSpPr>
        <dsp:cNvPr id="0" name=""/>
        <dsp:cNvSpPr/>
      </dsp:nvSpPr>
      <dsp:spPr>
        <a:xfrm>
          <a:off x="1592119" y="2722767"/>
          <a:ext cx="1611155" cy="805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How we perceive</a:t>
          </a:r>
        </a:p>
      </dsp:txBody>
      <dsp:txXfrm>
        <a:off x="1592119" y="2722767"/>
        <a:ext cx="1611155" cy="805384"/>
      </dsp:txXfrm>
    </dsp:sp>
    <dsp:sp modelId="{886D81CD-9DF4-4F65-B535-FA78F6542E74}">
      <dsp:nvSpPr>
        <dsp:cNvPr id="0" name=""/>
        <dsp:cNvSpPr/>
      </dsp:nvSpPr>
      <dsp:spPr>
        <a:xfrm>
          <a:off x="1959652" y="3531766"/>
          <a:ext cx="2491056" cy="249205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E643FD-EC0A-40AF-9D12-71EC1B744FD2}">
      <dsp:nvSpPr>
        <dsp:cNvPr id="0" name=""/>
        <dsp:cNvSpPr/>
      </dsp:nvSpPr>
      <dsp:spPr>
        <a:xfrm>
          <a:off x="2397969" y="4401003"/>
          <a:ext cx="1611155" cy="805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How we interact</a:t>
          </a:r>
        </a:p>
      </dsp:txBody>
      <dsp:txXfrm>
        <a:off x="2397969" y="4401003"/>
        <a:ext cx="1611155" cy="8053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A3AEC-0A63-4599-A795-D6ECDF3AFCA2}">
      <dsp:nvSpPr>
        <dsp:cNvPr id="0" name=""/>
        <dsp:cNvSpPr/>
      </dsp:nvSpPr>
      <dsp:spPr>
        <a:xfrm>
          <a:off x="1753289" y="0"/>
          <a:ext cx="2899426" cy="289986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1F1C05-C5DC-4876-A9FD-A68D50A5FD52}">
      <dsp:nvSpPr>
        <dsp:cNvPr id="0" name=""/>
        <dsp:cNvSpPr/>
      </dsp:nvSpPr>
      <dsp:spPr>
        <a:xfrm>
          <a:off x="2394158" y="1046940"/>
          <a:ext cx="1611155" cy="805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How we feel</a:t>
          </a:r>
        </a:p>
      </dsp:txBody>
      <dsp:txXfrm>
        <a:off x="2394158" y="1046940"/>
        <a:ext cx="1611155" cy="805384"/>
      </dsp:txXfrm>
    </dsp:sp>
    <dsp:sp modelId="{1699771F-6345-44B7-A013-A59A7407F22B}">
      <dsp:nvSpPr>
        <dsp:cNvPr id="0" name=""/>
        <dsp:cNvSpPr/>
      </dsp:nvSpPr>
      <dsp:spPr>
        <a:xfrm>
          <a:off x="952507" y="1647600"/>
          <a:ext cx="2899426" cy="289986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29D99-2C0A-4572-8220-8D74AD38EF8B}">
      <dsp:nvSpPr>
        <dsp:cNvPr id="0" name=""/>
        <dsp:cNvSpPr/>
      </dsp:nvSpPr>
      <dsp:spPr>
        <a:xfrm>
          <a:off x="1592119" y="2722767"/>
          <a:ext cx="1611155" cy="805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How we perceive</a:t>
          </a:r>
        </a:p>
      </dsp:txBody>
      <dsp:txXfrm>
        <a:off x="1592119" y="2722767"/>
        <a:ext cx="1611155" cy="805384"/>
      </dsp:txXfrm>
    </dsp:sp>
    <dsp:sp modelId="{886D81CD-9DF4-4F65-B535-FA78F6542E74}">
      <dsp:nvSpPr>
        <dsp:cNvPr id="0" name=""/>
        <dsp:cNvSpPr/>
      </dsp:nvSpPr>
      <dsp:spPr>
        <a:xfrm>
          <a:off x="1959652" y="3531766"/>
          <a:ext cx="2491056" cy="249205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E643FD-EC0A-40AF-9D12-71EC1B744FD2}">
      <dsp:nvSpPr>
        <dsp:cNvPr id="0" name=""/>
        <dsp:cNvSpPr/>
      </dsp:nvSpPr>
      <dsp:spPr>
        <a:xfrm>
          <a:off x="2397969" y="4401003"/>
          <a:ext cx="1611155" cy="805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How we interact</a:t>
          </a:r>
        </a:p>
      </dsp:txBody>
      <dsp:txXfrm>
        <a:off x="2397969" y="4401003"/>
        <a:ext cx="1611155" cy="805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D76A8-D792-4A1A-BF3F-D81B9708DC4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E70C9-E6BA-445E-9175-1992E7731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62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E70C9-E6BA-445E-9175-1992E77313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7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E70C9-E6BA-445E-9175-1992E7731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E70C9-E6BA-445E-9175-1992E77313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0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53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192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9940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15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4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1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56903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4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5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11/3/2022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5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3is_3XHKKs?feature=oembe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mlV_bSBUi0?feature=oembed" TargetMode="Externa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A1780-A246-4C7F-9267-727EF2F4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</a:blip>
          <a:srcRect t="3846"/>
          <a:stretch/>
        </p:blipFill>
        <p:spPr>
          <a:xfrm>
            <a:off x="0" y="-975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D7398C-75E5-4CB0-BA4F-D7D5CF2495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Use of Restorative Practices in our work to SECURE Equitable </a:t>
            </a:r>
            <a:r>
              <a:rPr lang="en-US" b="1" i="1">
                <a:solidFill>
                  <a:srgbClr val="C00000"/>
                </a:solidFill>
              </a:rPr>
              <a:t>Outcomes</a:t>
            </a:r>
            <a:r>
              <a:rPr lang="en-US"/>
              <a:t> for Students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BFB45-FC34-495C-9C68-F9641246C2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Finance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November 2022</a:t>
            </a:r>
          </a:p>
        </p:txBody>
      </p:sp>
    </p:spTree>
    <p:extLst>
      <p:ext uri="{BB962C8B-B14F-4D97-AF65-F5344CB8AC3E}">
        <p14:creationId xmlns:p14="http://schemas.microsoft.com/office/powerpoint/2010/main" val="2152082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B05C47F-F8CA-A842-AE6C-CA2B848F0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98370"/>
            <a:ext cx="9144000" cy="5303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386B59-8E06-9543-B85B-EBC819AB1D7C}"/>
              </a:ext>
            </a:extLst>
          </p:cNvPr>
          <p:cNvSpPr txBox="1"/>
          <p:nvPr/>
        </p:nvSpPr>
        <p:spPr>
          <a:xfrm>
            <a:off x="3391693" y="276250"/>
            <a:ext cx="5165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>
                    <a:lumMod val="65000"/>
                  </a:schemeClr>
                </a:solidFill>
              </a:rPr>
              <a:t>Worldwide Influence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61E03-6C55-8647-BE91-20B0A8AF8387}"/>
              </a:ext>
            </a:extLst>
          </p:cNvPr>
          <p:cNvSpPr txBox="1"/>
          <p:nvPr/>
        </p:nvSpPr>
        <p:spPr>
          <a:xfrm>
            <a:off x="2103121" y="5659630"/>
            <a:ext cx="7155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Influenced and inspired by indigenous communities around the world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5D29A-5675-D140-8336-2B9D41565427}"/>
              </a:ext>
            </a:extLst>
          </p:cNvPr>
          <p:cNvSpPr txBox="1"/>
          <p:nvPr/>
        </p:nvSpPr>
        <p:spPr>
          <a:xfrm>
            <a:off x="2617880" y="3388390"/>
            <a:ext cx="671320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The Science of Relationships &amp; Community!</a:t>
            </a:r>
          </a:p>
        </p:txBody>
      </p:sp>
    </p:spTree>
    <p:extLst>
      <p:ext uri="{BB962C8B-B14F-4D97-AF65-F5344CB8AC3E}">
        <p14:creationId xmlns:p14="http://schemas.microsoft.com/office/powerpoint/2010/main" val="2556861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extLst>
              <a:ext uri="{FF2B5EF4-FFF2-40B4-BE49-F238E27FC236}">
                <a16:creationId xmlns:a16="http://schemas.microsoft.com/office/drawing/2014/main" id="{D817112D-9F11-4446-9F6F-A54B74CD40B4}"/>
              </a:ext>
            </a:extLst>
          </p:cNvPr>
          <p:cNvSpPr/>
          <p:nvPr/>
        </p:nvSpPr>
        <p:spPr>
          <a:xfrm rot="1310591">
            <a:off x="4777197" y="1755240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DBFDFFD-E601-4400-8971-51F3A6639C7B}"/>
              </a:ext>
            </a:extLst>
          </p:cNvPr>
          <p:cNvGraphicFramePr/>
          <p:nvPr/>
        </p:nvGraphicFramePr>
        <p:xfrm>
          <a:off x="1669845" y="837653"/>
          <a:ext cx="88523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exagon 4">
            <a:extLst>
              <a:ext uri="{FF2B5EF4-FFF2-40B4-BE49-F238E27FC236}">
                <a16:creationId xmlns:a16="http://schemas.microsoft.com/office/drawing/2014/main" id="{65C372B7-2ABB-4BCC-9D95-3B663BC8AC17}"/>
              </a:ext>
            </a:extLst>
          </p:cNvPr>
          <p:cNvSpPr/>
          <p:nvPr/>
        </p:nvSpPr>
        <p:spPr>
          <a:xfrm>
            <a:off x="8457650" y="2678278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A2752D89-1F44-490C-A4CB-E7A076B840C1}"/>
              </a:ext>
            </a:extLst>
          </p:cNvPr>
          <p:cNvSpPr/>
          <p:nvPr/>
        </p:nvSpPr>
        <p:spPr>
          <a:xfrm>
            <a:off x="8405347" y="4541024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BE3180C-5941-4D08-B464-54E8026ECA39}"/>
              </a:ext>
            </a:extLst>
          </p:cNvPr>
          <p:cNvSpPr/>
          <p:nvPr/>
        </p:nvSpPr>
        <p:spPr>
          <a:xfrm>
            <a:off x="3814232" y="86931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D86C8718-2A04-4642-863D-261FE048749F}"/>
              </a:ext>
            </a:extLst>
          </p:cNvPr>
          <p:cNvSpPr/>
          <p:nvPr/>
        </p:nvSpPr>
        <p:spPr>
          <a:xfrm>
            <a:off x="2016985" y="2796264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421E904-ED94-4C63-A7C6-4B884BE3E1E4}"/>
              </a:ext>
            </a:extLst>
          </p:cNvPr>
          <p:cNvSpPr/>
          <p:nvPr/>
        </p:nvSpPr>
        <p:spPr>
          <a:xfrm>
            <a:off x="1997589" y="837652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53C04645-2914-42AF-A7D0-878236132773}"/>
              </a:ext>
            </a:extLst>
          </p:cNvPr>
          <p:cNvSpPr/>
          <p:nvPr/>
        </p:nvSpPr>
        <p:spPr>
          <a:xfrm>
            <a:off x="6759681" y="134818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F644ED8D-E801-45F5-9B20-8B6E8EA89069}"/>
              </a:ext>
            </a:extLst>
          </p:cNvPr>
          <p:cNvSpPr/>
          <p:nvPr/>
        </p:nvSpPr>
        <p:spPr>
          <a:xfrm>
            <a:off x="8356798" y="962188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8166B72-A105-41C6-8DB1-D058000BE7FB}"/>
              </a:ext>
            </a:extLst>
          </p:cNvPr>
          <p:cNvSpPr/>
          <p:nvPr/>
        </p:nvSpPr>
        <p:spPr>
          <a:xfrm>
            <a:off x="486014" y="1816958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EE82A5C-A831-4311-A985-A5C512AB706F}"/>
              </a:ext>
            </a:extLst>
          </p:cNvPr>
          <p:cNvSpPr/>
          <p:nvPr/>
        </p:nvSpPr>
        <p:spPr>
          <a:xfrm>
            <a:off x="9969225" y="1684146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CCDB6A-048A-4530-A265-CAE48C0C6CD5}"/>
              </a:ext>
            </a:extLst>
          </p:cNvPr>
          <p:cNvSpPr txBox="1"/>
          <p:nvPr/>
        </p:nvSpPr>
        <p:spPr>
          <a:xfrm>
            <a:off x="310447" y="6370959"/>
            <a:ext cx="566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Within the Construct of our Current Times</a:t>
            </a:r>
          </a:p>
        </p:txBody>
      </p:sp>
    </p:spTree>
    <p:extLst>
      <p:ext uri="{BB962C8B-B14F-4D97-AF65-F5344CB8AC3E}">
        <p14:creationId xmlns:p14="http://schemas.microsoft.com/office/powerpoint/2010/main" val="3924921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A6362-B327-4E86-9C1E-DE525C212299}"/>
              </a:ext>
            </a:extLst>
          </p:cNvPr>
          <p:cNvSpPr txBox="1">
            <a:spLocks/>
          </p:cNvSpPr>
          <p:nvPr/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/>
          </a:p>
          <a:p>
            <a:r>
              <a:rPr lang="en-US" b="1"/>
              <a:t>Context of your Personal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B7C97-98B1-4433-AD90-8F38F4EDEE5E}"/>
              </a:ext>
            </a:extLst>
          </p:cNvPr>
          <p:cNvSpPr txBox="1"/>
          <p:nvPr/>
        </p:nvSpPr>
        <p:spPr>
          <a:xfrm>
            <a:off x="1223683" y="2756647"/>
            <a:ext cx="9332259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Have you experienced this polarization with a family member or friend?  This sense that difference of opinion has become an increasingly bigger deal...</a:t>
            </a:r>
            <a:endParaRPr lang="en-US" sz="20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How did this conflict make you feel? 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928418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74CFA-8500-47BF-B5E5-5AEDC493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Context of your Department or your work at schools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6CA4F-6E0E-4707-A0EE-4F83A758F23E}"/>
              </a:ext>
            </a:extLst>
          </p:cNvPr>
          <p:cNvSpPr txBox="1"/>
          <p:nvPr/>
        </p:nvSpPr>
        <p:spPr>
          <a:xfrm>
            <a:off x="814313" y="2521059"/>
            <a:ext cx="9332259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Have you experienced this professionally?  Unusually high emotions?   Intensity of interaction?  Avoidance? </a:t>
            </a:r>
            <a:endParaRPr lang="en-US" sz="2000" b="1" dirty="0"/>
          </a:p>
          <a:p>
            <a:endParaRPr lang="en-US" sz="2800" dirty="0"/>
          </a:p>
          <a:p>
            <a:r>
              <a:rPr lang="en-US" sz="2800" dirty="0"/>
              <a:t> </a:t>
            </a:r>
            <a:r>
              <a:rPr lang="en-US" sz="2800" b="1" dirty="0"/>
              <a:t>How does this prompt you to feel?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2B21E8-BF57-46F3-BB82-AE9E3E321E43}"/>
              </a:ext>
            </a:extLst>
          </p:cNvPr>
          <p:cNvSpPr txBox="1"/>
          <p:nvPr/>
        </p:nvSpPr>
        <p:spPr>
          <a:xfrm rot="10800000" flipH="1" flipV="1">
            <a:off x="814313" y="5135043"/>
            <a:ext cx="9803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Are strong enough relationships and sense of community to weather and willingness lean-in to conflict?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7214051-E506-43A7-8A39-2F91AB085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866331"/>
              </p:ext>
            </p:extLst>
          </p:nvPr>
        </p:nvGraphicFramePr>
        <p:xfrm>
          <a:off x="3211830" y="417089"/>
          <a:ext cx="5600700" cy="6023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DA991DE-2868-492D-A06F-1457CDE0FA94}"/>
              </a:ext>
            </a:extLst>
          </p:cNvPr>
          <p:cNvSpPr/>
          <p:nvPr/>
        </p:nvSpPr>
        <p:spPr>
          <a:xfrm>
            <a:off x="610458" y="994796"/>
            <a:ext cx="2907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Proactive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AD36C9-BB96-4B48-B3F3-80341418342D}"/>
              </a:ext>
            </a:extLst>
          </p:cNvPr>
          <p:cNvSpPr/>
          <p:nvPr/>
        </p:nvSpPr>
        <p:spPr>
          <a:xfrm>
            <a:off x="8162667" y="4116978"/>
            <a:ext cx="27029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Empathic</a:t>
            </a:r>
            <a:endParaRPr lang="en-US" sz="4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528466-E62A-47FE-BF53-5CEFF69E0B01}"/>
              </a:ext>
            </a:extLst>
          </p:cNvPr>
          <p:cNvSpPr/>
          <p:nvPr/>
        </p:nvSpPr>
        <p:spPr>
          <a:xfrm>
            <a:off x="386926" y="2106651"/>
            <a:ext cx="33548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Relationships</a:t>
            </a:r>
            <a:endParaRPr lang="en-US" sz="2800" b="0" cap="none" spc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3F33E9-5214-49C5-B59B-D811101BAF92}"/>
              </a:ext>
            </a:extLst>
          </p:cNvPr>
          <p:cNvSpPr/>
          <p:nvPr/>
        </p:nvSpPr>
        <p:spPr>
          <a:xfrm>
            <a:off x="610458" y="2823633"/>
            <a:ext cx="29077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FC2ACF-0E81-443C-BB4C-10B17CA861A7}"/>
              </a:ext>
            </a:extLst>
          </p:cNvPr>
          <p:cNvSpPr/>
          <p:nvPr/>
        </p:nvSpPr>
        <p:spPr>
          <a:xfrm>
            <a:off x="8060264" y="4968566"/>
            <a:ext cx="29077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Respond</a:t>
            </a:r>
            <a:endParaRPr lang="en-US" sz="2800" b="0" cap="none" spc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8045AA-6330-4E6A-B4B2-1C0AA60B1E49}"/>
              </a:ext>
            </a:extLst>
          </p:cNvPr>
          <p:cNvSpPr/>
          <p:nvPr/>
        </p:nvSpPr>
        <p:spPr>
          <a:xfrm>
            <a:off x="8060264" y="5573933"/>
            <a:ext cx="29077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Restore</a:t>
            </a:r>
            <a:endParaRPr lang="en-US" sz="2800" b="0" cap="none" spc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1987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AEAA96-5B2E-604F-8475-3827C2FEF375}"/>
              </a:ext>
            </a:extLst>
          </p:cNvPr>
          <p:cNvSpPr txBox="1"/>
          <p:nvPr/>
        </p:nvSpPr>
        <p:spPr>
          <a:xfrm>
            <a:off x="1285486" y="627700"/>
            <a:ext cx="937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>
                    <a:lumMod val="50000"/>
                  </a:schemeClr>
                </a:solidFill>
              </a:rPr>
              <a:t>Four Components of Restorative Practices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17E34-2F21-C042-A0B2-B2D7CEACAAD8}"/>
              </a:ext>
            </a:extLst>
          </p:cNvPr>
          <p:cNvSpPr txBox="1"/>
          <p:nvPr/>
        </p:nvSpPr>
        <p:spPr>
          <a:xfrm>
            <a:off x="2426525" y="3910035"/>
            <a:ext cx="381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Psychology of Affect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F6DC9D4-1282-2845-8C1F-4C4432662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0" t="6921"/>
          <a:stretch/>
        </p:blipFill>
        <p:spPr>
          <a:xfrm>
            <a:off x="11414035" y="6279310"/>
            <a:ext cx="541745" cy="492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C5479C-B850-4108-8070-F358A6845876}"/>
              </a:ext>
            </a:extLst>
          </p:cNvPr>
          <p:cNvSpPr txBox="1"/>
          <p:nvPr/>
        </p:nvSpPr>
        <p:spPr>
          <a:xfrm>
            <a:off x="2426524" y="2174543"/>
            <a:ext cx="4659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Social Discipline Window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82CF83-325B-40B4-B411-8114B56C51AA}"/>
              </a:ext>
            </a:extLst>
          </p:cNvPr>
          <p:cNvGrpSpPr/>
          <p:nvPr/>
        </p:nvGrpSpPr>
        <p:grpSpPr>
          <a:xfrm>
            <a:off x="2426524" y="2946241"/>
            <a:ext cx="5960863" cy="2512361"/>
            <a:chOff x="8458096" y="2909230"/>
            <a:chExt cx="5960863" cy="251236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CFF2E7-8244-8A4D-BB1A-402DC1C827EE}"/>
                </a:ext>
              </a:extLst>
            </p:cNvPr>
            <p:cNvSpPr txBox="1"/>
            <p:nvPr/>
          </p:nvSpPr>
          <p:spPr>
            <a:xfrm>
              <a:off x="8458096" y="4836816"/>
              <a:ext cx="59608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/>
                <a:t>Restorative Practices Continuum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76D58C-112C-4324-967B-99AFDC9058BA}"/>
                </a:ext>
              </a:extLst>
            </p:cNvPr>
            <p:cNvSpPr txBox="1"/>
            <p:nvPr/>
          </p:nvSpPr>
          <p:spPr>
            <a:xfrm>
              <a:off x="8458096" y="2909230"/>
              <a:ext cx="24876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/>
                <a:t>Fair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899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AE158-3A62-3147-B134-B5CD734D853E}"/>
              </a:ext>
            </a:extLst>
          </p:cNvPr>
          <p:cNvSpPr txBox="1"/>
          <p:nvPr/>
        </p:nvSpPr>
        <p:spPr>
          <a:xfrm>
            <a:off x="3775597" y="295312"/>
            <a:ext cx="4960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/>
              <a:t>Fundamental Hypothesis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C416317-EBE5-5845-8BE8-E8C13D4BA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565" y="2109507"/>
            <a:ext cx="9144000" cy="263898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9F872A5-5599-C34A-86A6-53B71F5C7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482" y="6096951"/>
            <a:ext cx="681212" cy="58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56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3C64D9-64A1-A246-A93E-96ADE4CA5847}"/>
              </a:ext>
            </a:extLst>
          </p:cNvPr>
          <p:cNvSpPr txBox="1"/>
          <p:nvPr/>
        </p:nvSpPr>
        <p:spPr>
          <a:xfrm>
            <a:off x="3617909" y="429783"/>
            <a:ext cx="5673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Aim of Restorative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69716-A697-5044-98C8-46F42ACE3696}"/>
              </a:ext>
            </a:extLst>
          </p:cNvPr>
          <p:cNvSpPr txBox="1"/>
          <p:nvPr/>
        </p:nvSpPr>
        <p:spPr>
          <a:xfrm>
            <a:off x="2129641" y="1955771"/>
            <a:ext cx="7362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To develop </a:t>
            </a:r>
            <a:r>
              <a:rPr lang="en-US" sz="3200" b="1">
                <a:solidFill>
                  <a:srgbClr val="E87827"/>
                </a:solidFill>
              </a:rPr>
              <a:t>community</a:t>
            </a:r>
            <a:r>
              <a:rPr lang="en-US" sz="3200" b="1"/>
              <a:t> and to </a:t>
            </a:r>
            <a:r>
              <a:rPr lang="en-US" sz="3200" b="1">
                <a:solidFill>
                  <a:srgbClr val="E87827"/>
                </a:solidFill>
              </a:rPr>
              <a:t>manage conflict</a:t>
            </a:r>
            <a:r>
              <a:rPr lang="en-US" sz="3200" b="1"/>
              <a:t> and </a:t>
            </a:r>
            <a:r>
              <a:rPr lang="en-US" sz="3200" b="1">
                <a:solidFill>
                  <a:srgbClr val="E87827"/>
                </a:solidFill>
              </a:rPr>
              <a:t>tensions</a:t>
            </a:r>
            <a:r>
              <a:rPr lang="en-US" sz="3200" b="1"/>
              <a:t> by </a:t>
            </a:r>
            <a:r>
              <a:rPr lang="en-US" sz="3200" b="1">
                <a:solidFill>
                  <a:srgbClr val="E87827"/>
                </a:solidFill>
              </a:rPr>
              <a:t>repairing harm </a:t>
            </a:r>
            <a:r>
              <a:rPr lang="en-US" sz="3200" b="1"/>
              <a:t>and </a:t>
            </a:r>
            <a:r>
              <a:rPr lang="en-US" sz="3200" b="1">
                <a:solidFill>
                  <a:srgbClr val="E87827"/>
                </a:solidFill>
              </a:rPr>
              <a:t>restoring relationships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86031-23BA-8B4B-85A6-FCFCD4568A3B}"/>
              </a:ext>
            </a:extLst>
          </p:cNvPr>
          <p:cNvSpPr txBox="1"/>
          <p:nvPr/>
        </p:nvSpPr>
        <p:spPr>
          <a:xfrm>
            <a:off x="2001488" y="4678878"/>
            <a:ext cx="7619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80/20 Rule--Need to be explicit! </a:t>
            </a:r>
          </a:p>
          <a:p>
            <a:r>
              <a:rPr lang="en-US"/>
              <a:t>80% of your time is devoted to building relationship and fostering community</a:t>
            </a:r>
          </a:p>
          <a:p>
            <a:r>
              <a:rPr lang="en-US"/>
              <a:t>20% of your time is dedicated to responding to conflict, repairing and restoring 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3DF41F-0183-5A4B-BBC8-D95E0C25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477" y="5846020"/>
            <a:ext cx="1022829" cy="87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8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B26102B-97CE-E446-8A98-FA16A7ECC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593" y="1124712"/>
            <a:ext cx="6334813" cy="4608576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4424C7F-AA40-844F-A658-68EB803C8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543" y="6064624"/>
            <a:ext cx="783169" cy="658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A8D705-E6CB-4BFB-AC99-7B046A85018E}"/>
              </a:ext>
            </a:extLst>
          </p:cNvPr>
          <p:cNvSpPr txBox="1"/>
          <p:nvPr/>
        </p:nvSpPr>
        <p:spPr>
          <a:xfrm>
            <a:off x="5150223" y="6209411"/>
            <a:ext cx="25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Social Discipline Window</a:t>
            </a:r>
          </a:p>
        </p:txBody>
      </p:sp>
    </p:spTree>
    <p:extLst>
      <p:ext uri="{BB962C8B-B14F-4D97-AF65-F5344CB8AC3E}">
        <p14:creationId xmlns:p14="http://schemas.microsoft.com/office/powerpoint/2010/main" val="2959345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23471-AAFA-4C1F-AAA9-D6F755FFE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 consideration  of ALL that we’ve been through Since March 2020…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89EC3-4C53-42A8-BABB-4F9C917AD5CF}"/>
              </a:ext>
            </a:extLst>
          </p:cNvPr>
          <p:cNvSpPr txBox="1"/>
          <p:nvPr/>
        </p:nvSpPr>
        <p:spPr>
          <a:xfrm>
            <a:off x="1692727" y="3429000"/>
            <a:ext cx="906492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/>
              <a:t>Which window in the Social Discipline Window have you been operating from?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6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90F95-0967-4400-ABAE-36414243B9A9}"/>
              </a:ext>
            </a:extLst>
          </p:cNvPr>
          <p:cNvSpPr txBox="1"/>
          <p:nvPr/>
        </p:nvSpPr>
        <p:spPr>
          <a:xfrm>
            <a:off x="-4835" y="240955"/>
            <a:ext cx="4825247" cy="6376087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Opening Circle</a:t>
            </a:r>
            <a:endParaRPr lang="en-US" sz="1300" b="1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b="1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marL="457200" indent="-4572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cap="all" spc="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INTRODUCE</a:t>
            </a:r>
            <a:r>
              <a:rPr lang="en-US" sz="32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YOURSELF</a:t>
            </a:r>
          </a:p>
          <a:p>
            <a:pPr marL="457200" indent="-4572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marL="457200" indent="-4572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NAME SOMETHING THAT BRINGS YOU </a:t>
            </a:r>
            <a:r>
              <a:rPr lang="en-US" sz="3200" b="1" cap="all" spc="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JOY</a:t>
            </a:r>
          </a:p>
          <a:p>
            <a:pPr marL="457200" indent="-4572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marL="457200" indent="-4572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cap="all" spc="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two</a:t>
            </a:r>
            <a:r>
              <a:rPr lang="en-US" sz="32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words that describe how you </a:t>
            </a:r>
            <a:r>
              <a:rPr lang="en-US" sz="3200" b="1" cap="all" spc="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feel</a:t>
            </a:r>
            <a:r>
              <a:rPr lang="en-US" sz="32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right now</a:t>
            </a:r>
            <a:endParaRPr lang="en-US" sz="12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ce with facial expressions">
            <a:extLst>
              <a:ext uri="{FF2B5EF4-FFF2-40B4-BE49-F238E27FC236}">
                <a16:creationId xmlns:a16="http://schemas.microsoft.com/office/drawing/2014/main" id="{76E9D87B-CD88-47EE-9ADD-AD19A9CFF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452" y="1294074"/>
            <a:ext cx="5925312" cy="395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8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23471-AAFA-4C1F-AAA9-D6F755FF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4028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/>
              <a:t>In consideration of examining issues of Bias, Stereotypes and Race (ism)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B7803-04B6-4B37-8432-34F92F07E949}"/>
              </a:ext>
            </a:extLst>
          </p:cNvPr>
          <p:cNvSpPr txBox="1"/>
          <p:nvPr/>
        </p:nvSpPr>
        <p:spPr>
          <a:xfrm>
            <a:off x="2294222" y="4370294"/>
            <a:ext cx="7603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How do we stay in the </a:t>
            </a:r>
            <a:r>
              <a:rPr lang="en-US" sz="3600">
                <a:solidFill>
                  <a:srgbClr val="C00000"/>
                </a:solidFill>
              </a:rPr>
              <a:t>WITH</a:t>
            </a:r>
            <a:r>
              <a:rPr lang="en-US" sz="3600"/>
              <a:t> window? </a:t>
            </a:r>
          </a:p>
        </p:txBody>
      </p:sp>
    </p:spTree>
    <p:extLst>
      <p:ext uri="{BB962C8B-B14F-4D97-AF65-F5344CB8AC3E}">
        <p14:creationId xmlns:p14="http://schemas.microsoft.com/office/powerpoint/2010/main" val="461973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3CC295-A3A8-46B5-9DE5-E0FE346A8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35" y="870781"/>
            <a:ext cx="3599781" cy="55467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B05D7-B094-435B-9479-58819A1F7F49}"/>
              </a:ext>
            </a:extLst>
          </p:cNvPr>
          <p:cNvSpPr txBox="1"/>
          <p:nvPr/>
        </p:nvSpPr>
        <p:spPr>
          <a:xfrm>
            <a:off x="4917144" y="870781"/>
            <a:ext cx="6024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What are the ramps/access points for our educators when we talk about culturally responsive teaching, bias and race?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DCDD4-0C6F-43D3-985F-7AA90C0334F7}"/>
              </a:ext>
            </a:extLst>
          </p:cNvPr>
          <p:cNvSpPr txBox="1"/>
          <p:nvPr/>
        </p:nvSpPr>
        <p:spPr>
          <a:xfrm>
            <a:off x="4917144" y="3043987"/>
            <a:ext cx="6024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It is hard to be in an authentic relationships with someone who does not see your assets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5ED8C-1A94-4C28-840E-B8173BF9D2F0}"/>
              </a:ext>
            </a:extLst>
          </p:cNvPr>
          <p:cNvSpPr txBox="1"/>
          <p:nvPr/>
        </p:nvSpPr>
        <p:spPr>
          <a:xfrm>
            <a:off x="5015752" y="4847862"/>
            <a:ext cx="6024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Relationships and common experiences allows us to see the humanity even when seeing bad behaviors (or hearing disparaging thoughts)…</a:t>
            </a:r>
          </a:p>
        </p:txBody>
      </p:sp>
    </p:spTree>
    <p:extLst>
      <p:ext uri="{BB962C8B-B14F-4D97-AF65-F5344CB8AC3E}">
        <p14:creationId xmlns:p14="http://schemas.microsoft.com/office/powerpoint/2010/main" val="21809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7214051-E506-43A7-8A39-2F91AB085C88}"/>
              </a:ext>
            </a:extLst>
          </p:cNvPr>
          <p:cNvGraphicFramePr/>
          <p:nvPr/>
        </p:nvGraphicFramePr>
        <p:xfrm>
          <a:off x="3211830" y="417089"/>
          <a:ext cx="5600700" cy="6023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DA991DE-2868-492D-A06F-1457CDE0FA94}"/>
              </a:ext>
            </a:extLst>
          </p:cNvPr>
          <p:cNvSpPr/>
          <p:nvPr/>
        </p:nvSpPr>
        <p:spPr>
          <a:xfrm>
            <a:off x="610458" y="994796"/>
            <a:ext cx="2907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Proactive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AD36C9-BB96-4B48-B3F3-80341418342D}"/>
              </a:ext>
            </a:extLst>
          </p:cNvPr>
          <p:cNvSpPr/>
          <p:nvPr/>
        </p:nvSpPr>
        <p:spPr>
          <a:xfrm>
            <a:off x="8162667" y="4116978"/>
            <a:ext cx="27029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Empathic</a:t>
            </a:r>
            <a:endParaRPr lang="en-US" sz="4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528466-E62A-47FE-BF53-5CEFF69E0B01}"/>
              </a:ext>
            </a:extLst>
          </p:cNvPr>
          <p:cNvSpPr/>
          <p:nvPr/>
        </p:nvSpPr>
        <p:spPr>
          <a:xfrm>
            <a:off x="386926" y="2106651"/>
            <a:ext cx="33548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Relationships</a:t>
            </a:r>
            <a:endParaRPr lang="en-US" sz="2800" b="0" cap="none" spc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3F33E9-5214-49C5-B59B-D811101BAF92}"/>
              </a:ext>
            </a:extLst>
          </p:cNvPr>
          <p:cNvSpPr/>
          <p:nvPr/>
        </p:nvSpPr>
        <p:spPr>
          <a:xfrm>
            <a:off x="610458" y="2823633"/>
            <a:ext cx="29077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FC2ACF-0E81-443C-BB4C-10B17CA861A7}"/>
              </a:ext>
            </a:extLst>
          </p:cNvPr>
          <p:cNvSpPr/>
          <p:nvPr/>
        </p:nvSpPr>
        <p:spPr>
          <a:xfrm>
            <a:off x="8060264" y="4968566"/>
            <a:ext cx="29077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Respond</a:t>
            </a:r>
            <a:endParaRPr lang="en-US" sz="2800" b="0" cap="none" spc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8045AA-6330-4E6A-B4B2-1C0AA60B1E49}"/>
              </a:ext>
            </a:extLst>
          </p:cNvPr>
          <p:cNvSpPr/>
          <p:nvPr/>
        </p:nvSpPr>
        <p:spPr>
          <a:xfrm>
            <a:off x="8060264" y="5573933"/>
            <a:ext cx="29077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Restore</a:t>
            </a:r>
            <a:endParaRPr lang="en-US" sz="2800" b="0" cap="none" spc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91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tress, Trauma, and the Brain: Insights for Educators--The Neurosequential Model">
            <a:hlinkClick r:id="" action="ppaction://media"/>
            <a:extLst>
              <a:ext uri="{FF2B5EF4-FFF2-40B4-BE49-F238E27FC236}">
                <a16:creationId xmlns:a16="http://schemas.microsoft.com/office/drawing/2014/main" id="{B21FE868-5E2C-4D10-827D-AE3401F3E5F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5280" y="779930"/>
            <a:ext cx="9906361" cy="5597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26FFD6-6E10-4BBC-89D8-4E8B6A951BC5}"/>
              </a:ext>
            </a:extLst>
          </p:cNvPr>
          <p:cNvSpPr txBox="1"/>
          <p:nvPr/>
        </p:nvSpPr>
        <p:spPr>
          <a:xfrm>
            <a:off x="2353236" y="6377403"/>
            <a:ext cx="836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Everything Dr. Perry says about the child’s brain is also true about the adult brain. </a:t>
            </a:r>
          </a:p>
        </p:txBody>
      </p:sp>
    </p:spTree>
    <p:extLst>
      <p:ext uri="{BB962C8B-B14F-4D97-AF65-F5344CB8AC3E}">
        <p14:creationId xmlns:p14="http://schemas.microsoft.com/office/powerpoint/2010/main" val="243413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5044-3EF1-430A-ADE1-1163AFE07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1396C-354F-40C3-8043-D8759EB9B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7729728" cy="15574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Are we able to Regulate, Relate and Reason as we LEAN IN to challenging conversations?  </a:t>
            </a:r>
          </a:p>
        </p:txBody>
      </p:sp>
    </p:spTree>
    <p:extLst>
      <p:ext uri="{BB962C8B-B14F-4D97-AF65-F5344CB8AC3E}">
        <p14:creationId xmlns:p14="http://schemas.microsoft.com/office/powerpoint/2010/main" val="2353951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AEAA96-5B2E-604F-8475-3827C2FEF375}"/>
              </a:ext>
            </a:extLst>
          </p:cNvPr>
          <p:cNvSpPr txBox="1"/>
          <p:nvPr/>
        </p:nvSpPr>
        <p:spPr>
          <a:xfrm>
            <a:off x="1285486" y="627700"/>
            <a:ext cx="937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>
                    <a:lumMod val="50000"/>
                  </a:schemeClr>
                </a:solidFill>
              </a:rPr>
              <a:t>Four Components of Restorative Practices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17E34-2F21-C042-A0B2-B2D7CEACAAD8}"/>
              </a:ext>
            </a:extLst>
          </p:cNvPr>
          <p:cNvSpPr txBox="1"/>
          <p:nvPr/>
        </p:nvSpPr>
        <p:spPr>
          <a:xfrm>
            <a:off x="2426525" y="3910035"/>
            <a:ext cx="381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Psychology of Affect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F6DC9D4-1282-2845-8C1F-4C4432662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0" t="6921"/>
          <a:stretch/>
        </p:blipFill>
        <p:spPr>
          <a:xfrm>
            <a:off x="11414035" y="6279310"/>
            <a:ext cx="541745" cy="492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C5479C-B850-4108-8070-F358A6845876}"/>
              </a:ext>
            </a:extLst>
          </p:cNvPr>
          <p:cNvSpPr txBox="1"/>
          <p:nvPr/>
        </p:nvSpPr>
        <p:spPr>
          <a:xfrm>
            <a:off x="2426524" y="2174543"/>
            <a:ext cx="4659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Social Discipline Window</a:t>
            </a:r>
          </a:p>
        </p:txBody>
      </p:sp>
    </p:spTree>
    <p:extLst>
      <p:ext uri="{BB962C8B-B14F-4D97-AF65-F5344CB8AC3E}">
        <p14:creationId xmlns:p14="http://schemas.microsoft.com/office/powerpoint/2010/main" val="666066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16180C92-3492-1143-9394-DA5CD1158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0" y="90564"/>
            <a:ext cx="10414430" cy="6676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CA9B0-29BC-7149-9222-D1B5E9A1225F}"/>
              </a:ext>
            </a:extLst>
          </p:cNvPr>
          <p:cNvSpPr txBox="1"/>
          <p:nvPr/>
        </p:nvSpPr>
        <p:spPr>
          <a:xfrm>
            <a:off x="569819" y="300144"/>
            <a:ext cx="3388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The Nine Affects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1D436A9-47D3-48D6-8201-1B0CAEED2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0" t="6921"/>
          <a:stretch/>
        </p:blipFill>
        <p:spPr>
          <a:xfrm>
            <a:off x="11414035" y="6279310"/>
            <a:ext cx="541745" cy="49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12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6EE43-3093-5B47-951C-5C2686BC7915}"/>
              </a:ext>
            </a:extLst>
          </p:cNvPr>
          <p:cNvSpPr txBox="1"/>
          <p:nvPr/>
        </p:nvSpPr>
        <p:spPr>
          <a:xfrm>
            <a:off x="2878678" y="340321"/>
            <a:ext cx="6074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Affects, Feelings, and Emotions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C6DE6DA-2276-8744-86BA-30F7A53B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69" y="1019731"/>
            <a:ext cx="9382004" cy="5361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18B09-2CC6-4401-81E0-423DAC9D69C9}"/>
              </a:ext>
            </a:extLst>
          </p:cNvPr>
          <p:cNvSpPr txBox="1"/>
          <p:nvPr/>
        </p:nvSpPr>
        <p:spPr>
          <a:xfrm>
            <a:off x="3323450" y="1136059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87827"/>
                </a:solidFill>
              </a:rPr>
              <a:t>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2D37C-C3ED-4E9F-95F9-4FA47C22804E}"/>
              </a:ext>
            </a:extLst>
          </p:cNvPr>
          <p:cNvSpPr txBox="1"/>
          <p:nvPr/>
        </p:nvSpPr>
        <p:spPr>
          <a:xfrm>
            <a:off x="3323450" y="2873631"/>
            <a:ext cx="121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87827"/>
                </a:solidFill>
              </a:rPr>
              <a:t>Psychology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BD6C2-3143-46BD-8AC4-DB4FE9E5EB17}"/>
              </a:ext>
            </a:extLst>
          </p:cNvPr>
          <p:cNvSpPr txBox="1"/>
          <p:nvPr/>
        </p:nvSpPr>
        <p:spPr>
          <a:xfrm>
            <a:off x="3443030" y="4072685"/>
            <a:ext cx="112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87827"/>
                </a:solidFill>
              </a:rPr>
              <a:t>Biography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480DA0B-1694-4A10-8CD7-78839BE3E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0" t="6921"/>
          <a:stretch/>
        </p:blipFill>
        <p:spPr>
          <a:xfrm>
            <a:off x="11414035" y="6279310"/>
            <a:ext cx="541745" cy="49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5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82A93-9769-4741-88E4-5E9470380C23}"/>
              </a:ext>
            </a:extLst>
          </p:cNvPr>
          <p:cNvSpPr txBox="1"/>
          <p:nvPr/>
        </p:nvSpPr>
        <p:spPr>
          <a:xfrm>
            <a:off x="826087" y="342900"/>
            <a:ext cx="959807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Circle Prompt #1:</a:t>
            </a:r>
          </a:p>
          <a:p>
            <a:endParaRPr lang="en-US" sz="2000" b="1"/>
          </a:p>
          <a:p>
            <a:r>
              <a:rPr lang="en-US" sz="2800"/>
              <a:t>Think about a time (or a pattern) at work when you moved from positive affect to a negative affect.  </a:t>
            </a:r>
          </a:p>
          <a:p>
            <a:endParaRPr lang="en-US" sz="2800"/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In your circle, what time/circumstance.  (brief)</a:t>
            </a:r>
            <a:endParaRPr 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3D72E-2381-4B11-99A5-227B28194C84}"/>
              </a:ext>
            </a:extLst>
          </p:cNvPr>
          <p:cNvSpPr txBox="1"/>
          <p:nvPr/>
        </p:nvSpPr>
        <p:spPr>
          <a:xfrm>
            <a:off x="826087" y="3613943"/>
            <a:ext cx="9598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Circle Prompt #2 :</a:t>
            </a:r>
          </a:p>
          <a:p>
            <a:endParaRPr lang="en-US" sz="2000" b="1"/>
          </a:p>
          <a:p>
            <a:r>
              <a:rPr lang="en-US" sz="2800"/>
              <a:t>Think about a time (or a pattern) at school when you noticed a colleague move from a positive affect to a negative affect.</a:t>
            </a:r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In your circle, what time/circumstance. </a:t>
            </a:r>
            <a:endParaRPr 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2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16180C92-3492-1143-9394-DA5CD1158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0" y="90564"/>
            <a:ext cx="10414430" cy="6676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CA9B0-29BC-7149-9222-D1B5E9A1225F}"/>
              </a:ext>
            </a:extLst>
          </p:cNvPr>
          <p:cNvSpPr txBox="1"/>
          <p:nvPr/>
        </p:nvSpPr>
        <p:spPr>
          <a:xfrm>
            <a:off x="569819" y="300144"/>
            <a:ext cx="3388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The Nine Affects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1D436A9-47D3-48D6-8201-1B0CAEED2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0" t="6921"/>
          <a:stretch/>
        </p:blipFill>
        <p:spPr>
          <a:xfrm>
            <a:off x="11414035" y="6279310"/>
            <a:ext cx="541745" cy="492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F56473-A0AF-4ED5-90AB-EAA47E612964}"/>
              </a:ext>
            </a:extLst>
          </p:cNvPr>
          <p:cNvSpPr txBox="1"/>
          <p:nvPr/>
        </p:nvSpPr>
        <p:spPr>
          <a:xfrm>
            <a:off x="7246620" y="3246120"/>
            <a:ext cx="229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Empathic Responses</a:t>
            </a:r>
          </a:p>
        </p:txBody>
      </p:sp>
    </p:spTree>
    <p:extLst>
      <p:ext uri="{BB962C8B-B14F-4D97-AF65-F5344CB8AC3E}">
        <p14:creationId xmlns:p14="http://schemas.microsoft.com/office/powerpoint/2010/main" val="382709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A16B-119E-41BD-A6D5-3D55E2D26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396" y="324612"/>
            <a:ext cx="7729728" cy="1188720"/>
          </a:xfrm>
        </p:spPr>
        <p:txBody>
          <a:bodyPr/>
          <a:lstStyle/>
          <a:p>
            <a:r>
              <a:rPr lang="en-US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CD99D-BB55-49E5-905C-A396BB37C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76" y="1878008"/>
            <a:ext cx="9758934" cy="46553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/>
              <a:t>What restorative practices </a:t>
            </a:r>
            <a:r>
              <a:rPr lang="en-US" sz="3200" b="1"/>
              <a:t>is</a:t>
            </a:r>
            <a:r>
              <a:rPr lang="en-US" sz="3200"/>
              <a:t> and </a:t>
            </a:r>
            <a:r>
              <a:rPr lang="en-US" sz="3200" b="1"/>
              <a:t>isn’t</a:t>
            </a:r>
          </a:p>
          <a:p>
            <a:pPr marL="0" indent="0">
              <a:buNone/>
            </a:pPr>
            <a:endParaRPr lang="en-US" sz="280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/>
              <a:t>Overview of Four Foundations of RP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/>
              <a:t>"Deeper" dive into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TWO</a:t>
            </a:r>
            <a:r>
              <a:rPr lang="en-US" sz="3200"/>
              <a:t> of the Four Foundations</a:t>
            </a:r>
          </a:p>
          <a:p>
            <a:pPr algn="l" rtl="0" fontAlgn="base"/>
            <a:endParaRPr lang="en-US" sz="32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US" sz="3200" b="0" i="0" u="none" strike="noStrike">
                <a:solidFill>
                  <a:srgbClr val="262626"/>
                </a:solidFill>
                <a:effectLst/>
                <a:latin typeface="Gill Sans MT"/>
              </a:rPr>
              <a:t>Neuroscience of why RP works</a:t>
            </a:r>
            <a:endParaRPr lang="en-US" sz="3200" b="0" i="0">
              <a:solidFill>
                <a:srgbClr val="000000"/>
              </a:solidFill>
              <a:effectLst/>
              <a:latin typeface="Gill Sans MT"/>
            </a:endParaRPr>
          </a:p>
          <a:p>
            <a:pPr marL="0" indent="0">
              <a:buNone/>
            </a:pPr>
            <a:endParaRPr lang="en-US" sz="2400"/>
          </a:p>
          <a:p>
            <a:pPr>
              <a:buFont typeface="Wingdings" panose="05000000000000000000" pitchFamily="2" charset="2"/>
              <a:buChar char="q"/>
            </a:pPr>
            <a:endParaRPr lang="en-US" sz="2400"/>
          </a:p>
          <a:p>
            <a:pPr>
              <a:buFont typeface="Courier New" panose="02070309020205020404" pitchFamily="49" charset="0"/>
              <a:buChar char="o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57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o Walk a Mile in My Shoes You Must First Take Off Your Own | Okieriete Onaodowan | TEDxPaloAlto">
            <a:hlinkClick r:id="" action="ppaction://media"/>
            <a:extLst>
              <a:ext uri="{FF2B5EF4-FFF2-40B4-BE49-F238E27FC236}">
                <a16:creationId xmlns:a16="http://schemas.microsoft.com/office/drawing/2014/main" id="{A4C9B1E9-300A-47A9-A550-9DCDCC822D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88578" y="524435"/>
            <a:ext cx="10448244" cy="590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80B51D-FD39-42A0-A3F3-FF361379B490}"/>
              </a:ext>
            </a:extLst>
          </p:cNvPr>
          <p:cNvSpPr txBox="1"/>
          <p:nvPr/>
        </p:nvSpPr>
        <p:spPr>
          <a:xfrm>
            <a:off x="4518212" y="6414247"/>
            <a:ext cx="230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Okieriete</a:t>
            </a:r>
            <a:r>
              <a:rPr lang="en-US" dirty="0"/>
              <a:t> </a:t>
            </a:r>
            <a:r>
              <a:rPr lang="en-US" dirty="0" err="1"/>
              <a:t>Onaodowan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3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87775-71BE-4C43-A076-1F7EA42D902D}"/>
              </a:ext>
            </a:extLst>
          </p:cNvPr>
          <p:cNvSpPr txBox="1"/>
          <p:nvPr/>
        </p:nvSpPr>
        <p:spPr>
          <a:xfrm>
            <a:off x="643468" y="820010"/>
            <a:ext cx="3415288" cy="32126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b="1" cap="all" spc="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Circle—all of us together!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b="1" cap="all" spc="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cap="all" spc="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 your drive home, what is the </a:t>
            </a:r>
            <a:r>
              <a:rPr lang="en-US" sz="2100" b="1" cap="all" spc="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one thing </a:t>
            </a:r>
            <a:r>
              <a:rPr lang="en-US" sz="2100" cap="all" spc="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you’ll still be mulling over…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cap="all" spc="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Road in the middle of a forest with tall trees">
            <a:extLst>
              <a:ext uri="{FF2B5EF4-FFF2-40B4-BE49-F238E27FC236}">
                <a16:creationId xmlns:a16="http://schemas.microsoft.com/office/drawing/2014/main" id="{F308855D-2D08-431D-B247-51D691979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262372"/>
            <a:ext cx="6250769" cy="41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8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10FB53-C5B5-401E-AB0F-B55C51696002}"/>
              </a:ext>
            </a:extLst>
          </p:cNvPr>
          <p:cNvSpPr txBox="1"/>
          <p:nvPr/>
        </p:nvSpPr>
        <p:spPr>
          <a:xfrm>
            <a:off x="2125980" y="194310"/>
            <a:ext cx="6983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>
                    <a:lumMod val="50000"/>
                  </a:schemeClr>
                </a:solidFill>
              </a:rPr>
              <a:t>Circle</a:t>
            </a:r>
            <a:r>
              <a:rPr lang="en-US" sz="4000" b="1">
                <a:solidFill>
                  <a:schemeClr val="bg1"/>
                </a:solidFill>
              </a:rPr>
              <a:t> </a:t>
            </a:r>
            <a:r>
              <a:rPr lang="en-US" sz="4000" b="1">
                <a:solidFill>
                  <a:schemeClr val="bg1">
                    <a:lumMod val="50000"/>
                  </a:schemeClr>
                </a:solidFill>
              </a:rPr>
              <a:t>Protocols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8BE9D-D561-44FE-9D0E-5BA5762856F8}"/>
              </a:ext>
            </a:extLst>
          </p:cNvPr>
          <p:cNvSpPr txBox="1"/>
          <p:nvPr/>
        </p:nvSpPr>
        <p:spPr>
          <a:xfrm>
            <a:off x="611056" y="1348155"/>
            <a:ext cx="113816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200" b="1"/>
              <a:t>Opportunity to process and connect:</a:t>
            </a:r>
          </a:p>
          <a:p>
            <a:pPr marL="914400" lvl="1" indent="-4572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200"/>
              <a:t>Brief, most important idea that resonates with you</a:t>
            </a:r>
          </a:p>
          <a:p>
            <a:pPr marL="914400" lvl="1" indent="-4572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200" b="1">
                <a:solidFill>
                  <a:srgbClr val="FFC000"/>
                </a:solidFill>
              </a:rPr>
              <a:t>One word, one phrase, 1-2 sentences</a:t>
            </a:r>
          </a:p>
          <a:p>
            <a:pPr marL="914400" lvl="1" indent="-4572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200"/>
              <a:t>Remember, you “choose” what you share in a circle…</a:t>
            </a:r>
          </a:p>
          <a:p>
            <a:endParaRPr lang="en-US" sz="3200"/>
          </a:p>
          <a:p>
            <a:pPr marL="457200" indent="-4572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200" b="1"/>
              <a:t>Increase Opportunity to Respond</a:t>
            </a:r>
            <a:r>
              <a:rPr lang="en-US" sz="3200"/>
              <a:t>:</a:t>
            </a:r>
          </a:p>
          <a:p>
            <a:pPr marL="914400" lvl="1" indent="-4572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200"/>
              <a:t>Open and close with large circle</a:t>
            </a:r>
          </a:p>
          <a:p>
            <a:pPr marL="914400" lvl="1" indent="-4572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200"/>
              <a:t>Smaller circles at your tables for processing</a:t>
            </a:r>
          </a:p>
        </p:txBody>
      </p:sp>
    </p:spTree>
    <p:extLst>
      <p:ext uri="{BB962C8B-B14F-4D97-AF65-F5344CB8AC3E}">
        <p14:creationId xmlns:p14="http://schemas.microsoft.com/office/powerpoint/2010/main" val="3824655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6A1B12D4-880C-4948-A1A9-A90F6A5CF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64" b="7001"/>
          <a:stretch/>
        </p:blipFill>
        <p:spPr>
          <a:xfrm>
            <a:off x="20" y="-2"/>
            <a:ext cx="1219198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D90F95-0967-4400-ABAE-36414243B9A9}"/>
              </a:ext>
            </a:extLst>
          </p:cNvPr>
          <p:cNvSpPr txBox="1"/>
          <p:nvPr/>
        </p:nvSpPr>
        <p:spPr>
          <a:xfrm>
            <a:off x="395616" y="3980849"/>
            <a:ext cx="12492318" cy="1949044"/>
          </a:xfrm>
          <a:prstGeom prst="rect">
            <a:avLst/>
          </a:prstGeom>
        </p:spPr>
        <p:txBody>
          <a:bodyPr vert="horz" lIns="91440" tIns="45720" rIns="91440" bIns="45720" rtlCol="0" anchorCtr="1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2800" b="1" cap="all" spc="200">
                <a:solidFill>
                  <a:schemeClr val="bg1"/>
                </a:solidFill>
              </a:rPr>
              <a:t>Circle:</a:t>
            </a: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b="1" cap="all" spc="20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2400" b="1" cap="all" spc="200">
                <a:solidFill>
                  <a:schemeClr val="bg1"/>
                </a:solidFill>
              </a:rPr>
              <a:t>What is your WHY behind your Willingness to do this work? </a:t>
            </a: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 b="1" cap="all" spc="20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 b="1" cap="all" spc="20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 b="1" cap="all" spc="20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 b="1" cap="all" spc="20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 cap="all" spc="2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1B3C4-D17D-4D1F-9F58-AEF37603219A}"/>
              </a:ext>
            </a:extLst>
          </p:cNvPr>
          <p:cNvSpPr txBox="1"/>
          <p:nvPr/>
        </p:nvSpPr>
        <p:spPr>
          <a:xfrm>
            <a:off x="537882" y="6165502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(One Sentence)</a:t>
            </a:r>
          </a:p>
        </p:txBody>
      </p:sp>
    </p:spTree>
    <p:extLst>
      <p:ext uri="{BB962C8B-B14F-4D97-AF65-F5344CB8AC3E}">
        <p14:creationId xmlns:p14="http://schemas.microsoft.com/office/powerpoint/2010/main" val="1653975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0F893C7-FE07-4496-8044-BB3305FF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81" y="204337"/>
            <a:ext cx="10831437" cy="64493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0010AD-8A34-4D05-8CC6-B072CA0CCCA4}"/>
              </a:ext>
            </a:extLst>
          </p:cNvPr>
          <p:cNvSpPr/>
          <p:nvPr/>
        </p:nvSpPr>
        <p:spPr>
          <a:xfrm>
            <a:off x="10273553" y="6078071"/>
            <a:ext cx="1238165" cy="5755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4C4D91D-A2BC-4B9F-A66B-BFDF915C5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1050" y="5889812"/>
            <a:ext cx="783169" cy="6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A6362-B327-4E86-9C1E-DE525C212299}"/>
              </a:ext>
            </a:extLst>
          </p:cNvPr>
          <p:cNvSpPr txBox="1">
            <a:spLocks/>
          </p:cNvSpPr>
          <p:nvPr/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/>
          </a:p>
          <a:p>
            <a:r>
              <a:rPr lang="en-US" b="1"/>
              <a:t>Reflections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B7C97-98B1-4433-AD90-8F38F4EDEE5E}"/>
              </a:ext>
            </a:extLst>
          </p:cNvPr>
          <p:cNvSpPr txBox="1"/>
          <p:nvPr/>
        </p:nvSpPr>
        <p:spPr>
          <a:xfrm>
            <a:off x="2944906" y="3617259"/>
            <a:ext cx="711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Which statement most resonates with you?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462931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extLst>
              <a:ext uri="{FF2B5EF4-FFF2-40B4-BE49-F238E27FC236}">
                <a16:creationId xmlns:a16="http://schemas.microsoft.com/office/drawing/2014/main" id="{D817112D-9F11-4446-9F6F-A54B74CD40B4}"/>
              </a:ext>
            </a:extLst>
          </p:cNvPr>
          <p:cNvSpPr/>
          <p:nvPr/>
        </p:nvSpPr>
        <p:spPr>
          <a:xfrm rot="1310591">
            <a:off x="4777197" y="1755240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DBFDFFD-E601-4400-8971-51F3A6639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83047"/>
              </p:ext>
            </p:extLst>
          </p:nvPr>
        </p:nvGraphicFramePr>
        <p:xfrm>
          <a:off x="1669845" y="837653"/>
          <a:ext cx="88523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Hexagon 4">
            <a:extLst>
              <a:ext uri="{FF2B5EF4-FFF2-40B4-BE49-F238E27FC236}">
                <a16:creationId xmlns:a16="http://schemas.microsoft.com/office/drawing/2014/main" id="{65C372B7-2ABB-4BCC-9D95-3B663BC8AC17}"/>
              </a:ext>
            </a:extLst>
          </p:cNvPr>
          <p:cNvSpPr/>
          <p:nvPr/>
        </p:nvSpPr>
        <p:spPr>
          <a:xfrm>
            <a:off x="8457650" y="2678278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A2752D89-1F44-490C-A4CB-E7A076B840C1}"/>
              </a:ext>
            </a:extLst>
          </p:cNvPr>
          <p:cNvSpPr/>
          <p:nvPr/>
        </p:nvSpPr>
        <p:spPr>
          <a:xfrm>
            <a:off x="8405347" y="4541024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BE3180C-5941-4D08-B464-54E8026ECA39}"/>
              </a:ext>
            </a:extLst>
          </p:cNvPr>
          <p:cNvSpPr/>
          <p:nvPr/>
        </p:nvSpPr>
        <p:spPr>
          <a:xfrm>
            <a:off x="3814232" y="86931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D86C8718-2A04-4642-863D-261FE048749F}"/>
              </a:ext>
            </a:extLst>
          </p:cNvPr>
          <p:cNvSpPr/>
          <p:nvPr/>
        </p:nvSpPr>
        <p:spPr>
          <a:xfrm>
            <a:off x="2016985" y="2796264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421E904-ED94-4C63-A7C6-4B884BE3E1E4}"/>
              </a:ext>
            </a:extLst>
          </p:cNvPr>
          <p:cNvSpPr/>
          <p:nvPr/>
        </p:nvSpPr>
        <p:spPr>
          <a:xfrm>
            <a:off x="1997589" y="837652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53C04645-2914-42AF-A7D0-878236132773}"/>
              </a:ext>
            </a:extLst>
          </p:cNvPr>
          <p:cNvSpPr/>
          <p:nvPr/>
        </p:nvSpPr>
        <p:spPr>
          <a:xfrm>
            <a:off x="6759681" y="134818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F644ED8D-E801-45F5-9B20-8B6E8EA89069}"/>
              </a:ext>
            </a:extLst>
          </p:cNvPr>
          <p:cNvSpPr/>
          <p:nvPr/>
        </p:nvSpPr>
        <p:spPr>
          <a:xfrm>
            <a:off x="8356798" y="962188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8166B72-A105-41C6-8DB1-D058000BE7FB}"/>
              </a:ext>
            </a:extLst>
          </p:cNvPr>
          <p:cNvSpPr/>
          <p:nvPr/>
        </p:nvSpPr>
        <p:spPr>
          <a:xfrm>
            <a:off x="486014" y="1816958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EE82A5C-A831-4311-A985-A5C512AB706F}"/>
              </a:ext>
            </a:extLst>
          </p:cNvPr>
          <p:cNvSpPr/>
          <p:nvPr/>
        </p:nvSpPr>
        <p:spPr>
          <a:xfrm>
            <a:off x="9969225" y="1684146"/>
            <a:ext cx="1717366" cy="150144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CCDB6A-048A-4530-A265-CAE48C0C6CD5}"/>
              </a:ext>
            </a:extLst>
          </p:cNvPr>
          <p:cNvSpPr txBox="1"/>
          <p:nvPr/>
        </p:nvSpPr>
        <p:spPr>
          <a:xfrm>
            <a:off x="673513" y="6403770"/>
            <a:ext cx="1217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We can’t restore </a:t>
            </a:r>
            <a:r>
              <a:rPr lang="en-US" sz="2000" b="1">
                <a:solidFill>
                  <a:srgbClr val="C00000"/>
                </a:solidFill>
              </a:rPr>
              <a:t>hope</a:t>
            </a:r>
            <a:r>
              <a:rPr lang="en-US" sz="2000" b="1">
                <a:solidFill>
                  <a:schemeClr val="bg1"/>
                </a:solidFill>
              </a:rPr>
              <a:t> and bring about </a:t>
            </a:r>
            <a:r>
              <a:rPr lang="en-US" sz="2000" b="1">
                <a:solidFill>
                  <a:srgbClr val="C00000"/>
                </a:solidFill>
              </a:rPr>
              <a:t>healing</a:t>
            </a:r>
            <a:r>
              <a:rPr lang="en-US" sz="2000" b="1">
                <a:solidFill>
                  <a:schemeClr val="bg1"/>
                </a:solidFill>
              </a:rPr>
              <a:t> without </a:t>
            </a:r>
            <a:r>
              <a:rPr lang="en-US" sz="2000" b="1">
                <a:solidFill>
                  <a:srgbClr val="C00000"/>
                </a:solidFill>
              </a:rPr>
              <a:t>first building or  restoring community</a:t>
            </a:r>
            <a:r>
              <a:rPr lang="en-US" sz="2000" b="1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27549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8085-1FFF-44DD-A144-D794D923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98" y="168010"/>
            <a:ext cx="8378190" cy="70535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What Restorative Practices is/is Not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ED4083-FAF9-4AF1-B065-398CD0291B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4580055"/>
              </p:ext>
            </p:extLst>
          </p:nvPr>
        </p:nvGraphicFramePr>
        <p:xfrm>
          <a:off x="800100" y="1040130"/>
          <a:ext cx="10675620" cy="5714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8540">
                  <a:extLst>
                    <a:ext uri="{9D8B030D-6E8A-4147-A177-3AD203B41FA5}">
                      <a16:colId xmlns:a16="http://schemas.microsoft.com/office/drawing/2014/main" val="1383350850"/>
                    </a:ext>
                  </a:extLst>
                </a:gridCol>
                <a:gridCol w="3558540">
                  <a:extLst>
                    <a:ext uri="{9D8B030D-6E8A-4147-A177-3AD203B41FA5}">
                      <a16:colId xmlns:a16="http://schemas.microsoft.com/office/drawing/2014/main" val="2953422082"/>
                    </a:ext>
                  </a:extLst>
                </a:gridCol>
                <a:gridCol w="3558540">
                  <a:extLst>
                    <a:ext uri="{9D8B030D-6E8A-4147-A177-3AD203B41FA5}">
                      <a16:colId xmlns:a16="http://schemas.microsoft.com/office/drawing/2014/main" val="2782067055"/>
                    </a:ext>
                  </a:extLst>
                </a:gridCol>
              </a:tblGrid>
              <a:tr h="851611"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NOT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IS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SO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238616"/>
                  </a:ext>
                </a:extLst>
              </a:tr>
              <a:tr h="4863174"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991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EF580A-DFF6-4817-B74B-05DFFD30E1FB}"/>
              </a:ext>
            </a:extLst>
          </p:cNvPr>
          <p:cNvSpPr txBox="1"/>
          <p:nvPr/>
        </p:nvSpPr>
        <p:spPr>
          <a:xfrm>
            <a:off x="1036320" y="1912477"/>
            <a:ext cx="32804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Restorative Justice</a:t>
            </a:r>
          </a:p>
          <a:p>
            <a:endParaRPr lang="en-US" sz="2800" b="1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a process for reducing discipline incidents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a process for making sure we do not have disproportionality in our discipline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1DBC4-AEAD-41BB-B570-B29DC8FAE08F}"/>
              </a:ext>
            </a:extLst>
          </p:cNvPr>
          <p:cNvSpPr txBox="1"/>
          <p:nvPr/>
        </p:nvSpPr>
        <p:spPr>
          <a:xfrm>
            <a:off x="4672964" y="1912477"/>
            <a:ext cx="3316606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chemeClr val="accent4">
                    <a:lumMod val="75000"/>
                  </a:schemeClr>
                </a:solidFill>
              </a:rPr>
              <a:t>Building Relationships and Classroom Community</a:t>
            </a:r>
          </a:p>
          <a:p>
            <a:pPr algn="ctr"/>
            <a:endParaRPr lang="en-US" sz="2700" b="1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accent4">
                    <a:lumMod val="75000"/>
                  </a:schemeClr>
                </a:solidFill>
              </a:rPr>
              <a:t>Student-Teacher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accent4">
                    <a:lumMod val="75000"/>
                  </a:schemeClr>
                </a:solidFill>
              </a:rPr>
              <a:t>Student-Student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accent4">
                    <a:lumMod val="75000"/>
                  </a:schemeClr>
                </a:solidFill>
              </a:rPr>
              <a:t>Classroom-Student-Teacher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Educator-Educator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8A877-A05C-4CC9-A3C9-782A45262E08}"/>
              </a:ext>
            </a:extLst>
          </p:cNvPr>
          <p:cNvSpPr txBox="1"/>
          <p:nvPr/>
        </p:nvSpPr>
        <p:spPr>
          <a:xfrm>
            <a:off x="8195310" y="2305615"/>
            <a:ext cx="30746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When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harm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 occurs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Relationships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Community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  can be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RESTORED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8337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DB95DD-0319-4EE5-8C5C-9CEDF75E024B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2F3B215-496E-4790-A364-7C1C46DEC771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22</TotalTime>
  <Words>726</Words>
  <Application>Microsoft Office PowerPoint</Application>
  <PresentationFormat>Widescreen</PresentationFormat>
  <Paragraphs>149</Paragraphs>
  <Slides>31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Courier New</vt:lpstr>
      <vt:lpstr>Gill Sans MT</vt:lpstr>
      <vt:lpstr>Segoe UI</vt:lpstr>
      <vt:lpstr>Wingdings</vt:lpstr>
      <vt:lpstr>Parcel</vt:lpstr>
      <vt:lpstr>Use of Restorative Practices in our work to SECURE Equitable Outcomes for Students</vt:lpstr>
      <vt:lpstr>PowerPoint Presentation</vt:lpstr>
      <vt:lpstr>Learning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Restorative Practices is/is Not</vt:lpstr>
      <vt:lpstr>PowerPoint Presentation</vt:lpstr>
      <vt:lpstr>PowerPoint Presentation</vt:lpstr>
      <vt:lpstr>PowerPoint Presentation</vt:lpstr>
      <vt:lpstr>Context of your Department or your work at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consideration  of ALL that we’ve been through Since March 2020…</vt:lpstr>
      <vt:lpstr>In consideration of examining issues of Bias, Stereotypes and Race (ism)</vt:lpstr>
      <vt:lpstr>PowerPoint Presentation</vt:lpstr>
      <vt:lpstr>PowerPoint Presentation</vt:lpstr>
      <vt:lpstr>PowerPoint Presentation</vt:lpstr>
      <vt:lpstr>Circle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Restorative Practices</dc:title>
  <dc:creator>Phillips, Laura S.</dc:creator>
  <cp:lastModifiedBy>Phillips, Laura S.</cp:lastModifiedBy>
  <cp:revision>22</cp:revision>
  <dcterms:created xsi:type="dcterms:W3CDTF">2022-02-22T17:02:39Z</dcterms:created>
  <dcterms:modified xsi:type="dcterms:W3CDTF">2022-11-03T16:42:12Z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