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AB275B4-10D4-4C10-A9C3-DE3385B0F1FC}" type="datetimeFigureOut">
              <a:rPr lang="en-US" smtClean="0"/>
              <a:t>12/17/2013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6B49825-67D6-4FE0-834B-80699DDAE5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B49825-67D6-4FE0-834B-80699DDAE5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B49825-67D6-4FE0-834B-80699DDAE5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B49825-67D6-4FE0-834B-80699DDAE5E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6B49825-67D6-4FE0-834B-80699DDAE5E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B49825-67D6-4FE0-834B-80699DDAE5E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6B49825-67D6-4FE0-834B-80699DDAE5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6B49825-67D6-4FE0-834B-80699DDAE5E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B275B4-10D4-4C10-A9C3-DE3385B0F1FC}" type="datetimeFigureOut">
              <a:rPr lang="en-US" smtClean="0"/>
              <a:t>12/17/2013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6B49825-67D6-4FE0-834B-80699DDAE5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AB275B4-10D4-4C10-A9C3-DE3385B0F1FC}" type="datetimeFigureOut">
              <a:rPr lang="en-US" smtClean="0"/>
              <a:t>12/17/2013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6B49825-67D6-4FE0-834B-80699DDAE5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AB275B4-10D4-4C10-A9C3-DE3385B0F1FC}" type="datetimeFigureOut">
              <a:rPr lang="en-US" smtClean="0"/>
              <a:t>12/17/2013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6B49825-67D6-4FE0-834B-80699DDAE5E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AB275B4-10D4-4C10-A9C3-DE3385B0F1FC}" type="datetimeFigureOut">
              <a:rPr lang="en-US" smtClean="0"/>
              <a:t>12/17/2013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6B49825-67D6-4FE0-834B-80699DDAE5E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S.M.A.R.T.  Goals</a:t>
            </a:r>
            <a:endParaRPr lang="en-US" sz="7200" dirty="0"/>
          </a:p>
        </p:txBody>
      </p:sp>
    </p:spTree>
    <p:extLst>
      <p:ext uri="{BB962C8B-B14F-4D97-AF65-F5344CB8AC3E}">
        <p14:creationId xmlns:p14="http://schemas.microsoft.com/office/powerpoint/2010/main" val="4193943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dirty="0"/>
              <a:t>Bad example of a SMART goal:</a:t>
            </a:r>
            <a:r>
              <a:rPr lang="en-US" dirty="0"/>
              <a:t> </a:t>
            </a:r>
            <a:endParaRPr lang="en-US" dirty="0" smtClean="0"/>
          </a:p>
          <a:p>
            <a:pPr marL="365760" lvl="1" indent="0">
              <a:buNone/>
            </a:pPr>
            <a:r>
              <a:rPr lang="en-US" dirty="0"/>
              <a:t>“I want to write a book”.</a:t>
            </a:r>
          </a:p>
          <a:p>
            <a:pPr marL="365760" lvl="1" indent="0">
              <a:buNone/>
            </a:pPr>
            <a:endParaRPr lang="en-US" b="1" dirty="0" smtClean="0"/>
          </a:p>
          <a:p>
            <a:pPr marL="109728" indent="0">
              <a:buNone/>
            </a:pPr>
            <a:r>
              <a:rPr lang="en-US" b="1" dirty="0"/>
              <a:t>Good example of a SMART goal:</a:t>
            </a:r>
          </a:p>
          <a:p>
            <a:pPr marL="365760" lvl="1" indent="0">
              <a:buNone/>
            </a:pPr>
            <a:r>
              <a:rPr lang="en-US" dirty="0"/>
              <a:t>“I want to write a work book on “How to add 10 years to your life” that is at least 150 pages in length and get it completed by June 30th </a:t>
            </a:r>
            <a:r>
              <a:rPr lang="en-US" dirty="0" smtClean="0"/>
              <a:t>20__. </a:t>
            </a:r>
            <a:r>
              <a:rPr lang="en-US" dirty="0"/>
              <a:t>I will write at least 4 pages every weekday until I complete the book.”</a:t>
            </a:r>
          </a:p>
          <a:p>
            <a:endParaRPr lang="en-US" dirty="0"/>
          </a:p>
        </p:txBody>
      </p:sp>
      <p:sp>
        <p:nvSpPr>
          <p:cNvPr id="3" name="Title 2"/>
          <p:cNvSpPr>
            <a:spLocks noGrp="1"/>
          </p:cNvSpPr>
          <p:nvPr>
            <p:ph type="title"/>
          </p:nvPr>
        </p:nvSpPr>
        <p:spPr/>
        <p:txBody>
          <a:bodyPr/>
          <a:lstStyle/>
          <a:p>
            <a:pPr algn="ctr"/>
            <a:r>
              <a:rPr lang="en-US" dirty="0" smtClean="0"/>
              <a:t>EXAMPLES</a:t>
            </a:r>
            <a:endParaRPr lang="en-US" dirty="0"/>
          </a:p>
        </p:txBody>
      </p:sp>
    </p:spTree>
    <p:extLst>
      <p:ext uri="{BB962C8B-B14F-4D97-AF65-F5344CB8AC3E}">
        <p14:creationId xmlns:p14="http://schemas.microsoft.com/office/powerpoint/2010/main" val="745225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Specific</a:t>
            </a:r>
          </a:p>
          <a:p>
            <a:endParaRPr lang="en-US" sz="1600" dirty="0" smtClean="0"/>
          </a:p>
          <a:p>
            <a:r>
              <a:rPr lang="en-US" sz="3200" dirty="0" smtClean="0"/>
              <a:t>Measureable</a:t>
            </a:r>
          </a:p>
          <a:p>
            <a:endParaRPr lang="en-US" sz="1600" dirty="0" smtClean="0"/>
          </a:p>
          <a:p>
            <a:r>
              <a:rPr lang="en-US" sz="3200" dirty="0" smtClean="0"/>
              <a:t>Attainable</a:t>
            </a:r>
          </a:p>
          <a:p>
            <a:endParaRPr lang="en-US" sz="1600" dirty="0" smtClean="0"/>
          </a:p>
          <a:p>
            <a:r>
              <a:rPr lang="en-US" sz="3200" dirty="0" smtClean="0"/>
              <a:t>Realistic &amp; Relevant</a:t>
            </a:r>
          </a:p>
          <a:p>
            <a:endParaRPr lang="en-US" sz="1600" dirty="0" smtClean="0"/>
          </a:p>
          <a:p>
            <a:r>
              <a:rPr lang="en-US" sz="3200" dirty="0" smtClean="0"/>
              <a:t>Time Bound</a:t>
            </a:r>
            <a:endParaRPr lang="en-US" sz="3200" dirty="0"/>
          </a:p>
        </p:txBody>
      </p:sp>
      <p:sp>
        <p:nvSpPr>
          <p:cNvPr id="3" name="Title 2"/>
          <p:cNvSpPr>
            <a:spLocks noGrp="1"/>
          </p:cNvSpPr>
          <p:nvPr>
            <p:ph type="title"/>
          </p:nvPr>
        </p:nvSpPr>
        <p:spPr/>
        <p:txBody>
          <a:bodyPr/>
          <a:lstStyle/>
          <a:p>
            <a:pPr algn="ctr"/>
            <a:r>
              <a:rPr lang="en-US" dirty="0" smtClean="0"/>
              <a:t>S.M.A.R.T.</a:t>
            </a:r>
            <a:endParaRPr lang="en-US" dirty="0"/>
          </a:p>
        </p:txBody>
      </p:sp>
    </p:spTree>
    <p:extLst>
      <p:ext uri="{BB962C8B-B14F-4D97-AF65-F5344CB8AC3E}">
        <p14:creationId xmlns:p14="http://schemas.microsoft.com/office/powerpoint/2010/main" val="1376670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know exactly what you want to accomplish with all the details? </a:t>
            </a:r>
          </a:p>
          <a:p>
            <a:endParaRPr lang="en-US" dirty="0"/>
          </a:p>
          <a:p>
            <a:r>
              <a:rPr lang="en-US" dirty="0" smtClean="0"/>
              <a:t>Goals </a:t>
            </a:r>
            <a:r>
              <a:rPr lang="en-US" dirty="0"/>
              <a:t>must be well </a:t>
            </a:r>
            <a:r>
              <a:rPr lang="en-US" dirty="0" smtClean="0"/>
              <a:t>defined (not vague)</a:t>
            </a:r>
          </a:p>
          <a:p>
            <a:endParaRPr lang="en-US" dirty="0"/>
          </a:p>
          <a:p>
            <a:r>
              <a:rPr lang="en-US" dirty="0" smtClean="0"/>
              <a:t>They </a:t>
            </a:r>
            <a:r>
              <a:rPr lang="en-US" dirty="0"/>
              <a:t>must be clear </a:t>
            </a:r>
          </a:p>
        </p:txBody>
      </p:sp>
      <p:sp>
        <p:nvSpPr>
          <p:cNvPr id="3" name="Title 2"/>
          <p:cNvSpPr>
            <a:spLocks noGrp="1"/>
          </p:cNvSpPr>
          <p:nvPr>
            <p:ph type="title"/>
          </p:nvPr>
        </p:nvSpPr>
        <p:spPr/>
        <p:txBody>
          <a:bodyPr/>
          <a:lstStyle/>
          <a:p>
            <a:pPr algn="ctr"/>
            <a:r>
              <a:rPr lang="en-US" dirty="0" smtClean="0"/>
              <a:t>SPECIFIC</a:t>
            </a:r>
            <a:endParaRPr lang="en-US" dirty="0"/>
          </a:p>
        </p:txBody>
      </p:sp>
    </p:spTree>
    <p:extLst>
      <p:ext uri="{BB962C8B-B14F-4D97-AF65-F5344CB8AC3E}">
        <p14:creationId xmlns:p14="http://schemas.microsoft.com/office/powerpoint/2010/main" val="2614438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Can you quantify your progress so you can track it? </a:t>
            </a:r>
            <a:endParaRPr lang="en-US" dirty="0" smtClean="0"/>
          </a:p>
          <a:p>
            <a:endParaRPr lang="en-US" dirty="0"/>
          </a:p>
          <a:p>
            <a:r>
              <a:rPr lang="en-US" dirty="0" smtClean="0"/>
              <a:t>How </a:t>
            </a:r>
            <a:r>
              <a:rPr lang="en-US" dirty="0"/>
              <a:t>will you know when you reach your goal</a:t>
            </a:r>
            <a:r>
              <a:rPr lang="en-US" dirty="0" smtClean="0"/>
              <a:t>?</a:t>
            </a:r>
          </a:p>
          <a:p>
            <a:endParaRPr lang="en-US" dirty="0"/>
          </a:p>
          <a:p>
            <a:r>
              <a:rPr lang="en-US" dirty="0"/>
              <a:t>Define specific criteria for measuring progress </a:t>
            </a:r>
            <a:r>
              <a:rPr lang="en-US" dirty="0" smtClean="0"/>
              <a:t>- so you </a:t>
            </a:r>
            <a:r>
              <a:rPr lang="en-US" dirty="0"/>
              <a:t>can measure and keep track of your </a:t>
            </a:r>
            <a:r>
              <a:rPr lang="en-US" dirty="0" smtClean="0"/>
              <a:t>progress</a:t>
            </a:r>
            <a:endParaRPr lang="en-US" dirty="0"/>
          </a:p>
          <a:p>
            <a:endParaRPr lang="en-US" dirty="0"/>
          </a:p>
        </p:txBody>
      </p:sp>
      <p:sp>
        <p:nvSpPr>
          <p:cNvPr id="3" name="Title 2"/>
          <p:cNvSpPr>
            <a:spLocks noGrp="1"/>
          </p:cNvSpPr>
          <p:nvPr>
            <p:ph type="title"/>
          </p:nvPr>
        </p:nvSpPr>
        <p:spPr/>
        <p:txBody>
          <a:bodyPr/>
          <a:lstStyle/>
          <a:p>
            <a:pPr algn="ctr"/>
            <a:r>
              <a:rPr lang="en-US" dirty="0" smtClean="0"/>
              <a:t>MEASUREABLE</a:t>
            </a:r>
            <a:endParaRPr lang="en-US" dirty="0"/>
          </a:p>
        </p:txBody>
      </p:sp>
    </p:spTree>
    <p:extLst>
      <p:ext uri="{BB962C8B-B14F-4D97-AF65-F5344CB8AC3E}">
        <p14:creationId xmlns:p14="http://schemas.microsoft.com/office/powerpoint/2010/main" val="4019451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Is your goal a challenge but still possible to achieve? </a:t>
            </a:r>
            <a:endParaRPr lang="en-US" dirty="0" smtClean="0"/>
          </a:p>
          <a:p>
            <a:endParaRPr lang="en-US" dirty="0"/>
          </a:p>
          <a:p>
            <a:r>
              <a:rPr lang="en-US" dirty="0" smtClean="0"/>
              <a:t>Goals </a:t>
            </a:r>
            <a:r>
              <a:rPr lang="en-US" dirty="0"/>
              <a:t>must </a:t>
            </a:r>
            <a:r>
              <a:rPr lang="en-US" dirty="0" smtClean="0"/>
              <a:t>achievable</a:t>
            </a:r>
          </a:p>
          <a:p>
            <a:endParaRPr lang="en-US" dirty="0"/>
          </a:p>
          <a:p>
            <a:r>
              <a:rPr lang="en-US" dirty="0" smtClean="0"/>
              <a:t>The </a:t>
            </a:r>
            <a:r>
              <a:rPr lang="en-US" dirty="0"/>
              <a:t>best goals require you to stretch a bit to achieve them but </a:t>
            </a:r>
            <a:r>
              <a:rPr lang="en-US" dirty="0" smtClean="0"/>
              <a:t>are </a:t>
            </a:r>
            <a:r>
              <a:rPr lang="en-US" dirty="0"/>
              <a:t>not impossible to </a:t>
            </a:r>
            <a:r>
              <a:rPr lang="en-US" dirty="0" smtClean="0"/>
              <a:t>achieve</a:t>
            </a:r>
            <a:endParaRPr lang="en-US" dirty="0"/>
          </a:p>
          <a:p>
            <a:endParaRPr lang="en-US" dirty="0"/>
          </a:p>
        </p:txBody>
      </p:sp>
      <p:sp>
        <p:nvSpPr>
          <p:cNvPr id="3" name="Title 2"/>
          <p:cNvSpPr>
            <a:spLocks noGrp="1"/>
          </p:cNvSpPr>
          <p:nvPr>
            <p:ph type="title"/>
          </p:nvPr>
        </p:nvSpPr>
        <p:spPr/>
        <p:txBody>
          <a:bodyPr/>
          <a:lstStyle/>
          <a:p>
            <a:pPr algn="ctr"/>
            <a:r>
              <a:rPr lang="en-US" dirty="0" smtClean="0"/>
              <a:t>ATTAINABLE</a:t>
            </a:r>
            <a:endParaRPr lang="en-US" dirty="0"/>
          </a:p>
        </p:txBody>
      </p:sp>
    </p:spTree>
    <p:extLst>
      <p:ext uri="{BB962C8B-B14F-4D97-AF65-F5344CB8AC3E}">
        <p14:creationId xmlns:p14="http://schemas.microsoft.com/office/powerpoint/2010/main" val="2880604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Is your goal realistic and within your reach? Are you willing to commit to your goal? </a:t>
            </a:r>
            <a:endParaRPr lang="en-US" dirty="0" smtClean="0"/>
          </a:p>
          <a:p>
            <a:pPr marL="109728" indent="0">
              <a:buNone/>
            </a:pPr>
            <a:endParaRPr lang="en-US" dirty="0"/>
          </a:p>
          <a:p>
            <a:r>
              <a:rPr lang="en-US" dirty="0" smtClean="0"/>
              <a:t>You should </a:t>
            </a:r>
            <a:r>
              <a:rPr lang="en-US" dirty="0"/>
              <a:t>truly believe </a:t>
            </a:r>
            <a:r>
              <a:rPr lang="en-US" dirty="0" smtClean="0"/>
              <a:t>your goal can </a:t>
            </a:r>
            <a:r>
              <a:rPr lang="en-US" dirty="0"/>
              <a:t>be </a:t>
            </a:r>
            <a:r>
              <a:rPr lang="en-US" dirty="0" smtClean="0"/>
              <a:t>accomplished</a:t>
            </a:r>
          </a:p>
          <a:p>
            <a:endParaRPr lang="en-US" dirty="0"/>
          </a:p>
          <a:p>
            <a:r>
              <a:rPr lang="en-US" dirty="0" smtClean="0"/>
              <a:t>Is </a:t>
            </a:r>
            <a:r>
              <a:rPr lang="en-US" dirty="0"/>
              <a:t>your goal relevant to your life purpose? Is it in line with your beliefs and values? </a:t>
            </a:r>
          </a:p>
        </p:txBody>
      </p:sp>
      <p:sp>
        <p:nvSpPr>
          <p:cNvPr id="3" name="Title 2"/>
          <p:cNvSpPr>
            <a:spLocks noGrp="1"/>
          </p:cNvSpPr>
          <p:nvPr>
            <p:ph type="title"/>
          </p:nvPr>
        </p:nvSpPr>
        <p:spPr/>
        <p:txBody>
          <a:bodyPr/>
          <a:lstStyle/>
          <a:p>
            <a:pPr algn="ctr"/>
            <a:r>
              <a:rPr lang="en-US" dirty="0" smtClean="0"/>
              <a:t>REALISTIC &amp; RELEVANT</a:t>
            </a:r>
            <a:endParaRPr lang="en-US" dirty="0"/>
          </a:p>
        </p:txBody>
      </p:sp>
    </p:spTree>
    <p:extLst>
      <p:ext uri="{BB962C8B-B14F-4D97-AF65-F5344CB8AC3E}">
        <p14:creationId xmlns:p14="http://schemas.microsoft.com/office/powerpoint/2010/main" val="4096397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Does your goal have a deadline? </a:t>
            </a:r>
            <a:endParaRPr lang="en-US" dirty="0" smtClean="0"/>
          </a:p>
          <a:p>
            <a:endParaRPr lang="en-US" dirty="0"/>
          </a:p>
          <a:p>
            <a:r>
              <a:rPr lang="en-US" dirty="0" smtClean="0"/>
              <a:t>Clearly </a:t>
            </a:r>
            <a:r>
              <a:rPr lang="en-US" dirty="0"/>
              <a:t>defined time frame </a:t>
            </a:r>
            <a:r>
              <a:rPr lang="en-US" dirty="0" smtClean="0"/>
              <a:t>- starting </a:t>
            </a:r>
            <a:r>
              <a:rPr lang="en-US" dirty="0"/>
              <a:t>date and a target </a:t>
            </a:r>
            <a:r>
              <a:rPr lang="en-US" dirty="0" smtClean="0"/>
              <a:t>date</a:t>
            </a:r>
          </a:p>
          <a:p>
            <a:endParaRPr lang="en-US" dirty="0" smtClean="0"/>
          </a:p>
          <a:p>
            <a:r>
              <a:rPr lang="en-US" dirty="0" smtClean="0"/>
              <a:t>Without a time </a:t>
            </a:r>
            <a:r>
              <a:rPr lang="en-US" dirty="0"/>
              <a:t>limit then there is </a:t>
            </a:r>
            <a:r>
              <a:rPr lang="en-US" dirty="0" smtClean="0"/>
              <a:t>no urgency to start </a:t>
            </a:r>
            <a:r>
              <a:rPr lang="en-US" dirty="0"/>
              <a:t>taking action towards achieving your </a:t>
            </a:r>
            <a:r>
              <a:rPr lang="en-US" dirty="0" smtClean="0"/>
              <a:t>goals</a:t>
            </a:r>
            <a:endParaRPr lang="en-US" dirty="0"/>
          </a:p>
          <a:p>
            <a:endParaRPr lang="en-US" dirty="0"/>
          </a:p>
        </p:txBody>
      </p:sp>
      <p:sp>
        <p:nvSpPr>
          <p:cNvPr id="3" name="Title 2"/>
          <p:cNvSpPr>
            <a:spLocks noGrp="1"/>
          </p:cNvSpPr>
          <p:nvPr>
            <p:ph type="title"/>
          </p:nvPr>
        </p:nvSpPr>
        <p:spPr/>
        <p:txBody>
          <a:bodyPr/>
          <a:lstStyle/>
          <a:p>
            <a:pPr algn="ctr"/>
            <a:r>
              <a:rPr lang="en-US" dirty="0" smtClean="0"/>
              <a:t>TIME BOUND</a:t>
            </a:r>
            <a:endParaRPr lang="en-US" dirty="0"/>
          </a:p>
        </p:txBody>
      </p:sp>
    </p:spTree>
    <p:extLst>
      <p:ext uri="{BB962C8B-B14F-4D97-AF65-F5344CB8AC3E}">
        <p14:creationId xmlns:p14="http://schemas.microsoft.com/office/powerpoint/2010/main" val="173814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dirty="0"/>
              <a:t>Bad example of a SMART goal:</a:t>
            </a:r>
            <a:r>
              <a:rPr lang="en-US" dirty="0"/>
              <a:t> </a:t>
            </a:r>
            <a:endParaRPr lang="en-US" dirty="0" smtClean="0"/>
          </a:p>
          <a:p>
            <a:pPr marL="365760" lvl="1" indent="0">
              <a:buNone/>
            </a:pPr>
            <a:r>
              <a:rPr lang="en-US" dirty="0" smtClean="0"/>
              <a:t>“</a:t>
            </a:r>
            <a:r>
              <a:rPr lang="en-US" dirty="0"/>
              <a:t>I want to have a lot of money”.</a:t>
            </a:r>
          </a:p>
          <a:p>
            <a:pPr marL="109728" indent="0">
              <a:buNone/>
            </a:pPr>
            <a:endParaRPr lang="en-US" b="1" dirty="0" smtClean="0"/>
          </a:p>
          <a:p>
            <a:pPr marL="109728" indent="0">
              <a:buNone/>
            </a:pPr>
            <a:r>
              <a:rPr lang="en-US" b="1" dirty="0"/>
              <a:t>Good example of a SMART goal:</a:t>
            </a:r>
          </a:p>
          <a:p>
            <a:pPr marL="365760" lvl="1" indent="0">
              <a:buNone/>
            </a:pPr>
            <a:r>
              <a:rPr lang="en-US" dirty="0" smtClean="0"/>
              <a:t>“</a:t>
            </a:r>
            <a:r>
              <a:rPr lang="en-US" dirty="0"/>
              <a:t>I want to make one million within 10 years by starting an internet marketing business selling personal development products all over the world and by providing life coaching consultancy and conducting live seminars.”</a:t>
            </a:r>
          </a:p>
          <a:p>
            <a:endParaRPr lang="en-US" dirty="0"/>
          </a:p>
        </p:txBody>
      </p:sp>
      <p:sp>
        <p:nvSpPr>
          <p:cNvPr id="3" name="Title 2"/>
          <p:cNvSpPr>
            <a:spLocks noGrp="1"/>
          </p:cNvSpPr>
          <p:nvPr>
            <p:ph type="title"/>
          </p:nvPr>
        </p:nvSpPr>
        <p:spPr/>
        <p:txBody>
          <a:bodyPr/>
          <a:lstStyle/>
          <a:p>
            <a:pPr algn="ctr"/>
            <a:r>
              <a:rPr lang="en-US" dirty="0" smtClean="0"/>
              <a:t>EXAMPLES</a:t>
            </a:r>
            <a:endParaRPr lang="en-US" dirty="0"/>
          </a:p>
        </p:txBody>
      </p:sp>
    </p:spTree>
    <p:extLst>
      <p:ext uri="{BB962C8B-B14F-4D97-AF65-F5344CB8AC3E}">
        <p14:creationId xmlns:p14="http://schemas.microsoft.com/office/powerpoint/2010/main" val="3909773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dirty="0"/>
              <a:t>Bad example of a SMART goal:</a:t>
            </a:r>
            <a:r>
              <a:rPr lang="en-US" dirty="0"/>
              <a:t> </a:t>
            </a:r>
            <a:endParaRPr lang="en-US" dirty="0" smtClean="0"/>
          </a:p>
          <a:p>
            <a:pPr marL="365760" lvl="1" indent="0">
              <a:buNone/>
            </a:pPr>
            <a:r>
              <a:rPr lang="en-US" dirty="0"/>
              <a:t>“I want to lose weight</a:t>
            </a:r>
            <a:r>
              <a:rPr lang="en-US" dirty="0" smtClean="0"/>
              <a:t>”.</a:t>
            </a:r>
          </a:p>
          <a:p>
            <a:pPr marL="365760" lvl="1" indent="0">
              <a:buNone/>
            </a:pPr>
            <a:endParaRPr lang="en-US" b="1" dirty="0" smtClean="0"/>
          </a:p>
          <a:p>
            <a:pPr marL="109728" indent="0">
              <a:buNone/>
            </a:pPr>
            <a:r>
              <a:rPr lang="en-US" b="1" dirty="0"/>
              <a:t>Good example of a SMART goal:</a:t>
            </a:r>
          </a:p>
          <a:p>
            <a:pPr marL="365760" lvl="1" indent="0">
              <a:buNone/>
            </a:pPr>
            <a:r>
              <a:rPr lang="en-US" dirty="0"/>
              <a:t>“I want to lose 20 </a:t>
            </a:r>
            <a:r>
              <a:rPr lang="en-US" dirty="0" smtClean="0"/>
              <a:t>lbs. </a:t>
            </a:r>
            <a:r>
              <a:rPr lang="en-US" dirty="0"/>
              <a:t>by April 15th </a:t>
            </a:r>
            <a:r>
              <a:rPr lang="en-US" dirty="0" smtClean="0"/>
              <a:t>20__. </a:t>
            </a:r>
            <a:r>
              <a:rPr lang="en-US" dirty="0"/>
              <a:t>I will perform a half hour of cardio and half hour of strength training per day, 5 times a week and I will only eat starchy carbohydrates 3 times a week.”</a:t>
            </a:r>
          </a:p>
          <a:p>
            <a:endParaRPr lang="en-US" dirty="0"/>
          </a:p>
        </p:txBody>
      </p:sp>
      <p:sp>
        <p:nvSpPr>
          <p:cNvPr id="3" name="Title 2"/>
          <p:cNvSpPr>
            <a:spLocks noGrp="1"/>
          </p:cNvSpPr>
          <p:nvPr>
            <p:ph type="title"/>
          </p:nvPr>
        </p:nvSpPr>
        <p:spPr/>
        <p:txBody>
          <a:bodyPr/>
          <a:lstStyle/>
          <a:p>
            <a:pPr algn="ctr"/>
            <a:r>
              <a:rPr lang="en-US" dirty="0" smtClean="0"/>
              <a:t>EXAMPLES</a:t>
            </a:r>
            <a:endParaRPr lang="en-US" dirty="0"/>
          </a:p>
        </p:txBody>
      </p:sp>
    </p:spTree>
    <p:extLst>
      <p:ext uri="{BB962C8B-B14F-4D97-AF65-F5344CB8AC3E}">
        <p14:creationId xmlns:p14="http://schemas.microsoft.com/office/powerpoint/2010/main" val="22030501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17</TotalTime>
  <Words>396</Words>
  <Application>Microsoft Office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S.M.A.R.T.  Goals</vt:lpstr>
      <vt:lpstr>S.M.A.R.T.</vt:lpstr>
      <vt:lpstr>SPECIFIC</vt:lpstr>
      <vt:lpstr>MEASUREABLE</vt:lpstr>
      <vt:lpstr>ATTAINABLE</vt:lpstr>
      <vt:lpstr>REALISTIC &amp; RELEVANT</vt:lpstr>
      <vt:lpstr>TIME BOUND</vt:lpstr>
      <vt:lpstr>EXAMPLES</vt:lpstr>
      <vt:lpstr>EXAMPLES</vt:lpstr>
      <vt:lpstr>EXAMPLES</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Goals</dc:title>
  <dc:creator>Chambers, Jennifer</dc:creator>
  <cp:lastModifiedBy>Willard,  Jeanne</cp:lastModifiedBy>
  <cp:revision>3</cp:revision>
  <dcterms:created xsi:type="dcterms:W3CDTF">2013-02-23T20:04:58Z</dcterms:created>
  <dcterms:modified xsi:type="dcterms:W3CDTF">2013-12-17T22:19:27Z</dcterms:modified>
</cp:coreProperties>
</file>