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97BBA13-D5A0-457F-B2B1-7CF0D45F7BA5}" type="datetimeFigureOut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1D9A277-FF93-4823-AAC6-7D342A887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70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9713-86F7-460A-BB89-34381B4A1BB1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75452-952F-4152-A8B3-9EED2CE36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2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44B20-9A01-4B6F-B9D5-AA6E62FBBAF9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E509-CD63-45D6-9C71-4CFAC42D8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8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D758-7D85-43E5-A081-CAC20463866C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836F1-5B64-4ECF-9687-7D5C14742E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36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D1F6B-FE94-4A12-AF88-8583AC3D8175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888C-36D2-4B52-A5A8-79C33B4FD0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07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EEAFA-1226-43C8-AA75-7F64391F54F5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DC061-129F-4E99-9FA6-C7CCA61894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5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9C14B-8543-4617-BB80-0EC00978C988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27BEF-6AEE-4B44-A604-626B133AED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5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8FFC-D238-46DF-94F6-6FBD7FBF7DFD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9CCEF-1CE0-4AF6-89B4-A7CBD79301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45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18C01-3490-4864-AD32-8906AFB0622E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D5A4-8171-49B4-89D8-4BDE82B88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3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4E330-8C1C-41F4-8BBB-40388D1292A9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7EFFC-BE02-48E1-9141-5D33493996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28F3C-861E-406D-B8CC-970C5882F551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B59B-3CD1-4360-8ACC-6515C39A52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52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ED86-307C-4CCC-AEFC-B0280F190D30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B5F4-9F14-49D6-9EEF-80F3277CCF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0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09B7-2162-4061-9DDC-F9E66F4EECBE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5CA4A-0EAE-4BEE-983C-75DAB5EC6B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4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Red_Bottom_Bar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9838"/>
            <a:ext cx="9144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5D5BCC-0FD2-4011-A99E-9EE46D2C34DE}" type="datetime1">
              <a:rPr lang="en-US"/>
              <a:pPr>
                <a:defRPr/>
              </a:pPr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9FD445E-14B7-447C-B990-781EDE2F69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14" descr="Red_Top_Ba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22"/>
          <p:cNvSpPr>
            <a:spLocks noChangeArrowheads="1"/>
          </p:cNvSpPr>
          <p:nvPr userDrawn="1"/>
        </p:nvSpPr>
        <p:spPr bwMode="auto">
          <a:xfrm>
            <a:off x="204788" y="6477000"/>
            <a:ext cx="762000" cy="762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363538" y="6723063"/>
            <a:ext cx="190500" cy="3333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601663" y="6627813"/>
            <a:ext cx="190500" cy="4286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36" name="Picture 12" descr="CR101LogoREG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6454775"/>
            <a:ext cx="139065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993190" y="2286000"/>
            <a:ext cx="704808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PREPARING FOR YOUR CAREER</a:t>
            </a:r>
          </a:p>
          <a:p>
            <a:pPr algn="ctr" eaLnBrk="1" hangingPunct="1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</a:rPr>
              <a:t>APPLYING FOR A JOB 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57200" y="3800254"/>
            <a:ext cx="8382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Introduction </a:t>
            </a:r>
            <a:r>
              <a:rPr 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ndara" pitchFamily="34" charset="0"/>
              </a:rPr>
              <a:t>to Application Process</a:t>
            </a:r>
          </a:p>
          <a:p>
            <a:pPr algn="ctr" eaLnBrk="1" hangingPunct="1">
              <a:spcBef>
                <a:spcPct val="50000"/>
              </a:spcBef>
            </a:pPr>
            <a:endParaRPr lang="en-US" sz="2400" b="1" dirty="0">
              <a:ln w="50800"/>
              <a:solidFill>
                <a:schemeClr val="bg1">
                  <a:shade val="50000"/>
                </a:schemeClr>
              </a:solidFill>
              <a:latin typeface="Candara" pitchFamily="34" charset="0"/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57200" y="5424488"/>
            <a:ext cx="8274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800" b="1" i="1">
                <a:latin typeface="Candara" pitchFamily="34" charset="0"/>
              </a:rPr>
              <a:t>Copyright © 2009, Thinking Media, a division of SAI Interactive, Inc. All rights reserved. The Career Ready 101 logo is a registered trademark and Career Ready 101 is a trademark of SAI Interactive, Inc.</a:t>
            </a:r>
            <a:endParaRPr lang="en-US" altLang="zh-CN" sz="800" b="1" i="1">
              <a:latin typeface="Candara" pitchFamily="34" charset="0"/>
            </a:endParaRPr>
          </a:p>
        </p:txBody>
      </p:sp>
      <p:pic>
        <p:nvPicPr>
          <p:cNvPr id="2053" name="Picture 5" descr="CR101LogoRE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71550"/>
            <a:ext cx="3905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D75F151-F28A-4E80-8642-CB0BBEE87A27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2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latin typeface="Candara" pitchFamily="34" charset="0"/>
                <a:cs typeface="Arial" charset="0"/>
              </a:rPr>
              <a:t>Purpose of Applications</a:t>
            </a:r>
            <a:endParaRPr lang="en-US" b="1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4100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andara" pitchFamily="34" charset="0"/>
                <a:cs typeface="Arial" charset="0"/>
              </a:rPr>
              <a:t>Employers use job applications to:</a:t>
            </a:r>
          </a:p>
          <a:p>
            <a:pPr lvl="1" eaLnBrk="1" hangingPunct="1"/>
            <a:r>
              <a:rPr lang="en-US" sz="2400" b="1" dirty="0" smtClean="0">
                <a:latin typeface="Candara" pitchFamily="34" charset="0"/>
                <a:cs typeface="Arial" charset="0"/>
              </a:rPr>
              <a:t> screen potential employees </a:t>
            </a:r>
          </a:p>
          <a:p>
            <a:pPr lvl="1" eaLnBrk="1" hangingPunct="1"/>
            <a:r>
              <a:rPr lang="en-US" sz="2400" b="1" dirty="0" smtClean="0">
                <a:latin typeface="Candara" pitchFamily="34" charset="0"/>
                <a:cs typeface="Arial" charset="0"/>
              </a:rPr>
              <a:t>determine who want to interview</a:t>
            </a:r>
          </a:p>
          <a:p>
            <a:pPr eaLnBrk="1" hangingPunct="1">
              <a:buFont typeface="Arial" charset="0"/>
              <a:buNone/>
            </a:pPr>
            <a:endParaRPr lang="en-US" sz="9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An application puts all candidates on the same playing field.</a:t>
            </a:r>
          </a:p>
          <a:p>
            <a:pPr eaLnBrk="1" hangingPunct="1">
              <a:buFont typeface="Arial" charset="0"/>
              <a:buNone/>
            </a:pPr>
            <a:endParaRPr lang="en-US" altLang="zh-CN" sz="9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Everyone completes same information in same order.</a:t>
            </a:r>
          </a:p>
          <a:p>
            <a:pPr eaLnBrk="1" hangingPunct="1">
              <a:buFont typeface="Arial" charset="0"/>
              <a:buNone/>
            </a:pPr>
            <a:endParaRPr lang="en-US" altLang="zh-CN" sz="9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Makes it easier for employer to </a:t>
            </a:r>
            <a:br>
              <a:rPr lang="en-US" altLang="zh-CN" sz="2800" b="1" dirty="0" smtClean="0">
                <a:latin typeface="Candara" pitchFamily="34" charset="0"/>
                <a:cs typeface="Arial" charset="0"/>
              </a:rPr>
            </a:br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compare qualifications.</a:t>
            </a:r>
            <a:endParaRPr lang="en-US" sz="28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4101" name="Picture 4" descr="AP_Introduction_P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5600" y="4724400"/>
            <a:ext cx="1828800" cy="1219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4D353-B74C-4196-97B0-1F36AA8C1346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3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smtClean="0">
                <a:latin typeface="Candara" pitchFamily="34" charset="0"/>
                <a:cs typeface="Arial" charset="0"/>
              </a:rPr>
              <a:t>Purpose of Applications Cont.</a:t>
            </a:r>
            <a:endParaRPr lang="en-US" b="1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5124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534400" cy="47244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Candara" pitchFamily="34" charset="0"/>
                <a:cs typeface="Arial" charset="0"/>
              </a:rPr>
              <a:t>Provides employer with a legal record of personal &amp; employment history verified &amp; signed by applicant.</a:t>
            </a:r>
          </a:p>
          <a:p>
            <a:pPr eaLnBrk="1" hangingPunct="1">
              <a:buFont typeface="Arial" charset="0"/>
              <a:buNone/>
            </a:pPr>
            <a:endParaRPr lang="en-US" sz="10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sz="2800" b="1" dirty="0" smtClean="0">
                <a:latin typeface="Candara" pitchFamily="34" charset="0"/>
                <a:cs typeface="Arial" charset="0"/>
              </a:rPr>
              <a:t>If hired, application is kept in personnel file.</a:t>
            </a:r>
          </a:p>
          <a:p>
            <a:pPr eaLnBrk="1" hangingPunct="1">
              <a:buFont typeface="Arial" charset="0"/>
              <a:buNone/>
            </a:pPr>
            <a:endParaRPr lang="en-US" sz="10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sz="2800" b="1" dirty="0" smtClean="0">
                <a:latin typeface="Candara" pitchFamily="34" charset="0"/>
                <a:cs typeface="Arial" charset="0"/>
              </a:rPr>
              <a:t>The most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important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rule is to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follow the directions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sz="10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sz="2800" b="1" dirty="0" smtClean="0">
                <a:latin typeface="Candara" pitchFamily="34" charset="0"/>
                <a:cs typeface="Arial" charset="0"/>
              </a:rPr>
              <a:t>If job posting says to apply in person,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do not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call the company.</a:t>
            </a:r>
            <a:endParaRPr lang="en-US" sz="10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5126" name="Picture 6" descr="C:\Users\Sarah\AppData\Local\Microsoft\Windows\Temporary Internet Files\Content.IE5\U3E5PVAZ\MC9102177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572000"/>
            <a:ext cx="1826057" cy="133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8C8FA42-32F6-46A1-9774-04D0F125567E}" type="slidenum">
              <a:rPr lang="en-US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4</a:t>
            </a:fld>
            <a:endParaRPr lang="en-US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z="4000" b="1" dirty="0" smtClean="0">
                <a:latin typeface="Candara" pitchFamily="34" charset="0"/>
                <a:cs typeface="Arial" charset="0"/>
              </a:rPr>
              <a:t>Purpose of Applications Cont.</a:t>
            </a:r>
            <a:endParaRPr lang="en-US" sz="4000" b="1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6148" name="Rectangle 3"/>
          <p:cNvSpPr>
            <a:spLocks noGrp="1"/>
          </p:cNvSpPr>
          <p:nvPr>
            <p:ph type="body" sz="half" idx="1"/>
          </p:nvPr>
        </p:nvSpPr>
        <p:spPr>
          <a:xfrm>
            <a:off x="533400" y="1676400"/>
            <a:ext cx="8382000" cy="327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If job posting says to ‘snail’ mail your resume, 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do not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 send attached to an email.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2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When job listing says </a:t>
            </a:r>
            <a:r>
              <a:rPr lang="en-US" sz="2800" b="1" i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apply using company website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, </a:t>
            </a:r>
            <a:r>
              <a:rPr lang="en-US" sz="2800" b="1" u="sng" dirty="0" smtClean="0">
                <a:latin typeface="Candara" pitchFamily="34" charset="0"/>
                <a:cs typeface="Arial" charset="0"/>
              </a:rPr>
              <a:t>do not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go to the company to fill out an application.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2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Employer will judge you based on how well you follow directions!</a:t>
            </a:r>
            <a:endParaRPr lang="en-US" sz="2400" b="1" dirty="0" smtClean="0">
              <a:latin typeface="Candara" pitchFamily="34" charset="0"/>
            </a:endParaRPr>
          </a:p>
        </p:txBody>
      </p:sp>
      <p:pic>
        <p:nvPicPr>
          <p:cNvPr id="6150" name="Picture 6" descr="C:\Users\Sarah\AppData\Local\Microsoft\Windows\Temporary Internet Files\Content.IE5\G1EKPUJP\MC91021639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91000"/>
            <a:ext cx="2486025" cy="216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7853EBA-BEC4-4E4E-90A5-061E1188D211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5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7171" name="Rectang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Types of Applications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7172" name="Rectangle 3"/>
          <p:cNvSpPr>
            <a:spLocks noGrp="1"/>
          </p:cNvSpPr>
          <p:nvPr>
            <p:ph type="body" sz="half" idx="1"/>
          </p:nvPr>
        </p:nvSpPr>
        <p:spPr>
          <a:xfrm>
            <a:off x="381000" y="1646238"/>
            <a:ext cx="8229600" cy="39163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Most companies use </a:t>
            </a:r>
            <a:r>
              <a:rPr lang="en-US" sz="2800" b="1" u="sng" dirty="0" smtClean="0">
                <a:latin typeface="Candara" pitchFamily="34" charset="0"/>
                <a:cs typeface="Arial" charset="0"/>
              </a:rPr>
              <a:t>standard paper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 and pencil application form.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900" b="1" dirty="0" smtClean="0">
              <a:latin typeface="Candara" pitchFamily="34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latin typeface="Candara" pitchFamily="34" charset="0"/>
                <a:cs typeface="Arial" charset="0"/>
              </a:rPr>
              <a:t>Read application carefully &amp; provide specific information and experience it states.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dirty="0" smtClean="0">
                <a:latin typeface="Candara" pitchFamily="34" charset="0"/>
                <a:cs typeface="Arial" charset="0"/>
              </a:rPr>
              <a:t>Be sure to write legibly so that your information is clear. </a:t>
            </a:r>
          </a:p>
          <a:p>
            <a:pPr lvl="1" eaLnBrk="1" hangingPunct="1">
              <a:lnSpc>
                <a:spcPct val="80000"/>
              </a:lnSpc>
            </a:pPr>
            <a:endParaRPr lang="en-US" sz="1200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7174" name="Picture 6" descr="C:\Users\Sarah\AppData\Local\Microsoft\Windows\Temporary Internet Files\Content.IE5\BS5M94B7\MC900432663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528" y="4267200"/>
            <a:ext cx="19050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C:\Users\Sarah\AppData\Local\Microsoft\Windows\Temporary Internet Files\Content.IE5\G1EKPUJP\MC90043934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768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6B624DC-0864-4150-B126-6E2717B47A32}" type="slidenum">
              <a:rPr lang="en-US" smtClean="0">
                <a:solidFill>
                  <a:schemeClr val="bg1"/>
                </a:solidFill>
                <a:latin typeface="Calibri" pitchFamily="34" charset="0"/>
              </a:rPr>
              <a:pPr eaLnBrk="1" hangingPunct="1"/>
              <a:t>6</a:t>
            </a:fld>
            <a:endParaRPr lang="en-US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195" name="Rectang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Online Applications</a:t>
            </a:r>
            <a:endParaRPr lang="en-US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8196" name="Rectangle 3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83058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Online websites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where complete job application or post resume.  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Search for jobs and submit application &amp; resume online.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Online application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  <a:r>
              <a:rPr lang="en-US" sz="2800" b="1" dirty="0" smtClean="0">
                <a:latin typeface="Candara" pitchFamily="34" charset="0"/>
                <a:cs typeface="Arial" charset="0"/>
              </a:rPr>
              <a:t>on company website.  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Visit company website to view career </a:t>
            </a:r>
            <a:r>
              <a:rPr lang="en-US" sz="2400" b="1" dirty="0" smtClean="0">
                <a:latin typeface="Candara" pitchFamily="34" charset="0"/>
                <a:cs typeface="Arial" charset="0"/>
              </a:rPr>
              <a:t>opportunities &amp; enter </a:t>
            </a:r>
            <a:r>
              <a:rPr lang="en-US" sz="2400" b="1" smtClean="0">
                <a:latin typeface="Candara" pitchFamily="34" charset="0"/>
                <a:cs typeface="Arial" charset="0"/>
              </a:rPr>
              <a:t>information online. </a:t>
            </a:r>
            <a:endParaRPr lang="en-US" sz="2400" b="1" dirty="0" smtClean="0">
              <a:latin typeface="Candara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dirty="0" smtClean="0">
                <a:latin typeface="Candara" pitchFamily="34" charset="0"/>
                <a:cs typeface="Arial" charset="0"/>
              </a:rPr>
              <a:t>Some companies have </a:t>
            </a:r>
            <a:r>
              <a:rPr lang="en-US" sz="2800" b="1" u="sng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application kiosks</a:t>
            </a:r>
            <a:r>
              <a:rPr lang="en-US" sz="2800" b="1" dirty="0" smtClean="0">
                <a:solidFill>
                  <a:srgbClr val="C00000"/>
                </a:solidFill>
                <a:latin typeface="Candara" pitchFamily="34" charset="0"/>
                <a:cs typeface="Arial" charset="0"/>
              </a:rPr>
              <a:t> 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Go to the company but enter information in online application instead of paper application.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sz="24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D02A4FB-A7CF-4ECF-A177-0427B91CECCE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7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zh-CN" b="1" u="sng" dirty="0" smtClean="0">
                <a:latin typeface="Candara" pitchFamily="34" charset="0"/>
                <a:cs typeface="Arial" charset="0"/>
              </a:rPr>
              <a:t>Importance of an Application</a:t>
            </a:r>
            <a:r>
              <a:rPr lang="en-US" altLang="zh-CN" dirty="0" smtClean="0">
                <a:latin typeface="Candara" pitchFamily="34" charset="0"/>
                <a:cs typeface="Arial" charset="0"/>
              </a:rPr>
              <a:t> </a:t>
            </a:r>
            <a:endParaRPr lang="en-US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9220" name="Rectangle 3"/>
          <p:cNvSpPr>
            <a:spLocks noGrp="1"/>
          </p:cNvSpPr>
          <p:nvPr>
            <p:ph type="body" sz="half" idx="1"/>
          </p:nvPr>
        </p:nvSpPr>
        <p:spPr>
          <a:xfrm>
            <a:off x="533400" y="1524000"/>
            <a:ext cx="8382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Just like resume, an Application is a key marketing tool.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Opportunity show employer you are best qualified candidate for position.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Most effective application is customized to specific job title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Focus on employer's stated job requirements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sz="2400" b="1" dirty="0" smtClean="0">
                <a:latin typeface="Candara" pitchFamily="34" charset="0"/>
                <a:cs typeface="Arial" charset="0"/>
              </a:rPr>
              <a:t>Research position &amp; company determine essential skills &amp; knowledge required to do job.</a:t>
            </a:r>
            <a:endParaRPr lang="en-US" altLang="zh-CN" sz="2400" b="1" dirty="0" smtClean="0">
              <a:latin typeface="Candara" pitchFamily="34" charset="0"/>
              <a:cs typeface="Arial" charset="0"/>
            </a:endParaRPr>
          </a:p>
        </p:txBody>
      </p:sp>
      <p:pic>
        <p:nvPicPr>
          <p:cNvPr id="9222" name="Picture 6" descr="C:\Users\Sarah\AppData\Local\Microsoft\Windows\Temporary Internet Files\Content.IE5\2B5EMMCE\MC9004325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4E4412B-CBBB-4241-922F-03A8CE05125D}" type="slidenum">
              <a:rPr lang="en-US" smtClean="0">
                <a:solidFill>
                  <a:schemeClr val="bg1"/>
                </a:solidFill>
                <a:latin typeface="Candara" pitchFamily="34" charset="0"/>
              </a:rPr>
              <a:pPr eaLnBrk="1" hangingPunct="1"/>
              <a:t>8</a:t>
            </a:fld>
            <a:endParaRPr lang="en-US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243" name="Rectang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zh-CN" sz="4000" b="1" u="sng" dirty="0" smtClean="0">
                <a:latin typeface="Candara" pitchFamily="34" charset="0"/>
                <a:cs typeface="Arial" charset="0"/>
              </a:rPr>
              <a:t>Importance of an Application Cont.</a:t>
            </a:r>
            <a:endParaRPr lang="en-US" sz="4000" b="1" u="sng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244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Customize application, resume &amp; cover letter to job requirements.</a:t>
            </a:r>
          </a:p>
          <a:p>
            <a:pPr eaLnBrk="1" hangingPunct="1">
              <a:buFont typeface="Arial" charset="0"/>
              <a:buNone/>
            </a:pPr>
            <a:endParaRPr lang="en-US" altLang="zh-CN" sz="9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Know about what employer is looking for.</a:t>
            </a: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Build application around these requirements</a:t>
            </a: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You will then be more likely to be selected for an interview.</a:t>
            </a:r>
          </a:p>
          <a:p>
            <a:pPr eaLnBrk="1" hangingPunct="1">
              <a:buFont typeface="Arial" charset="0"/>
              <a:buNone/>
            </a:pPr>
            <a:endParaRPr lang="en-US" altLang="zh-CN" sz="900" b="1" dirty="0" smtClean="0">
              <a:latin typeface="Candara" pitchFamily="34" charset="0"/>
              <a:cs typeface="Arial" charset="0"/>
            </a:endParaRP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Do not exaggerate or lie on application</a:t>
            </a:r>
          </a:p>
          <a:p>
            <a:pPr eaLnBrk="1" hangingPunct="1"/>
            <a:r>
              <a:rPr lang="en-US" altLang="zh-CN" sz="2800" b="1" dirty="0" smtClean="0">
                <a:latin typeface="Candara" pitchFamily="34" charset="0"/>
                <a:cs typeface="Arial" charset="0"/>
              </a:rPr>
              <a:t>Once you date &amp; sign application, it becomes legal document.</a:t>
            </a:r>
            <a:endParaRPr lang="en-US" sz="2800" b="1" dirty="0" smtClean="0">
              <a:latin typeface="Candara" pitchFamily="34" charset="0"/>
              <a:ea typeface="宋体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407</Words>
  <Application>Microsoft Office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Purpose of Applications</vt:lpstr>
      <vt:lpstr>Purpose of Applications Cont.</vt:lpstr>
      <vt:lpstr>Purpose of Applications Cont.</vt:lpstr>
      <vt:lpstr>Types of Applications</vt:lpstr>
      <vt:lpstr>Online Applications</vt:lpstr>
      <vt:lpstr>Importance of an Application </vt:lpstr>
      <vt:lpstr>Importance of an Application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Justin Saylor</dc:creator>
  <cp:lastModifiedBy>Sarah</cp:lastModifiedBy>
  <cp:revision>33</cp:revision>
  <dcterms:created xsi:type="dcterms:W3CDTF">2008-03-21T15:53:12Z</dcterms:created>
  <dcterms:modified xsi:type="dcterms:W3CDTF">2013-06-22T15:03:23Z</dcterms:modified>
</cp:coreProperties>
</file>