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91" r:id="rId5"/>
    <p:sldId id="292" r:id="rId6"/>
    <p:sldId id="294" r:id="rId7"/>
    <p:sldId id="293" r:id="rId8"/>
    <p:sldId id="296" r:id="rId9"/>
    <p:sldId id="297" r:id="rId10"/>
    <p:sldId id="295" r:id="rId11"/>
    <p:sldId id="299" r:id="rId12"/>
    <p:sldId id="298" r:id="rId13"/>
    <p:sldId id="300" r:id="rId14"/>
    <p:sldId id="30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CCC8AFE-00D5-468D-876A-25E147E5A3C5}" type="datetimeFigureOut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0120D72-33A8-4631-8615-1B6737BCE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BEE4-CFBE-4C1A-8746-8739E26E2644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0416-2085-44ED-A01C-50F020A46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BD13-EC8F-4DF9-ABC0-D8512D135A6C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3C94-4948-4138-9378-AE63164D1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8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92AD1-8DB6-420A-B4E8-A733E6B3F2CC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88BAE-55A1-411C-8DBE-886A19A9D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3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0C1CA-450B-460B-B1FB-08DB7D28CDCA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8843-75CD-4540-BEB4-E5819444C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4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A4784-C250-4375-8C5B-62A45B71D59E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20267-1772-4897-9EF3-702831FC4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9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48B36-6D51-4825-A3CF-34BF3804F6DD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1D747-2FA9-4FCD-97D8-79E66583F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3D81-DCB0-48E1-83FA-E5A7D1F82D18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33CF-B418-4D18-97F2-DD1DBEF74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78544-C3D3-4E7B-AEDD-2837B8409414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19B9-74DE-4D0A-9719-7852348E2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6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0FBF-6DED-40A3-A8DE-36CCC85C9C2B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729E3-F21C-4600-B83A-E79DCFB6C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229F6-6B02-4749-B3A2-F13BCBFACC0B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D553-CE52-43F8-8826-8A73D8DA1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1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C306-4CAB-447C-B49D-6393ADFBA027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93EE8-9433-494F-A65B-079D0990E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7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2125E-810D-4E84-88CF-F4C3A27DE7FC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BB78-2624-40EE-ACE5-4CEB77761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8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Red_Bottom_Ba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9838"/>
            <a:ext cx="9144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11D849-6257-451D-92B8-88BE10D93F16}" type="datetime1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1C02829-F81B-41F7-9B74-34A6F42FF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 descr="Red_Top_Ba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22"/>
          <p:cNvSpPr>
            <a:spLocks noChangeArrowheads="1"/>
          </p:cNvSpPr>
          <p:nvPr userDrawn="1"/>
        </p:nvSpPr>
        <p:spPr bwMode="auto">
          <a:xfrm>
            <a:off x="204788" y="6477000"/>
            <a:ext cx="762000" cy="762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363538" y="6723063"/>
            <a:ext cx="190500" cy="3333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601663" y="6627813"/>
            <a:ext cx="190500" cy="428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6" name="Picture 12" descr="CR101LogoREG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457950"/>
            <a:ext cx="1371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E2866D-22F6-4717-B094-A6CCD0A67023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960665" y="2314575"/>
            <a:ext cx="72083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PREPARING FOR YOUR CAREER</a:t>
            </a:r>
          </a:p>
          <a:p>
            <a:pPr algn="ctr" eaLnBrk="1" hangingPunct="1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Interviews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57200" y="5486400"/>
            <a:ext cx="8274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>
                <a:latin typeface="Candara" pitchFamily="34" charset="0"/>
              </a:rPr>
              <a:t>Copyright © 2009, Thinking Media, a division of SAI Interactive, Inc. All rights reserved. The Career Ready 101 logo is a registered trademark and Career Ready 101 is a trademark of SAI Interactive, Inc.</a:t>
            </a:r>
            <a:endParaRPr lang="en-US" altLang="zh-CN" sz="800" b="1" i="1">
              <a:latin typeface="Candara" pitchFamily="34" charset="0"/>
            </a:endParaRPr>
          </a:p>
        </p:txBody>
      </p:sp>
      <p:pic>
        <p:nvPicPr>
          <p:cNvPr id="2054" name="Picture 6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0665" y="4343400"/>
            <a:ext cx="73342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Introduction </a:t>
            </a:r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to </a:t>
            </a:r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Effective Interview Skills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10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10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Questions to Ask the Interviewer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600200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An important part of doing well in an interview is to be prepared to ask questions yourself.</a:t>
            </a:r>
          </a:p>
          <a:p>
            <a:pPr marL="0" indent="0" eaLnBrk="1" hangingPunct="1"/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Asking good questions leaves a good impression &amp; shows you are interested in the job.</a:t>
            </a:r>
            <a:endParaRPr lang="en-US" sz="2400" dirty="0" smtClean="0">
              <a:latin typeface="Candara" pitchFamily="34" charset="0"/>
            </a:endParaRPr>
          </a:p>
        </p:txBody>
      </p:sp>
      <p:pic>
        <p:nvPicPr>
          <p:cNvPr id="9219" name="Picture 3" descr="C:\Users\Sarah\AppData\Local\Microsoft\Windows\Temporary Internet Files\Content.IE5\2B5EMMCE\MC900442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62400"/>
            <a:ext cx="2256472" cy="225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6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11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11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Questions to Ask the Interviewer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600200"/>
            <a:ext cx="83820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Possible questions to ask the interviewer: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What are the job duties?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What are the greatest challenges in the job?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What are you looking for in the person you hire for this job?</a:t>
            </a:r>
            <a:br>
              <a:rPr lang="en-US" sz="2800" dirty="0" smtClean="0">
                <a:latin typeface="Candara" pitchFamily="34" charset="0"/>
              </a:rPr>
            </a:br>
            <a:r>
              <a:rPr lang="en-US" sz="2800" dirty="0" smtClean="0">
                <a:latin typeface="Candara" pitchFamily="34" charset="0"/>
              </a:rPr>
              <a:t>What is a typical day on the job like?</a:t>
            </a:r>
            <a:br>
              <a:rPr lang="en-US" sz="2800" dirty="0" smtClean="0">
                <a:latin typeface="Candara" pitchFamily="34" charset="0"/>
              </a:rPr>
            </a:br>
            <a:r>
              <a:rPr lang="en-US" sz="2800" dirty="0" smtClean="0">
                <a:latin typeface="Candara" pitchFamily="34" charset="0"/>
              </a:rPr>
              <a:t>What is the work schedule?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What opportunities exist for further training?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What are the opportunities for advancement?</a:t>
            </a:r>
          </a:p>
          <a:p>
            <a:pPr lvl="1" eaLnBrk="1" hangingPunct="1">
              <a:buFontTx/>
              <a:buChar char="•"/>
            </a:pPr>
            <a:endParaRPr lang="en-US" sz="2400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12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12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Ask About the Job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600200"/>
            <a:ext cx="83820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When you are in an interview it can be difficult to remember what type of question to ask the interviewer…</a:t>
            </a: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Think of a few questions ahead of time &amp; practice.</a:t>
            </a:r>
          </a:p>
          <a:p>
            <a:pPr lvl="1" eaLnBrk="1" hangingPunct="1">
              <a:buFontTx/>
              <a:buChar char="•"/>
            </a:pPr>
            <a:r>
              <a:rPr lang="en-US" sz="2400" dirty="0" smtClean="0">
                <a:latin typeface="Candara" pitchFamily="34" charset="0"/>
              </a:rPr>
              <a:t>“Will you describe the duties &amp; responsibilities of the job?”</a:t>
            </a:r>
          </a:p>
          <a:p>
            <a:pPr lvl="1" eaLnBrk="1" hangingPunct="1">
              <a:buFontTx/>
              <a:buChar char="•"/>
            </a:pPr>
            <a:r>
              <a:rPr lang="en-US" sz="2400" dirty="0" smtClean="0">
                <a:latin typeface="Candara" pitchFamily="34" charset="0"/>
              </a:rPr>
              <a:t>“What do you consider to be the top priorities of the person in this job?”</a:t>
            </a:r>
          </a:p>
          <a:p>
            <a:pPr lvl="1" eaLnBrk="1" hangingPunct="1">
              <a:buFontTx/>
              <a:buChar char="•"/>
            </a:pPr>
            <a:r>
              <a:rPr lang="en-US" sz="2400" dirty="0" smtClean="0">
                <a:latin typeface="Candara" pitchFamily="34" charset="0"/>
              </a:rPr>
              <a:t>“What personal characteristics or skills &amp; abilities do you believe are the most important in this job?”</a:t>
            </a:r>
          </a:p>
        </p:txBody>
      </p:sp>
    </p:spTree>
    <p:extLst>
      <p:ext uri="{BB962C8B-B14F-4D97-AF65-F5344CB8AC3E}">
        <p14:creationId xmlns:p14="http://schemas.microsoft.com/office/powerpoint/2010/main" val="186596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13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13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Traits Considered by Employers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381000" y="1600200"/>
            <a:ext cx="8382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During an interview the employer is looking for certain traits or characteristics in you.</a:t>
            </a:r>
          </a:p>
          <a:p>
            <a:pPr marL="0" indent="0" eaLnBrk="1" hangingPunct="1"/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They then rate each person to see if they are the best fit for the position.</a:t>
            </a:r>
          </a:p>
          <a:p>
            <a:pPr marL="0" indent="0" eaLnBrk="1" hangingPunct="1"/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Being aware of these traits will help you prepare &amp; present yourself well in an interview. </a:t>
            </a:r>
            <a:endParaRPr lang="en-US" sz="2400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2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14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Traits Considered by Employers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381000" y="1600200"/>
            <a:ext cx="8382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u="sng" dirty="0" smtClean="0">
                <a:latin typeface="Candara" pitchFamily="34" charset="0"/>
              </a:rPr>
              <a:t>Top 10 traits considered by employers: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Attitude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Ability to do the work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Motivation  &amp; taking initiative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Ability to grow in the job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Self-confidence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Leadership skills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Social skills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Team skills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Compatibility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Communication skills</a:t>
            </a:r>
          </a:p>
          <a:p>
            <a:pPr marL="0" indent="0" eaLnBrk="1" hangingPunct="1"/>
            <a:endParaRPr lang="en-US" sz="2800" b="1" dirty="0" smtClean="0">
              <a:latin typeface="Candara" pitchFamily="34" charset="0"/>
            </a:endParaRPr>
          </a:p>
        </p:txBody>
      </p:sp>
      <p:pic>
        <p:nvPicPr>
          <p:cNvPr id="12291" name="Picture 3" descr="C:\Users\Sarah\AppData\Local\Microsoft\Windows\Temporary Internet Files\Content.IE5\BS5M94B7\MC9004419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24" y="3657600"/>
            <a:ext cx="1625600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53E7BB-328D-4D8B-81B6-38D48ADC7D76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2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21BC51E-66EA-4E1B-9258-4353529CA6AD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2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6" name="Rectang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Preparing for an Interview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3077" name="Rectangle 3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8305800" cy="3352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Your application &amp; resume are the “opening act” for the interview.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You will want to look good, act professionally, &amp; say the right things to make a good impression.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</a:rPr>
              <a:t>Only the top applicants will be selected.</a:t>
            </a:r>
            <a:endParaRPr lang="en-US" sz="2800" b="1" dirty="0" smtClean="0">
              <a:latin typeface="Candara" pitchFamily="34" charset="0"/>
            </a:endParaRPr>
          </a:p>
        </p:txBody>
      </p:sp>
      <p:pic>
        <p:nvPicPr>
          <p:cNvPr id="1027" name="Picture 3" descr="C:\Users\Sarah\AppData\Local\Microsoft\Windows\Temporary Internet Files\Content.IE5\U3E5PVAZ\MC9000547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760" y="4648200"/>
            <a:ext cx="1454658" cy="14419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3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3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Preparing for an Interview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762000" y="1905000"/>
            <a:ext cx="7772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Top Tips for Interview Prep: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Research the company before the interview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Practice interviewing before you go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Make sure you know how to get to the interview site.</a:t>
            </a:r>
          </a:p>
          <a:p>
            <a:pPr lvl="1" eaLnBrk="1" hangingPunct="1">
              <a:buFontTx/>
              <a:buChar char="•"/>
            </a:pPr>
            <a:r>
              <a:rPr lang="en-US" sz="2800" dirty="0">
                <a:latin typeface="Candara" pitchFamily="34" charset="0"/>
              </a:rPr>
              <a:t>Take two copies of your resume</a:t>
            </a:r>
            <a:r>
              <a:rPr lang="en-US" sz="2800" dirty="0" smtClean="0">
                <a:latin typeface="Candara" pitchFamily="34" charset="0"/>
              </a:rPr>
              <a:t>.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Go to bed early the night before.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Dress conservatively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Make sure you shower &amp; look your best.</a:t>
            </a:r>
          </a:p>
        </p:txBody>
      </p:sp>
      <p:pic>
        <p:nvPicPr>
          <p:cNvPr id="2051" name="Picture 3" descr="C:\Users\Sarah\AppData\Local\Microsoft\Windows\Temporary Internet Files\Content.IE5\BS5M94B7\MC90043492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2004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4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Preparing for an Interview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600200"/>
            <a:ext cx="83820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It is important that you practice before the interview.</a:t>
            </a:r>
          </a:p>
          <a:p>
            <a:pPr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Some typical nervous habits that you will want to avoid include: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Rubbing your nose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Twirling your hair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Blinking often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Biting your nails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Twisting your hands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Fidgeting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Playing with jewelry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Shaking your foot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Scratching your head</a:t>
            </a:r>
          </a:p>
        </p:txBody>
      </p:sp>
      <p:pic>
        <p:nvPicPr>
          <p:cNvPr id="3075" name="Picture 3" descr="C:\Users\Sarah\AppData\Local\Microsoft\Windows\Temporary Internet Files\Content.IE5\G1EKPUJP\MC9004343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896183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2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5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5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Getting off to a Good Start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600200"/>
            <a:ext cx="83820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Top Tips for Getting an Interview off to a Good Start: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Arrive 15 minutes early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Shake interviewer’s hand firmly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Greet the interviewer by last name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Smile  &amp; greet other people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Stand until you are invited to sit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Look the interviewer in the eye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Show enthusiasm &amp; energy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Use words appropriate to your audience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Use your best posture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Ask about the job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Candara" pitchFamily="34" charset="0"/>
              </a:rPr>
              <a:t>Be prepared to talk about yourself</a:t>
            </a:r>
          </a:p>
        </p:txBody>
      </p:sp>
      <p:pic>
        <p:nvPicPr>
          <p:cNvPr id="4100" name="Picture 4" descr="C:\Users\Sarah\AppData\Local\Microsoft\Windows\Temporary Internet Files\Content.IE5\2B5EMMCE\MC91021635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71532"/>
            <a:ext cx="1800225" cy="156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0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6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6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Getting off to a Good Start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304800" y="1752600"/>
            <a:ext cx="868680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In an interview, you never know who will walk by or observe you while you are waiting.</a:t>
            </a:r>
          </a:p>
          <a:p>
            <a:pPr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You will be more </a:t>
            </a:r>
            <a:r>
              <a:rPr lang="en-US" sz="2800" b="1" i="1" u="sng" dirty="0" smtClean="0">
                <a:latin typeface="Candara" pitchFamily="34" charset="0"/>
              </a:rPr>
              <a:t>noticeable</a:t>
            </a:r>
            <a:r>
              <a:rPr lang="en-US" sz="2800" dirty="0" smtClean="0">
                <a:latin typeface="Candara" pitchFamily="34" charset="0"/>
              </a:rPr>
              <a:t> because you are a visitor.</a:t>
            </a:r>
          </a:p>
          <a:p>
            <a:pPr eaLnBrk="1" hangingPunct="1">
              <a:buFontTx/>
              <a:buChar char="•"/>
            </a:pPr>
            <a:r>
              <a:rPr lang="en-US" sz="2800" dirty="0" smtClean="0">
                <a:latin typeface="Candara" pitchFamily="34" charset="0"/>
              </a:rPr>
              <a:t>These occurrences provide you an  with an excellent opportunity to make a </a:t>
            </a:r>
            <a:r>
              <a:rPr lang="en-US" sz="2800" b="1" i="1" u="sng" dirty="0" smtClean="0">
                <a:latin typeface="Candara" pitchFamily="34" charset="0"/>
              </a:rPr>
              <a:t>good impression</a:t>
            </a:r>
            <a:r>
              <a:rPr lang="en-US" sz="2800" dirty="0" smtClean="0">
                <a:latin typeface="Candara" pitchFamily="34" charset="0"/>
              </a:rPr>
              <a:t>.</a:t>
            </a: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Things to remember:</a:t>
            </a:r>
          </a:p>
          <a:p>
            <a:pPr lvl="1" eaLnBrk="1" hangingPunct="1">
              <a:buFontTx/>
              <a:buChar char="•"/>
            </a:pPr>
            <a:r>
              <a:rPr lang="en-US" dirty="0" smtClean="0">
                <a:latin typeface="Candara" pitchFamily="34" charset="0"/>
              </a:rPr>
              <a:t>Stand tall and walk at the same pace as the interviewer</a:t>
            </a:r>
          </a:p>
          <a:p>
            <a:pPr lvl="1" eaLnBrk="1" hangingPunct="1">
              <a:buFontTx/>
              <a:buChar char="•"/>
            </a:pPr>
            <a:r>
              <a:rPr lang="en-US" dirty="0" smtClean="0">
                <a:latin typeface="Candara" pitchFamily="34" charset="0"/>
              </a:rPr>
              <a:t>No gum the entire time while you are at the interview site</a:t>
            </a:r>
          </a:p>
          <a:p>
            <a:pPr lvl="1" eaLnBrk="1" hangingPunct="1">
              <a:buFontTx/>
              <a:buChar char="•"/>
            </a:pPr>
            <a:r>
              <a:rPr lang="en-US" dirty="0" smtClean="0">
                <a:latin typeface="Candara" pitchFamily="34" charset="0"/>
              </a:rPr>
              <a:t>Smile or give a friendly nod to each person who makes eye contact with you.</a:t>
            </a:r>
          </a:p>
          <a:p>
            <a:pPr lvl="1" eaLnBrk="1" hangingPunct="1">
              <a:buFontTx/>
              <a:buChar char="•"/>
            </a:pPr>
            <a:r>
              <a:rPr lang="en-US" dirty="0" smtClean="0">
                <a:latin typeface="Candara" pitchFamily="34" charset="0"/>
              </a:rPr>
              <a:t>Shake hands with any individuals you are introduced to you by the interviewer</a:t>
            </a:r>
          </a:p>
          <a:p>
            <a:pPr lvl="1" eaLnBrk="1" hangingPunct="1">
              <a:buFontTx/>
              <a:buChar char="•"/>
            </a:pPr>
            <a:r>
              <a:rPr lang="en-US" dirty="0" smtClean="0">
                <a:latin typeface="Candara" pitchFamily="34" charset="0"/>
              </a:rPr>
              <a:t>Take the lead from the interviewer regarding whether to stay quiet or talk. </a:t>
            </a:r>
          </a:p>
        </p:txBody>
      </p:sp>
    </p:spTree>
    <p:extLst>
      <p:ext uri="{BB962C8B-B14F-4D97-AF65-F5344CB8AC3E}">
        <p14:creationId xmlns:p14="http://schemas.microsoft.com/office/powerpoint/2010/main" val="25137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7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7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Questions Interviewers Ask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596634"/>
            <a:ext cx="8382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To perform well at your interview you need to anticipate questions the interviewer will ask.</a:t>
            </a:r>
          </a:p>
          <a:p>
            <a:pPr marL="0" indent="0" eaLnBrk="1" hangingPunct="1"/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Be prepared for all different types of questions.</a:t>
            </a:r>
          </a:p>
          <a:p>
            <a:pPr marL="0" indent="0" eaLnBrk="1" hangingPunct="1"/>
            <a:endParaRPr lang="en-US" sz="2800" b="1" dirty="0" smtClean="0">
              <a:latin typeface="Candar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This will leave a good impression &amp; increase your chances of being hired.  </a:t>
            </a:r>
            <a:endParaRPr lang="en-US" sz="2400" dirty="0" smtClean="0">
              <a:latin typeface="Candara" pitchFamily="34" charset="0"/>
            </a:endParaRPr>
          </a:p>
        </p:txBody>
      </p:sp>
      <p:pic>
        <p:nvPicPr>
          <p:cNvPr id="5124" name="Picture 4" descr="C:\Users\Sarah\AppData\Local\Microsoft\Windows\Temporary Internet Files\Content.IE5\2B5EMMCE\MC9003710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267200"/>
            <a:ext cx="1355141" cy="180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5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8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8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Questions Interviewers Ask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596634"/>
            <a:ext cx="83820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u="sng" dirty="0" smtClean="0">
                <a:latin typeface="Candara" pitchFamily="34" charset="0"/>
              </a:rPr>
              <a:t>Ten common interview questions: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Tell me about yourself</a:t>
            </a:r>
            <a:r>
              <a:rPr lang="en-US" sz="2400" dirty="0" smtClean="0">
                <a:latin typeface="Candara" pitchFamily="34" charset="0"/>
              </a:rPr>
              <a:t>.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How do your education &amp; experience prepare you for our job?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What are your strengths &amp; weaknesses?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What interests you most &amp; least about your current job?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Why are you interested in working for your company?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Why are you leaving your present job?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Who was your most difficult boss &amp; why?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Where do you see yourself in five years</a:t>
            </a:r>
          </a:p>
          <a:p>
            <a:pPr lvl="1" eaLnBrk="1" hangingPunct="1">
              <a:buFontTx/>
              <a:buChar char="•"/>
            </a:pPr>
            <a:r>
              <a:rPr lang="en-US" sz="2400" b="1" dirty="0" smtClean="0">
                <a:latin typeface="Candara" pitchFamily="34" charset="0"/>
              </a:rPr>
              <a:t>How do you like to spend your time outside of work?</a:t>
            </a:r>
          </a:p>
        </p:txBody>
      </p:sp>
    </p:spTree>
    <p:extLst>
      <p:ext uri="{BB962C8B-B14F-4D97-AF65-F5344CB8AC3E}">
        <p14:creationId xmlns:p14="http://schemas.microsoft.com/office/powerpoint/2010/main" val="35821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BFFFEB-84ED-48D6-9CE9-4A7C9F4534E5}" type="slidenum">
              <a:rPr lang="en-US">
                <a:solidFill>
                  <a:schemeClr val="bg1"/>
                </a:solidFill>
                <a:latin typeface="Candara" pitchFamily="34" charset="0"/>
              </a:rPr>
              <a:pPr eaLnBrk="1" hangingPunct="1"/>
              <a:t>9</a:t>
            </a:fld>
            <a:endParaRPr lang="en-US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E197196-9414-40E0-A4DE-96DE3841777C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9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</a:rPr>
              <a:t>Responding Positively</a:t>
            </a:r>
            <a:endParaRPr lang="en-US" u="sng" dirty="0" smtClean="0">
              <a:latin typeface="Candar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69392" y="1561740"/>
            <a:ext cx="838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When asked the question of your strengths &amp; weaknesses it is often difficult to think of an answer.</a:t>
            </a:r>
          </a:p>
          <a:p>
            <a:pPr eaLnBrk="1" hangingPunct="1">
              <a:buFontTx/>
              <a:buChar char="•"/>
            </a:pPr>
            <a:r>
              <a:rPr lang="en-US" sz="2800" b="1" dirty="0" smtClean="0">
                <a:latin typeface="Candara" pitchFamily="34" charset="0"/>
              </a:rPr>
              <a:t>This question allows you to point out your good points without exaggerating &amp; state your weakness in a positive way.</a:t>
            </a:r>
          </a:p>
          <a:p>
            <a:pPr eaLnBrk="1" hangingPunct="1">
              <a:buFontTx/>
              <a:buChar char="•"/>
            </a:pPr>
            <a:endParaRPr lang="en-US" sz="2400" dirty="0" smtClean="0">
              <a:latin typeface="Candar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544" y="4267199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C00000"/>
                </a:solidFill>
                <a:latin typeface="Candara" pitchFamily="34" charset="0"/>
              </a:rPr>
              <a:t>Example of stating a strength:</a:t>
            </a:r>
          </a:p>
          <a:p>
            <a:r>
              <a:rPr lang="en-US" sz="2000" b="1" i="1" dirty="0" smtClean="0">
                <a:latin typeface="Candara" pitchFamily="34" charset="0"/>
              </a:rPr>
              <a:t>“I am very organized &amp; pay close attention to details.”</a:t>
            </a:r>
            <a:endParaRPr lang="en-US" sz="2000" b="1" i="1" dirty="0">
              <a:latin typeface="Candar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7384" y="4267199"/>
            <a:ext cx="389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C00000"/>
                </a:solidFill>
                <a:latin typeface="Candara" pitchFamily="34" charset="0"/>
              </a:rPr>
              <a:t>Example of stating a weakness:</a:t>
            </a:r>
          </a:p>
          <a:p>
            <a:r>
              <a:rPr lang="en-US" sz="2000" b="1" i="1" dirty="0" smtClean="0">
                <a:latin typeface="Candara" pitchFamily="34" charset="0"/>
              </a:rPr>
              <a:t>“Sometimes I get so caught up in my work that I forget what time it is.  My supervisor has to make me go have my lunch break.”</a:t>
            </a:r>
            <a:endParaRPr lang="en-US" sz="2000" b="1" i="1" dirty="0">
              <a:latin typeface="Candara" pitchFamily="34" charset="0"/>
            </a:endParaRPr>
          </a:p>
        </p:txBody>
      </p:sp>
      <p:pic>
        <p:nvPicPr>
          <p:cNvPr id="8196" name="Picture 4" descr="C:\Users\Sarah\AppData\Local\Microsoft\Windows\Temporary Internet Files\Content.IE5\U3E5PVAZ\MC9003325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467" y="5082807"/>
            <a:ext cx="1912925" cy="115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8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885</Words>
  <Application>Microsoft Office PowerPoint</Application>
  <PresentationFormat>On-screen Show (4:3)</PresentationFormat>
  <Paragraphs>138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Preparing for an Interview</vt:lpstr>
      <vt:lpstr>Preparing for an Interview</vt:lpstr>
      <vt:lpstr>Preparing for an Interview</vt:lpstr>
      <vt:lpstr>Getting off to a Good Start</vt:lpstr>
      <vt:lpstr>Getting off to a Good Start</vt:lpstr>
      <vt:lpstr>Questions Interviewers Ask</vt:lpstr>
      <vt:lpstr>Questions Interviewers Ask</vt:lpstr>
      <vt:lpstr>Responding Positively</vt:lpstr>
      <vt:lpstr>Questions to Ask the Interviewer</vt:lpstr>
      <vt:lpstr>Questions to Ask the Interviewer</vt:lpstr>
      <vt:lpstr>Ask About the Job</vt:lpstr>
      <vt:lpstr>Traits Considered by Employers</vt:lpstr>
      <vt:lpstr>Traits Considered by Employers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Saylor</dc:creator>
  <cp:lastModifiedBy>Sarah</cp:lastModifiedBy>
  <cp:revision>57</cp:revision>
  <dcterms:created xsi:type="dcterms:W3CDTF">2008-03-21T15:53:12Z</dcterms:created>
  <dcterms:modified xsi:type="dcterms:W3CDTF">2013-06-25T16:03:35Z</dcterms:modified>
</cp:coreProperties>
</file>