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9" r:id="rId5"/>
    <p:sldId id="260" r:id="rId6"/>
    <p:sldId id="258" r:id="rId7"/>
    <p:sldId id="257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08BF-2428-4653-B907-6C9B34560AB3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B40D-207F-4EAC-81FD-87736620C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6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08BF-2428-4653-B907-6C9B34560AB3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B40D-207F-4EAC-81FD-87736620C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928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08BF-2428-4653-B907-6C9B34560AB3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B40D-207F-4EAC-81FD-87736620C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68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08BF-2428-4653-B907-6C9B34560AB3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B40D-207F-4EAC-81FD-87736620C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53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08BF-2428-4653-B907-6C9B34560AB3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B40D-207F-4EAC-81FD-87736620C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54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08BF-2428-4653-B907-6C9B34560AB3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B40D-207F-4EAC-81FD-87736620C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55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08BF-2428-4653-B907-6C9B34560AB3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B40D-207F-4EAC-81FD-87736620C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52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08BF-2428-4653-B907-6C9B34560AB3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B40D-207F-4EAC-81FD-87736620C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84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08BF-2428-4653-B907-6C9B34560AB3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B40D-207F-4EAC-81FD-87736620C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179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08BF-2428-4653-B907-6C9B34560AB3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B40D-207F-4EAC-81FD-87736620C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883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08BF-2428-4653-B907-6C9B34560AB3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B40D-207F-4EAC-81FD-87736620C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046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908BF-2428-4653-B907-6C9B34560AB3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EB40D-207F-4EAC-81FD-87736620C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0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1994-2014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20 Year </a:t>
            </a:r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taff Then And Now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Jackson High School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45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Coach Nick</a:t>
            </a:r>
            <a:endParaRPr lang="en-US" dirty="0"/>
          </a:p>
        </p:txBody>
      </p:sp>
      <p:pic>
        <p:nvPicPr>
          <p:cNvPr id="8194" name="Picture 2" descr="F:\Staff photos\Nicholson, Ki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761" y="1981200"/>
            <a:ext cx="3231406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1981200"/>
            <a:ext cx="2977822" cy="416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1469822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1994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146982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92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</a:t>
            </a:r>
            <a:r>
              <a:rPr lang="en-US" dirty="0" smtClean="0"/>
              <a:t>. </a:t>
            </a:r>
            <a:r>
              <a:rPr lang="en-US" dirty="0"/>
              <a:t>O</a:t>
            </a:r>
            <a:r>
              <a:rPr lang="en-US" dirty="0" smtClean="0"/>
              <a:t>lson</a:t>
            </a:r>
            <a:endParaRPr lang="en-US" dirty="0"/>
          </a:p>
        </p:txBody>
      </p:sp>
      <p:pic>
        <p:nvPicPr>
          <p:cNvPr id="9218" name="Picture 2" descr="F:\Staff photos\Olson, Ve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14600"/>
            <a:ext cx="2819400" cy="352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2514600"/>
            <a:ext cx="3159389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1676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1994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10200" y="1861066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6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Mr. Vincent</a:t>
            </a:r>
            <a:endParaRPr lang="en-US" dirty="0"/>
          </a:p>
        </p:txBody>
      </p:sp>
      <p:pic>
        <p:nvPicPr>
          <p:cNvPr id="10242" name="Picture 2" descr="F:\Staff photos\Vincent, Jo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2133600"/>
            <a:ext cx="3170435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2438400" cy="420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15240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1994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144780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29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Mr. Wigre</a:t>
            </a:r>
            <a:endParaRPr lang="en-US" dirty="0"/>
          </a:p>
        </p:txBody>
      </p:sp>
      <p:pic>
        <p:nvPicPr>
          <p:cNvPr id="11266" name="Picture 2" descr="F:\Staff photos\Wigre, Rich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14600"/>
            <a:ext cx="2377826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90800"/>
            <a:ext cx="3200400" cy="3242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1828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1994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57800" y="1828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15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</a:t>
            </a:r>
            <a:r>
              <a:rPr lang="en-US" dirty="0" smtClean="0"/>
              <a:t>. Wright</a:t>
            </a:r>
            <a:endParaRPr lang="en-US" dirty="0"/>
          </a:p>
        </p:txBody>
      </p:sp>
      <p:pic>
        <p:nvPicPr>
          <p:cNvPr id="12291" name="Picture 3" descr="F:\Staff photos\Wright, Sher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83678"/>
            <a:ext cx="2514600" cy="314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62600" y="182880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1828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13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 1994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0540"/>
            <a:ext cx="5029200" cy="4080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70540"/>
            <a:ext cx="4114800" cy="408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33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Mrs. Barnes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429389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7847" y="1447800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1994</a:t>
            </a:r>
            <a:endParaRPr lang="en-US" dirty="0"/>
          </a:p>
        </p:txBody>
      </p:sp>
      <p:pic>
        <p:nvPicPr>
          <p:cNvPr id="3075" name="Picture 3" descr="F:\Staff photos\Barnes, Caro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133662"/>
            <a:ext cx="3505200" cy="438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0" y="1447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81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Mr. Hutt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65" y="2057400"/>
            <a:ext cx="259594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06908" y="1565743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1994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15000" y="1565743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2014</a:t>
            </a:r>
            <a:endParaRPr lang="en-US" dirty="0"/>
          </a:p>
        </p:txBody>
      </p:sp>
      <p:pic>
        <p:nvPicPr>
          <p:cNvPr id="5123" name="Picture 3" descr="F:\Staff photos\Hutt, Davi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895" y="2133600"/>
            <a:ext cx="3364905" cy="420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11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Mr. </a:t>
            </a:r>
            <a:r>
              <a:rPr lang="en-US" dirty="0" smtClean="0"/>
              <a:t>Hruschka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0"/>
            <a:ext cx="1283690" cy="447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320131"/>
            <a:ext cx="3998913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1524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1994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19600" y="1524000"/>
            <a:ext cx="1847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36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</a:t>
            </a:r>
            <a:r>
              <a:rPr lang="en-US" dirty="0" smtClean="0"/>
              <a:t>. Montgomery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0"/>
            <a:ext cx="246531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71486" y="1219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1994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57800" y="12192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2014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05000"/>
            <a:ext cx="2819400" cy="440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48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Ms. Peterson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410600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1447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1994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15000" y="1447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2014</a:t>
            </a:r>
            <a:endParaRPr lang="en-US" dirty="0"/>
          </a:p>
        </p:txBody>
      </p:sp>
      <p:pic>
        <p:nvPicPr>
          <p:cNvPr id="2051" name="Picture 3" descr="F:\Staff photos\Peterson, Kay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09798"/>
            <a:ext cx="3413820" cy="426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50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Mrs</a:t>
            </a:r>
            <a:r>
              <a:rPr lang="en-US" dirty="0" smtClean="0"/>
              <a:t>. Powell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307979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7207" y="1371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1994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40936" y="1371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2014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133600"/>
            <a:ext cx="33528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37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</a:t>
            </a:r>
            <a:r>
              <a:rPr lang="en-US" dirty="0" smtClean="0"/>
              <a:t>. McIntosh</a:t>
            </a:r>
            <a:endParaRPr lang="en-US" dirty="0"/>
          </a:p>
        </p:txBody>
      </p:sp>
      <p:pic>
        <p:nvPicPr>
          <p:cNvPr id="6146" name="Picture 2" descr="F:\Staff photos\Mcintosh, Birgit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09800"/>
            <a:ext cx="2895600" cy="361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" r="56656"/>
          <a:stretch/>
        </p:blipFill>
        <p:spPr bwMode="auto">
          <a:xfrm>
            <a:off x="1219200" y="2133600"/>
            <a:ext cx="2340836" cy="364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800" y="1524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1994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91200" y="1524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15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</a:t>
            </a:r>
            <a:r>
              <a:rPr lang="en-US" dirty="0" smtClean="0"/>
              <a:t>. Nelson</a:t>
            </a:r>
            <a:endParaRPr lang="en-US" dirty="0"/>
          </a:p>
        </p:txBody>
      </p:sp>
      <p:pic>
        <p:nvPicPr>
          <p:cNvPr id="7170" name="Picture 2" descr="F:\Staff photos\Nelson, Lau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9" y="2438400"/>
            <a:ext cx="2682677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09800"/>
            <a:ext cx="2743200" cy="408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16002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1994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24329" y="161258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05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76</Words>
  <Application>Microsoft Office PowerPoint</Application>
  <PresentationFormat>On-screen Show (4:3)</PresentationFormat>
  <Paragraphs>43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1994-2014</vt:lpstr>
      <vt:lpstr>Mrs. Barnes</vt:lpstr>
      <vt:lpstr>Mr. Hutt</vt:lpstr>
      <vt:lpstr>Mr. Hruschka</vt:lpstr>
      <vt:lpstr>Ms. Montgomery</vt:lpstr>
      <vt:lpstr>Ms. Peterson</vt:lpstr>
      <vt:lpstr>Mrs. Powell</vt:lpstr>
      <vt:lpstr>Ms. McIntosh</vt:lpstr>
      <vt:lpstr>Ms. Nelson</vt:lpstr>
      <vt:lpstr>Coach Nick</vt:lpstr>
      <vt:lpstr>Ms. Olson</vt:lpstr>
      <vt:lpstr>Mr. Vincent</vt:lpstr>
      <vt:lpstr>Mr. Wigre</vt:lpstr>
      <vt:lpstr>Ms. Wright</vt:lpstr>
      <vt:lpstr>Staff 1994</vt:lpstr>
    </vt:vector>
  </TitlesOfParts>
  <Company>Everett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1994-2014</dc:title>
  <dc:creator>Briggs, Alan</dc:creator>
  <cp:lastModifiedBy>Briggs, Alan</cp:lastModifiedBy>
  <cp:revision>13</cp:revision>
  <dcterms:created xsi:type="dcterms:W3CDTF">2014-10-08T20:16:35Z</dcterms:created>
  <dcterms:modified xsi:type="dcterms:W3CDTF">2014-10-08T21:50:27Z</dcterms:modified>
</cp:coreProperties>
</file>