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17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9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24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7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99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8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48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1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1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4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989BB-D55F-4728-B9A3-C97924A9C368}" type="datetimeFigureOut">
              <a:rPr lang="en-US" smtClean="0"/>
              <a:t>10/8/2014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303F0-FDC0-4F5D-92D3-8834D2DF2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0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02303"/>
            <a:ext cx="7114854" cy="441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1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40" y="1158240"/>
            <a:ext cx="6979920" cy="454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77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062" y="2743200"/>
            <a:ext cx="3032760" cy="31546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09599"/>
            <a:ext cx="2094896" cy="39673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09599"/>
            <a:ext cx="1981200" cy="3314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6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457200"/>
            <a:ext cx="2286000" cy="30718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677" y="1398684"/>
            <a:ext cx="2446020" cy="36042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809999"/>
            <a:ext cx="2438400" cy="247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18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533400"/>
            <a:ext cx="3962400" cy="27176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057400"/>
            <a:ext cx="2987040" cy="32080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36" y="3661410"/>
            <a:ext cx="2133600" cy="233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34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Monaghan, Shaun</dc:creator>
  <cp:lastModifiedBy>Monaghan, Shaun</cp:lastModifiedBy>
  <cp:revision>2</cp:revision>
  <dcterms:created xsi:type="dcterms:W3CDTF">2014-10-09T04:42:03Z</dcterms:created>
  <dcterms:modified xsi:type="dcterms:W3CDTF">2014-10-09T04:59:28Z</dcterms:modified>
</cp:coreProperties>
</file>