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95F3AA-BDFD-44F1-A4E7-3C354CF4DA65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6D678-2683-4072-85C5-F4752257EF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FATS and Cholesterol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Health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5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Polyunsaturated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than Saturated Fats</a:t>
            </a:r>
          </a:p>
          <a:p>
            <a:r>
              <a:rPr lang="en-US" dirty="0" smtClean="0"/>
              <a:t>Found in Vegetable Oils and Fish</a:t>
            </a:r>
          </a:p>
          <a:p>
            <a:r>
              <a:rPr lang="en-US" dirty="0" smtClean="0"/>
              <a:t>Tend to lower cholesterol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05175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910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95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Monounsaturated 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type of fat</a:t>
            </a:r>
          </a:p>
          <a:p>
            <a:r>
              <a:rPr lang="en-US" dirty="0" smtClean="0"/>
              <a:t>Found in olives, avocados, nuts, olive, canola and peanut oils.</a:t>
            </a:r>
          </a:p>
          <a:p>
            <a:r>
              <a:rPr lang="en-US" dirty="0" smtClean="0"/>
              <a:t>Tend to lower LDL and raise HDL levels in cholesterol.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71800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718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29718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92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Saturated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worse types of fat for you</a:t>
            </a:r>
          </a:p>
          <a:p>
            <a:r>
              <a:rPr lang="en-US" dirty="0" smtClean="0"/>
              <a:t>Found in Animal Sources like milk, cream cheese, butter, meat and poultry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2438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0386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09800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63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Fatlike Substance that resembles fat but its chemical make-up is </a:t>
            </a:r>
            <a:r>
              <a:rPr lang="en-US" smtClean="0"/>
              <a:t>very different</a:t>
            </a:r>
            <a:endParaRPr lang="en-US" dirty="0" smtClean="0"/>
          </a:p>
          <a:p>
            <a:r>
              <a:rPr lang="en-US" dirty="0" smtClean="0"/>
              <a:t>Is an essential part of each cell membrane in the human body</a:t>
            </a:r>
          </a:p>
          <a:p>
            <a:r>
              <a:rPr lang="en-US" dirty="0" smtClean="0"/>
              <a:t>Used by the liver to make bile and to get rid of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According to the Mayo Clinic, ideal total cholesterol is below 200 milligrams per deciliter. </a:t>
            </a:r>
            <a:endParaRPr lang="en-US" dirty="0" smtClean="0"/>
          </a:p>
          <a:p>
            <a:r>
              <a:rPr lang="en-US" dirty="0" smtClean="0"/>
              <a:t>HDL </a:t>
            </a:r>
            <a:r>
              <a:rPr lang="en-US" dirty="0"/>
              <a:t>cholesterol </a:t>
            </a:r>
            <a:r>
              <a:rPr lang="en-US" dirty="0" smtClean="0"/>
              <a:t>should be at or </a:t>
            </a:r>
            <a:r>
              <a:rPr lang="en-US" dirty="0"/>
              <a:t>above 60 milligrams per </a:t>
            </a:r>
            <a:r>
              <a:rPr lang="en-US" dirty="0" smtClean="0"/>
              <a:t>deciliter</a:t>
            </a:r>
          </a:p>
          <a:p>
            <a:r>
              <a:rPr lang="en-US" smtClean="0"/>
              <a:t>LDL </a:t>
            </a:r>
            <a:r>
              <a:rPr lang="en-US" dirty="0"/>
              <a:t>cholesterol for people not at high risk for heart disease is below 130 milligrams per deciliter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Normal cholesterol levels are the same for everyone and are not determined by age, except LDL cholesterol levels for people who are at high risk for heart disease. </a:t>
            </a:r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the American Heart Association, adults 20 years of age and older should get their cholesterol levels, along with other heart disease risk factors, assessed every four to six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05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230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FATS and Cholesterol</vt:lpstr>
      <vt:lpstr>Polyunsaturated Fat</vt:lpstr>
      <vt:lpstr>Monounsaturated Fats</vt:lpstr>
      <vt:lpstr>Saturated Fat</vt:lpstr>
      <vt:lpstr>Cholesterol</vt:lpstr>
      <vt:lpstr>Cholesterol Levels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FATS</dc:title>
  <dc:creator>Gudgeon, Corie</dc:creator>
  <cp:lastModifiedBy>Gudgeon, Corie</cp:lastModifiedBy>
  <cp:revision>9</cp:revision>
  <dcterms:created xsi:type="dcterms:W3CDTF">2014-01-23T18:45:45Z</dcterms:created>
  <dcterms:modified xsi:type="dcterms:W3CDTF">2015-02-06T17:25:17Z</dcterms:modified>
</cp:coreProperties>
</file>