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3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4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BAB5-46A0-4FD6-A0E8-DF18B6D0E2F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CC0D-FB40-4AB6-93C1-5E65163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BAB5-46A0-4FD6-A0E8-DF18B6D0E2F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CC0D-FB40-4AB6-93C1-5E65163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8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BAB5-46A0-4FD6-A0E8-DF18B6D0E2F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CC0D-FB40-4AB6-93C1-5E65163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BAB5-46A0-4FD6-A0E8-DF18B6D0E2F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CC0D-FB40-4AB6-93C1-5E65163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5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BAB5-46A0-4FD6-A0E8-DF18B6D0E2F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CC0D-FB40-4AB6-93C1-5E65163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2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BAB5-46A0-4FD6-A0E8-DF18B6D0E2F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CC0D-FB40-4AB6-93C1-5E65163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BAB5-46A0-4FD6-A0E8-DF18B6D0E2F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CC0D-FB40-4AB6-93C1-5E65163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3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BAB5-46A0-4FD6-A0E8-DF18B6D0E2F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CC0D-FB40-4AB6-93C1-5E65163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0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BAB5-46A0-4FD6-A0E8-DF18B6D0E2F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CC0D-FB40-4AB6-93C1-5E65163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5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BAB5-46A0-4FD6-A0E8-DF18B6D0E2F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CC0D-FB40-4AB6-93C1-5E65163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BAB5-46A0-4FD6-A0E8-DF18B6D0E2F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CC0D-FB40-4AB6-93C1-5E65163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DBAB5-46A0-4FD6-A0E8-DF18B6D0E2FD}" type="datetimeFigureOut">
              <a:rPr lang="en-US" smtClean="0"/>
              <a:t>5/16/2014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CCC0D-FB40-4AB6-93C1-5E651630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60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EDUCATION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Reproductive System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1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the Menstrual Cycle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average, a woman’s menstrual cycle lasts 28 days.</a:t>
            </a:r>
          </a:p>
          <a:p>
            <a:pPr marL="0" indent="0">
              <a:buNone/>
            </a:pPr>
            <a:endParaRPr lang="en-US" alt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such as diet, stress, exercise, and weight gain or loss also affect the menstrual cycle.</a:t>
            </a:r>
          </a:p>
          <a:p>
            <a:pPr marL="0" indent="0">
              <a:buNone/>
            </a:pPr>
            <a:endParaRPr lang="en-US" alt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menstrual cycle may be irregular at times, especially during puberty.</a:t>
            </a:r>
          </a:p>
          <a:p>
            <a:pPr marL="0" indent="0">
              <a:buNone/>
            </a:pPr>
            <a:endParaRPr lang="en-US" alt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menopause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ovaries slow down their hormone production and no longer release mature eggs. 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9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6" y="842509"/>
            <a:ext cx="9077325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 of the Menstrual Cycle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first half of the cycle, an egg matures inside one of the ovaries.</a:t>
            </a:r>
          </a:p>
          <a:p>
            <a:endParaRPr lang="en-US" alt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about the middle of the cycle ovulation occurs.</a:t>
            </a:r>
          </a:p>
          <a:p>
            <a:endParaRPr lang="en-US" alt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egg has not been fertilized by the time it reaches the uterus, the uterine lining breaks down.</a:t>
            </a:r>
          </a:p>
          <a:p>
            <a:endParaRPr lang="en-US" alt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and tissue of the thickened lining pass out of the body through the vagina in a process called menstruation.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6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Menstrual Discomfort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Cramps are caused by contractions of the uterus.</a:t>
            </a:r>
          </a:p>
          <a:p>
            <a:endParaRPr lang="en-US" alt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Premenstrual syndrome, or PMS, is marked by nervous tension, mood swings, headaches, bloating, and irritability. </a:t>
            </a:r>
          </a:p>
          <a:p>
            <a:endParaRPr lang="en-US" alt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dramatic change in hormone levels that occurs before menstruation begins may cause PMS.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5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1" descr="Ch18pg473-CrampT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79450"/>
            <a:ext cx="6858000" cy="52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 Shock Syndrome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syndrome is caused by a bacterial infection. </a:t>
            </a:r>
          </a:p>
          <a:p>
            <a:endParaRPr lang="en-US" alt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 of toxic shock syndrome include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sudden high fever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rash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Vomiting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Diaherra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Dizziness</a:t>
            </a:r>
          </a:p>
          <a:p>
            <a:endParaRPr lang="en-US" alt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decrease the risk of toxic shock syndrome, women should use tampons with the lowest possible absorbency for their needs and change tampons often.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9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Healthy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female reproductive system involves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cleanliness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abstinence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prompt treatment for infections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self-exams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medical checkups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0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Cleanliness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important health habit is cleanliness, including daily washing of the external vaginal area.</a:t>
            </a:r>
          </a:p>
          <a:p>
            <a:endParaRPr lang="en-US" alt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Cleanliness is especially important during menstruation, as is the regular changing of sanitary pads or tampons.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Abstinence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number of serious infections can result from sexual contact.</a:t>
            </a:r>
          </a:p>
          <a:p>
            <a:endParaRPr lang="en-US" alt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only way to eliminate your risk of sexually transmitted infections is to abstain from sexual activity.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Prompt Treatment for Infections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women experience vaginitis, a vaginal infection caused by yeast, bacteria, or other microorganisms.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 include: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thick discharge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odors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itching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burning sensation during urination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9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and Function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reproductive cells in females are called eggs or ova (singular, ovum).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functions of the female reproductive system are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produce sex hormones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produce eggs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provide a nourishing environment in which a fertilized egg can develop into a baby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1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Self-Exams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 of vaginitis, sores on the genitals, or any unusual pain in the abdomen require a medical exam.</a:t>
            </a:r>
          </a:p>
          <a:p>
            <a:endParaRPr lang="en-US" alt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woman should consult a doctor </a:t>
            </a:r>
          </a:p>
          <a:p>
            <a:pPr marL="742950" lvl="2" indent="-342900"/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she notices heavier bleeding than normal during menstruation</a:t>
            </a:r>
          </a:p>
          <a:p>
            <a:pPr marL="742950" lvl="2" indent="-342900"/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her periods stop completely</a:t>
            </a:r>
          </a:p>
          <a:p>
            <a:pPr marL="742950" lvl="2" indent="-342900"/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she notices bleeding at times between her regular periods</a:t>
            </a:r>
          </a:p>
          <a:p>
            <a:endParaRPr lang="en-US" alt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early detection of breast cancer, all women, including teens, should perform a monthly breast self-examination.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0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Checkups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 smear</a:t>
            </a:r>
            <a:r>
              <a:rPr lang="en-US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sample of cells is taken from the cervix and examined under a microscope.</a:t>
            </a:r>
          </a:p>
          <a:p>
            <a:endParaRPr lang="en-US" altLang="en-US" sz="2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mammogram</a:t>
            </a:r>
            <a:r>
              <a:rPr lang="en-US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an X-ray of the breast that can help detect breast cancer.</a:t>
            </a:r>
          </a:p>
          <a:p>
            <a:endParaRPr lang="en-US" altLang="en-U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Ovarian cysts</a:t>
            </a:r>
            <a:r>
              <a:rPr lang="en-US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Ovarian cysts are growths on the ovary.</a:t>
            </a:r>
          </a:p>
          <a:p>
            <a:endParaRPr lang="en-US" altLang="en-U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Endometriosis</a:t>
            </a:r>
            <a:r>
              <a:rPr lang="en-US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This is a condition in which tissue from the lining of the uterus—the endometrium—grows outside the uterus, in the pelvic cavity.</a:t>
            </a:r>
          </a:p>
          <a:p>
            <a:endParaRPr lang="en-US" altLang="en-US" sz="2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Infertility</a:t>
            </a:r>
            <a:r>
              <a:rPr lang="en-US" altLang="en-US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Causes of infertility in women include blocked fallopian tubes and problems with ovulation.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EDUCATION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Reproductive System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6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and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males, the reproductive cells are called sperm.</a:t>
            </a:r>
          </a:p>
          <a:p>
            <a:pPr marL="0" indent="0">
              <a:buNone/>
            </a:pPr>
            <a:endParaRPr 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the male reproductive system are 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produce sex hormones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produce and store sperm</a:t>
            </a:r>
          </a:p>
          <a:p>
            <a:pPr lvl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deliver sperm to the female reproductive system</a:t>
            </a:r>
          </a:p>
          <a:p>
            <a:pPr marL="0" indent="0">
              <a:buNone/>
            </a:pPr>
            <a:endParaRPr 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sperm cell may join with an egg, in a process called fertilization</a:t>
            </a:r>
          </a:p>
        </p:txBody>
      </p:sp>
    </p:spTree>
    <p:extLst>
      <p:ext uri="{BB962C8B-B14F-4D97-AF65-F5344CB8AC3E}">
        <p14:creationId xmlns:p14="http://schemas.microsoft.com/office/powerpoint/2010/main" val="38722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testes (TES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are the male reproductive glands.</a:t>
            </a:r>
          </a:p>
          <a:p>
            <a:pPr marL="0" indent="0">
              <a:buNone/>
            </a:pPr>
            <a:endParaRPr 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testes (singular, testis) have two major functions—the production of testosterone and the production of sperm.</a:t>
            </a:r>
          </a:p>
          <a:p>
            <a:pPr marL="0" indent="0">
              <a:buNone/>
            </a:pPr>
            <a:endParaRPr 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 hormone testosterone affects the production of sperm and signals certain physical changes at puberty.</a:t>
            </a:r>
          </a:p>
          <a:p>
            <a:pPr marL="0" indent="0">
              <a:buNone/>
            </a:pPr>
            <a:endParaRPr 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testes, also called testicles, hang outside the body within a sac of skin called the scrotum.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0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penis is the external sexual organ through which sperm leave the body. </a:t>
            </a:r>
          </a:p>
          <a:p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 of the penis is covered with loose skin, called the foreskin.</a:t>
            </a:r>
          </a:p>
          <a:p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males the foreskin is removed shortly after birth.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0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 production begins when the hypothalamus signals the pituitary gland to release two hormones—luteinizing hormone (LH) and follicle-stimulating hormone (FSH).</a:t>
            </a:r>
          </a:p>
          <a:p>
            <a:endParaRPr 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signals the testes to begin making testosterone.</a:t>
            </a:r>
          </a:p>
          <a:p>
            <a:endParaRPr 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Testosterone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FSH then signal the production of sperm.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4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1763"/>
            <a:ext cx="7964487" cy="598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3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579" cy="595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Pathway of Sperm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their passage through the male reproductive system, sperm cells mix with fluids produced by the prostate and two other glands.</a:t>
            </a:r>
          </a:p>
          <a:p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mixture of sperm cells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fluids is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5"/>
          <a:stretch/>
        </p:blipFill>
        <p:spPr bwMode="auto">
          <a:xfrm>
            <a:off x="5486400" y="3581399"/>
            <a:ext cx="3281190" cy="297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4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reproductive glands in which eggs are produced are called 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sex hormone estrogen activates certain physical changes at puberty.</a:t>
            </a:r>
          </a:p>
          <a:p>
            <a:endParaRPr 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Progesterone activates changes to a woman’s reproductive system before and during pregnancy.</a:t>
            </a:r>
          </a:p>
          <a:p>
            <a:endParaRPr 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puberty begins, one of the ovaries releases a ripened egg about once every month in a process called ovulation.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6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82000" cy="61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3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of Sperm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ejection of semen from the penis is called ejaculation.</a:t>
            </a:r>
          </a:p>
          <a:p>
            <a:endParaRPr 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Ejaculation occurs when muscles in the male reproductive system and at the base of the bladder contract, forcing semen through the urethra. </a:t>
            </a:r>
          </a:p>
          <a:p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million sperm cells are released during one ejaculation.</a:t>
            </a:r>
          </a:p>
          <a:p>
            <a:endParaRPr 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Ejaculation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occur when the penis is in an erect state.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Healthy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the male reproductive system involves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cleanliness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abstinence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prompt treatment for infections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self-exams</a:t>
            </a:r>
          </a:p>
          <a:p>
            <a:pPr marL="742950" lvl="2" indent="-342900"/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medical checkups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7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important to thoroughly clean the external organs—the penis and scrotum—daily, preferably during a shower or bath.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Drying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groin area well after showering can prevent fungal infections that can cause jock itch</a:t>
            </a:r>
          </a:p>
        </p:txBody>
      </p:sp>
    </p:spTree>
    <p:extLst>
      <p:ext uri="{BB962C8B-B14F-4D97-AF65-F5344CB8AC3E}">
        <p14:creationId xmlns:p14="http://schemas.microsoft.com/office/powerpoint/2010/main" val="37183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Abstinence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number of serious infections of the reproductive system and other body systems can result from sexual contact.</a:t>
            </a:r>
          </a:p>
          <a:p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way to eliminate your risk of sexually transmitted infections is to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abstain or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refrain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sexual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athletic activities, males should wear a protector, also called a “cup,” or supporter.</a:t>
            </a:r>
          </a:p>
          <a:p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Tight clothing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avoided.</a:t>
            </a:r>
          </a:p>
          <a:p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careful when lifting heavy objects.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4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for males to monitor their own bodies for any signs of possible medical problems.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urinating, unusual discharges, or sores on the genitals require a medical examination. 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examine their testes for signs of testicular cancer.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thumb and fore finger in a rolling motion. Looking for lumps, changes in size or texture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3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Checkups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exams throughout life can help ensure reproductive health. </a:t>
            </a:r>
          </a:p>
          <a:p>
            <a:endParaRPr 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older men, the prostate becomes enlarged or develops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cancer.</a:t>
            </a:r>
          </a:p>
          <a:p>
            <a:endParaRPr 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 a doctor can diagnose is infertility—the condition of being unable to reproduce.</a:t>
            </a:r>
          </a:p>
          <a:p>
            <a:endParaRPr 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males, infertility is marked by the inability to produce healthy sperm or the production of too few sperm.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Fallopian Tubes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Fallopian tubes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LOH pee un) are passageways that carry eggs away from the ovaries.</a:t>
            </a:r>
          </a:p>
          <a:p>
            <a:endParaRPr 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ovary releases an egg during ovulation, the fingerlike ends of the fallopian tube draw the egg into the tube.</a:t>
            </a:r>
          </a:p>
          <a:p>
            <a:endParaRPr 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fallopian tubes are where fertilization usually occurs.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2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hollow, muscular, pear-shaped organ.</a:t>
            </a:r>
          </a:p>
          <a:p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uterus, a fertilized egg can develop and grow. </a:t>
            </a:r>
          </a:p>
          <a:p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baby is ready to be born, the cervix expands to allow the baby to pass through.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94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birth canal, is a hollow, muscular passage leading from the uterus to the outside of the body.</a:t>
            </a:r>
          </a:p>
          <a:p>
            <a:endParaRPr 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 enter a woman’s body through the vagina.</a:t>
            </a:r>
          </a:p>
          <a:p>
            <a:endParaRPr 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walls of the vagina are very elastic, which allows it to expand dramatically during childbirth.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7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r="9901"/>
          <a:stretch/>
        </p:blipFill>
        <p:spPr bwMode="auto">
          <a:xfrm>
            <a:off x="554938" y="533400"/>
            <a:ext cx="855640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2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140"/>
            <a:ext cx="7467599" cy="675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Menstrual Cycle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usually produce only one mature egg cell each month during a process called the 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menstrual cycle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(MEN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stroo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endParaRPr lang="en-US" altLang="en-US" sz="2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menstrual cycle, an ovary releases a mature egg.</a:t>
            </a:r>
          </a:p>
          <a:p>
            <a:endParaRPr 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egg travels to the uterus.</a:t>
            </a:r>
          </a:p>
          <a:p>
            <a:endParaRPr lang="en-US" altLang="en-US" sz="1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egg is not fertilized, the uterine lining is shed and a new cycle begins.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0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1382</Words>
  <Application>Microsoft Office PowerPoint</Application>
  <PresentationFormat>On-screen Show (4:3)</PresentationFormat>
  <Paragraphs>196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SEXUAL EDUCATION</vt:lpstr>
      <vt:lpstr>Structure and Function</vt:lpstr>
      <vt:lpstr>Ovaries</vt:lpstr>
      <vt:lpstr>Fallopian Tubes</vt:lpstr>
      <vt:lpstr>Uterus</vt:lpstr>
      <vt:lpstr>Vagina</vt:lpstr>
      <vt:lpstr>PowerPoint Presentation</vt:lpstr>
      <vt:lpstr>PowerPoint Presentation</vt:lpstr>
      <vt:lpstr>The Menstrual Cycle</vt:lpstr>
      <vt:lpstr>Factors Affecting the Menstrual Cycle</vt:lpstr>
      <vt:lpstr>PowerPoint Presentation</vt:lpstr>
      <vt:lpstr>Stages of the Menstrual Cycle</vt:lpstr>
      <vt:lpstr>Menstrual Discomfort</vt:lpstr>
      <vt:lpstr>PowerPoint Presentation</vt:lpstr>
      <vt:lpstr>Toxic Shock Syndrome</vt:lpstr>
      <vt:lpstr>Keeping Healthy</vt:lpstr>
      <vt:lpstr>Cleanliness</vt:lpstr>
      <vt:lpstr>Sexual Abstinence</vt:lpstr>
      <vt:lpstr>Prompt Treatment for Infections</vt:lpstr>
      <vt:lpstr>Self-Exams</vt:lpstr>
      <vt:lpstr>Medical Checkups</vt:lpstr>
      <vt:lpstr>SEXUAL EDUCATION</vt:lpstr>
      <vt:lpstr>Structure and Function </vt:lpstr>
      <vt:lpstr>Testes</vt:lpstr>
      <vt:lpstr>Penis</vt:lpstr>
      <vt:lpstr>Sperm Production</vt:lpstr>
      <vt:lpstr>PowerPoint Presentation</vt:lpstr>
      <vt:lpstr>PowerPoint Presentation</vt:lpstr>
      <vt:lpstr>The Pathway of Sperm</vt:lpstr>
      <vt:lpstr>PowerPoint Presentation</vt:lpstr>
      <vt:lpstr>Release of Sperm</vt:lpstr>
      <vt:lpstr>Keeping Healthy</vt:lpstr>
      <vt:lpstr>Cleanliness</vt:lpstr>
      <vt:lpstr>Sexual Abstinence</vt:lpstr>
      <vt:lpstr>Protection From Trauma</vt:lpstr>
      <vt:lpstr>Self-Exams</vt:lpstr>
      <vt:lpstr>Medical Checkups</vt:lpstr>
    </vt:vector>
  </TitlesOfParts>
  <Company>Everett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EDUCATION</dc:title>
  <dc:creator>07812</dc:creator>
  <cp:lastModifiedBy>Gudgeon, Corie</cp:lastModifiedBy>
  <cp:revision>12</cp:revision>
  <dcterms:created xsi:type="dcterms:W3CDTF">2013-12-16T16:26:38Z</dcterms:created>
  <dcterms:modified xsi:type="dcterms:W3CDTF">2014-05-16T19:43:31Z</dcterms:modified>
</cp:coreProperties>
</file>