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70274C9-57BE-46DA-9C3F-F9373101FA38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43000" y="2639060"/>
            <a:ext cx="685800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5645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399790" y="2011045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990600" y="2797810"/>
            <a:ext cx="690816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C855-42CA-401D-BB76-27CCC2BD2C4B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75748-DE2F-4F1A-9F21-191D7699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e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143000" y="2639060"/>
            <a:ext cx="685800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Everett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a25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a25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a25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a25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a25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25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a25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a25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a25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a25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5645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2011045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990600" y="2797810"/>
            <a:ext cx="690816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107 (27%)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32 (10%) of Grade 12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a25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a25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a25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a25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a25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a25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25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a25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a25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a25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25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a25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a25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a25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a25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a25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a25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a25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a25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a25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a25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25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a25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a25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a25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25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a25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a25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a25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a25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a25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a25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a25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25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a25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a25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a26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a25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a25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a25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a25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B75748-DE2F-4F1A-9F21-191D769955A9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2015-02-26T02:16:54Z</dcterms:created>
  <dcterms:modified xsi:type="dcterms:W3CDTF">2015-03-13T22:54:20Z</dcterms:modified>
</cp:coreProperties>
</file>