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D1F8348-305B-4A91-B584-5459C1C2DAC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5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61060" y="2639060"/>
            <a:ext cx="742188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365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365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365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365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365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78685" y="365760"/>
            <a:ext cx="4786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365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365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365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5645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3399790" y="2011045"/>
            <a:ext cx="234378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990600" y="2797810"/>
            <a:ext cx="6908165" cy="3284855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365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365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365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365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365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7360" y="365760"/>
            <a:ext cx="5669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365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365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365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365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365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365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65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365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365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365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365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86760" y="365760"/>
            <a:ext cx="2569845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7235" y="365760"/>
            <a:ext cx="5129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365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365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365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365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365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365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365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365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365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365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365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365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365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365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365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365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5940" y="365760"/>
            <a:ext cx="2992120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365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2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3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E3D3-14EB-483E-865D-AE4D21B9D1A0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7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9B9C0-1695-4717-8310-D2802B1A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1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861060" y="2639060"/>
            <a:ext cx="742188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Henry M. Jackson High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(Everett 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2015)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7"/>
          <p:cNvSpPr txBox="1"/>
          <p:nvPr/>
        </p:nvSpPr>
        <p:spPr>
          <a:xfrm>
            <a:off x="2546350" y="365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3" name="gcha96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8"/>
          <p:cNvSpPr txBox="1"/>
          <p:nvPr/>
        </p:nvSpPr>
        <p:spPr>
          <a:xfrm>
            <a:off x="1848485" y="365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58" name="gcha96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9"/>
          <p:cNvSpPr txBox="1"/>
          <p:nvPr/>
        </p:nvSpPr>
        <p:spPr>
          <a:xfrm>
            <a:off x="2207895" y="365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3" name="gcha96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0"/>
          <p:cNvSpPr txBox="1"/>
          <p:nvPr/>
        </p:nvSpPr>
        <p:spPr>
          <a:xfrm>
            <a:off x="1997075" y="365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68" name="gcha97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1"/>
          <p:cNvSpPr txBox="1"/>
          <p:nvPr/>
        </p:nvSpPr>
        <p:spPr>
          <a:xfrm>
            <a:off x="1753235" y="365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3" name="gcha97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/>
          <p:cNvSpPr txBox="1"/>
          <p:nvPr/>
        </p:nvSpPr>
        <p:spPr>
          <a:xfrm>
            <a:off x="2178685" y="365760"/>
            <a:ext cx="4786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97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3"/>
          <p:cNvSpPr txBox="1"/>
          <p:nvPr/>
        </p:nvSpPr>
        <p:spPr>
          <a:xfrm>
            <a:off x="1755140" y="365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83" name="gcha97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4"/>
          <p:cNvSpPr txBox="1"/>
          <p:nvPr/>
        </p:nvSpPr>
        <p:spPr>
          <a:xfrm>
            <a:off x="2383155" y="365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88" name="gcha97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5"/>
          <p:cNvSpPr txBox="1"/>
          <p:nvPr/>
        </p:nvSpPr>
        <p:spPr>
          <a:xfrm>
            <a:off x="2684145" y="365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93" name="gcha97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1811655" y="365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98" name="gcha97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5645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99790" y="2011045"/>
            <a:ext cx="234378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Space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990600" y="2797810"/>
            <a:ext cx="6908165" cy="328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424 (78%) of Grade 10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308 (62%) of Grade 12 students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</p:txBody>
      </p:sp>
      <p:sp>
        <p:nvSpPr>
          <p:cNvPr id="1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7"/>
          <p:cNvSpPr txBox="1"/>
          <p:nvPr/>
        </p:nvSpPr>
        <p:spPr>
          <a:xfrm>
            <a:off x="1451610" y="365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3" name="gcha97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8"/>
          <p:cNvSpPr txBox="1"/>
          <p:nvPr/>
        </p:nvSpPr>
        <p:spPr>
          <a:xfrm>
            <a:off x="2059940" y="365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8" name="gcha97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9"/>
          <p:cNvSpPr txBox="1"/>
          <p:nvPr/>
        </p:nvSpPr>
        <p:spPr>
          <a:xfrm>
            <a:off x="1631950" y="365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13" name="gcha97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 txBox="1"/>
          <p:nvPr/>
        </p:nvSpPr>
        <p:spPr>
          <a:xfrm>
            <a:off x="1958975" y="365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18" name="gcha97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1"/>
          <p:cNvSpPr txBox="1"/>
          <p:nvPr/>
        </p:nvSpPr>
        <p:spPr>
          <a:xfrm>
            <a:off x="2229485" y="365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23" name="gcha97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2"/>
          <p:cNvSpPr txBox="1"/>
          <p:nvPr/>
        </p:nvSpPr>
        <p:spPr>
          <a:xfrm>
            <a:off x="1737360" y="365760"/>
            <a:ext cx="5669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Can Problem Solve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possess problem solving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28" name="gcha97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3"/>
          <p:cNvSpPr txBox="1"/>
          <p:nvPr/>
        </p:nvSpPr>
        <p:spPr>
          <a:xfrm>
            <a:off x="2139315" y="365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97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4"/>
          <p:cNvSpPr txBox="1"/>
          <p:nvPr/>
        </p:nvSpPr>
        <p:spPr>
          <a:xfrm>
            <a:off x="2134235" y="365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38" name="gcha97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5"/>
          <p:cNvSpPr txBox="1"/>
          <p:nvPr/>
        </p:nvSpPr>
        <p:spPr>
          <a:xfrm>
            <a:off x="2281555" y="365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43" name="gcha97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6"/>
          <p:cNvSpPr txBox="1"/>
          <p:nvPr/>
        </p:nvSpPr>
        <p:spPr>
          <a:xfrm>
            <a:off x="2112645" y="365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48" name="gcha97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424430" y="365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96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7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53" name="gcha97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8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58" name="gcha97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9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63" name="gcha97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0"/>
          <p:cNvSpPr txBox="1"/>
          <p:nvPr/>
        </p:nvSpPr>
        <p:spPr>
          <a:xfrm>
            <a:off x="716915" y="365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68" name="gcha97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1"/>
          <p:cNvSpPr txBox="1"/>
          <p:nvPr/>
        </p:nvSpPr>
        <p:spPr>
          <a:xfrm>
            <a:off x="1314450" y="365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73" name="gcha97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2"/>
          <p:cNvSpPr txBox="1"/>
          <p:nvPr/>
        </p:nvSpPr>
        <p:spPr>
          <a:xfrm>
            <a:off x="1916430" y="365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78" name="gcha97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3"/>
          <p:cNvSpPr txBox="1"/>
          <p:nvPr/>
        </p:nvSpPr>
        <p:spPr>
          <a:xfrm>
            <a:off x="2804795" y="365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83" name="gcha97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4"/>
          <p:cNvSpPr txBox="1"/>
          <p:nvPr/>
        </p:nvSpPr>
        <p:spPr>
          <a:xfrm>
            <a:off x="2556510" y="365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88" name="gcha97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5"/>
          <p:cNvSpPr txBox="1"/>
          <p:nvPr/>
        </p:nvSpPr>
        <p:spPr>
          <a:xfrm>
            <a:off x="1927860" y="365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193" name="gcha97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6"/>
          <p:cNvSpPr txBox="1"/>
          <p:nvPr/>
        </p:nvSpPr>
        <p:spPr>
          <a:xfrm>
            <a:off x="3286760" y="365760"/>
            <a:ext cx="2569845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198" name="gcha97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2007235" y="365760"/>
            <a:ext cx="5129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96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7"/>
          <p:cNvSpPr txBox="1"/>
          <p:nvPr/>
        </p:nvSpPr>
        <p:spPr>
          <a:xfrm>
            <a:off x="701675" y="365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03" name="gcha97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8"/>
          <p:cNvSpPr txBox="1"/>
          <p:nvPr/>
        </p:nvSpPr>
        <p:spPr>
          <a:xfrm>
            <a:off x="1626235" y="365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08" name="gcha97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9"/>
          <p:cNvSpPr txBox="1"/>
          <p:nvPr/>
        </p:nvSpPr>
        <p:spPr>
          <a:xfrm>
            <a:off x="1837055" y="365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3" name="gcha97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0"/>
          <p:cNvSpPr txBox="1"/>
          <p:nvPr/>
        </p:nvSpPr>
        <p:spPr>
          <a:xfrm>
            <a:off x="1720850" y="365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97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1"/>
          <p:cNvSpPr txBox="1"/>
          <p:nvPr/>
        </p:nvSpPr>
        <p:spPr>
          <a:xfrm>
            <a:off x="1054735" y="365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23" name="gcha97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2"/>
          <p:cNvSpPr txBox="1"/>
          <p:nvPr/>
        </p:nvSpPr>
        <p:spPr>
          <a:xfrm>
            <a:off x="1479550" y="365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28" name="gcha97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3"/>
          <p:cNvSpPr txBox="1"/>
          <p:nvPr/>
        </p:nvSpPr>
        <p:spPr>
          <a:xfrm>
            <a:off x="1386205" y="365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33" name="gcha97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4"/>
          <p:cNvSpPr txBox="1"/>
          <p:nvPr/>
        </p:nvSpPr>
        <p:spPr>
          <a:xfrm>
            <a:off x="1310005" y="365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38" name="gcha97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5"/>
          <p:cNvSpPr txBox="1"/>
          <p:nvPr/>
        </p:nvSpPr>
        <p:spPr>
          <a:xfrm>
            <a:off x="2389505" y="365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3" name="gcha97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6"/>
          <p:cNvSpPr txBox="1"/>
          <p:nvPr/>
        </p:nvSpPr>
        <p:spPr>
          <a:xfrm>
            <a:off x="2194560" y="365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8" name="gcha97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2"/>
          <p:cNvSpPr txBox="1"/>
          <p:nvPr/>
        </p:nvSpPr>
        <p:spPr>
          <a:xfrm>
            <a:off x="2461895" y="365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28" name="gcha96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7"/>
          <p:cNvSpPr txBox="1"/>
          <p:nvPr/>
        </p:nvSpPr>
        <p:spPr>
          <a:xfrm>
            <a:off x="2219960" y="365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97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8"/>
          <p:cNvSpPr txBox="1"/>
          <p:nvPr/>
        </p:nvSpPr>
        <p:spPr>
          <a:xfrm>
            <a:off x="1924685" y="365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58" name="gcha97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59"/>
          <p:cNvSpPr txBox="1"/>
          <p:nvPr/>
        </p:nvSpPr>
        <p:spPr>
          <a:xfrm>
            <a:off x="1483995" y="365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63" name="gcha97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0"/>
          <p:cNvSpPr txBox="1"/>
          <p:nvPr/>
        </p:nvSpPr>
        <p:spPr>
          <a:xfrm>
            <a:off x="1755140" y="365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68" name="gcha97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 txBox="1"/>
          <p:nvPr/>
        </p:nvSpPr>
        <p:spPr>
          <a:xfrm>
            <a:off x="2028825" y="365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3" name="gcha96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4"/>
          <p:cNvSpPr txBox="1"/>
          <p:nvPr/>
        </p:nvSpPr>
        <p:spPr>
          <a:xfrm>
            <a:off x="1959610" y="365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38" name="gcha96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5"/>
          <p:cNvSpPr txBox="1"/>
          <p:nvPr/>
        </p:nvSpPr>
        <p:spPr>
          <a:xfrm>
            <a:off x="3075940" y="365760"/>
            <a:ext cx="2992120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3" name="gcha96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6"/>
          <p:cNvSpPr txBox="1"/>
          <p:nvPr/>
        </p:nvSpPr>
        <p:spPr>
          <a:xfrm>
            <a:off x="2049145" y="365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48" name="gcha96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BCF9B9C0-1695-4717-8310-D2802B1A9B27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Custom</PresentationFormat>
  <Paragraphs>171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curtis</dc:creator>
  <cp:lastModifiedBy>Polk, Robert</cp:lastModifiedBy>
  <cp:revision>1</cp:revision>
  <dcterms:created xsi:type="dcterms:W3CDTF">2015-02-26T23:45:04Z</dcterms:created>
  <dcterms:modified xsi:type="dcterms:W3CDTF">2015-03-13T22:56:51Z</dcterms:modified>
</cp:coreProperties>
</file>