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0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2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53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54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55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57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99DA17-BE0D-4097-A0AB-2E39C8F908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A96AD-1077-40E5-A93C-97A13AF464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F7B58-2A73-482D-ACCF-70D553970F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5050C-2283-42C9-A6C9-4FC34AE11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16000-17ED-49B3-8444-D15C6FC607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25516-B6D7-4977-98AA-DFA76D7BC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050D8-CB1F-4390-A71F-F38E66641D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51D7B-9512-459E-BA9B-1ACA3B480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C88D3-9541-4F87-BB62-15544655E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3F51B-8226-4685-92C1-49B30CAEE6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72B4E-34F5-43FB-8B61-6D4E824636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9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3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F07721-91C1-4380-A660-56A81A7C47A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Calories &amp; BMR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Calorie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a unit of measure that indicates the amount of energy we obtain from a particular food.</a:t>
            </a:r>
          </a:p>
          <a:p>
            <a:r>
              <a:rPr lang="en-US"/>
              <a:t>Excess Calorie Consumption is a major factor in our tendency to be overweight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Nutritionist Recommendations 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Our Calorie Intake:</a:t>
            </a:r>
          </a:p>
          <a:p>
            <a:pPr>
              <a:buFont typeface="Wingdings" pitchFamily="2" charset="2"/>
              <a:buNone/>
            </a:pPr>
            <a:r>
              <a:rPr lang="en-US"/>
              <a:t>	Complex Carbohydrates= 48% total calories</a:t>
            </a:r>
          </a:p>
          <a:p>
            <a:pPr>
              <a:buFont typeface="Wingdings" pitchFamily="2" charset="2"/>
              <a:buNone/>
            </a:pPr>
            <a:r>
              <a:rPr lang="en-US"/>
              <a:t>	Proteins = 12% total calories</a:t>
            </a:r>
          </a:p>
          <a:p>
            <a:pPr>
              <a:buFont typeface="Wingdings" pitchFamily="2" charset="2"/>
              <a:buNone/>
            </a:pPr>
            <a:r>
              <a:rPr lang="en-US"/>
              <a:t>	Simple Sugars = 10% total calories</a:t>
            </a:r>
          </a:p>
          <a:p>
            <a:pPr>
              <a:buFont typeface="Wingdings" pitchFamily="2" charset="2"/>
              <a:buNone/>
            </a:pPr>
            <a:r>
              <a:rPr lang="en-US"/>
              <a:t>	Fats = no more than 30% total calories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BMR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BMR is your basal metabolic rate. It is the number of </a:t>
            </a:r>
            <a:r>
              <a:rPr lang="en-US" dirty="0" smtClean="0"/>
              <a:t>calories </a:t>
            </a:r>
            <a:r>
              <a:rPr lang="en-US" dirty="0" smtClean="0"/>
              <a:t>your body burns in a day if you did nothing at all but let your body function. 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/>
              <a:t>	BMR = The rate at which you use energy when completely at rest.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Factors Influencing BMR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Age</a:t>
            </a:r>
          </a:p>
          <a:p>
            <a:r>
              <a:rPr lang="en-US"/>
              <a:t>Sex</a:t>
            </a:r>
          </a:p>
          <a:p>
            <a:r>
              <a:rPr lang="en-US"/>
              <a:t>Weight</a:t>
            </a:r>
          </a:p>
          <a:p>
            <a:r>
              <a:rPr lang="en-US"/>
              <a:t>Body Size &amp; Shape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4</TotalTime>
  <Words>84</Words>
  <Application>Microsoft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Balance</vt:lpstr>
      <vt:lpstr>Calories &amp; BMR </vt:lpstr>
      <vt:lpstr>Calorie</vt:lpstr>
      <vt:lpstr>Nutritionist Recommendations RE</vt:lpstr>
      <vt:lpstr>BMR </vt:lpstr>
      <vt:lpstr>Factors Influencing BMR</vt:lpstr>
    </vt:vector>
  </TitlesOfParts>
  <Company>Everett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Calories &amp; BMR </dc:title>
  <dc:creator>07078</dc:creator>
  <cp:lastModifiedBy>04275</cp:lastModifiedBy>
  <cp:revision>3</cp:revision>
  <dcterms:created xsi:type="dcterms:W3CDTF">2004-11-01T22:19:27Z</dcterms:created>
  <dcterms:modified xsi:type="dcterms:W3CDTF">2010-11-18T14:56:16Z</dcterms:modified>
</cp:coreProperties>
</file>