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1" d="100"/>
          <a:sy n="121" d="100"/>
        </p:scale>
        <p:origin x="570" y="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5725025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1997075" y="1095856"/>
            <a:ext cx="6400799" cy="1102500"/>
          </a:xfrm>
          <a:prstGeom prst="rect">
            <a:avLst/>
          </a:prstGeom>
        </p:spPr>
        <p:txBody>
          <a:bodyPr lIns="91425" tIns="91425" rIns="91425" bIns="91425" anchor="b" anchorCtr="0"/>
          <a:lstStyle>
            <a:lvl1pPr>
              <a:spcBef>
                <a:spcPts val="0"/>
              </a:spcBef>
              <a:buSzPct val="100000"/>
              <a:defRPr sz="4800" b="1"/>
            </a:lvl1pPr>
            <a:lvl2pPr>
              <a:spcBef>
                <a:spcPts val="0"/>
              </a:spcBef>
              <a:buSzPct val="100000"/>
              <a:defRPr sz="4800" b="1"/>
            </a:lvl2pPr>
            <a:lvl3pPr>
              <a:spcBef>
                <a:spcPts val="0"/>
              </a:spcBef>
              <a:buSzPct val="100000"/>
              <a:defRPr sz="4800" b="1"/>
            </a:lvl3pPr>
            <a:lvl4pPr>
              <a:spcBef>
                <a:spcPts val="0"/>
              </a:spcBef>
              <a:buSzPct val="100000"/>
              <a:defRPr sz="4800" b="1"/>
            </a:lvl4pPr>
            <a:lvl5pPr>
              <a:spcBef>
                <a:spcPts val="0"/>
              </a:spcBef>
              <a:buSzPct val="100000"/>
              <a:defRPr sz="4800" b="1"/>
            </a:lvl5pPr>
            <a:lvl6pPr>
              <a:spcBef>
                <a:spcPts val="0"/>
              </a:spcBef>
              <a:buSzPct val="100000"/>
              <a:defRPr sz="4800" b="1"/>
            </a:lvl6pPr>
            <a:lvl7pPr>
              <a:spcBef>
                <a:spcPts val="0"/>
              </a:spcBef>
              <a:buSzPct val="100000"/>
              <a:defRPr sz="4800" b="1"/>
            </a:lvl7pPr>
            <a:lvl8pPr>
              <a:spcBef>
                <a:spcPts val="0"/>
              </a:spcBef>
              <a:buSzPct val="100000"/>
              <a:defRPr sz="4800" b="1"/>
            </a:lvl8pPr>
            <a:lvl9pPr>
              <a:spcBef>
                <a:spcPts val="0"/>
              </a:spcBef>
              <a:buSzPct val="100000"/>
              <a:defRPr sz="4800" b="1"/>
            </a:lvl9pPr>
          </a:lstStyle>
          <a:p>
            <a:endParaRPr/>
          </a:p>
        </p:txBody>
      </p:sp>
      <p:sp>
        <p:nvSpPr>
          <p:cNvPr id="14" name="Shape 14"/>
          <p:cNvSpPr txBox="1">
            <a:spLocks noGrp="1"/>
          </p:cNvSpPr>
          <p:nvPr>
            <p:ph type="subTitle" idx="1"/>
          </p:nvPr>
        </p:nvSpPr>
        <p:spPr>
          <a:xfrm>
            <a:off x="1997075" y="2251802"/>
            <a:ext cx="6400799" cy="871800"/>
          </a:xfrm>
          <a:prstGeom prst="rect">
            <a:avLst/>
          </a:prstGeom>
        </p:spPr>
        <p:txBody>
          <a:bodyPr lIns="91425" tIns="91425" rIns="91425" bIns="91425" anchor="t" anchorCtr="0"/>
          <a:lstStyle>
            <a:lvl1pPr>
              <a:spcBef>
                <a:spcPts val="0"/>
              </a:spcBef>
              <a:buClr>
                <a:srgbClr val="FFFFFF"/>
              </a:buClr>
              <a:buNone/>
              <a:defRPr>
                <a:solidFill>
                  <a:srgbClr val="FFFFFF"/>
                </a:solidFill>
              </a:defRPr>
            </a:lvl1pPr>
            <a:lvl2pPr>
              <a:spcBef>
                <a:spcPts val="0"/>
              </a:spcBef>
              <a:buClr>
                <a:srgbClr val="FFFFFF"/>
              </a:buClr>
              <a:buSzPct val="100000"/>
              <a:buNone/>
              <a:defRPr sz="3200">
                <a:solidFill>
                  <a:srgbClr val="FFFFFF"/>
                </a:solidFill>
              </a:defRPr>
            </a:lvl2pPr>
            <a:lvl3pPr>
              <a:spcBef>
                <a:spcPts val="0"/>
              </a:spcBef>
              <a:buClr>
                <a:srgbClr val="FFFFFF"/>
              </a:buClr>
              <a:buSzPct val="100000"/>
              <a:buNone/>
              <a:defRPr sz="3200">
                <a:solidFill>
                  <a:srgbClr val="FFFFFF"/>
                </a:solidFill>
              </a:defRPr>
            </a:lvl3pPr>
            <a:lvl4pPr>
              <a:spcBef>
                <a:spcPts val="0"/>
              </a:spcBef>
              <a:buClr>
                <a:srgbClr val="FFFFFF"/>
              </a:buClr>
              <a:buSzPct val="100000"/>
              <a:buNone/>
              <a:defRPr sz="3200">
                <a:solidFill>
                  <a:srgbClr val="FFFFFF"/>
                </a:solidFill>
              </a:defRPr>
            </a:lvl4pPr>
            <a:lvl5pPr>
              <a:spcBef>
                <a:spcPts val="0"/>
              </a:spcBef>
              <a:buClr>
                <a:srgbClr val="FFFFFF"/>
              </a:buClr>
              <a:buSzPct val="100000"/>
              <a:buNone/>
              <a:defRPr sz="3200">
                <a:solidFill>
                  <a:srgbClr val="FFFFFF"/>
                </a:solidFill>
              </a:defRPr>
            </a:lvl5pPr>
            <a:lvl6pPr>
              <a:spcBef>
                <a:spcPts val="0"/>
              </a:spcBef>
              <a:buClr>
                <a:srgbClr val="FFFFFF"/>
              </a:buClr>
              <a:buSzPct val="100000"/>
              <a:buNone/>
              <a:defRPr sz="3200">
                <a:solidFill>
                  <a:srgbClr val="FFFFFF"/>
                </a:solidFill>
              </a:defRPr>
            </a:lvl6pPr>
            <a:lvl7pPr>
              <a:spcBef>
                <a:spcPts val="0"/>
              </a:spcBef>
              <a:buClr>
                <a:srgbClr val="FFFFFF"/>
              </a:buClr>
              <a:buSzPct val="100000"/>
              <a:buNone/>
              <a:defRPr sz="3200">
                <a:solidFill>
                  <a:srgbClr val="FFFFFF"/>
                </a:solidFill>
              </a:defRPr>
            </a:lvl7pPr>
            <a:lvl8pPr>
              <a:spcBef>
                <a:spcPts val="0"/>
              </a:spcBef>
              <a:buClr>
                <a:srgbClr val="FFFFFF"/>
              </a:buClr>
              <a:buSzPct val="100000"/>
              <a:buNone/>
              <a:defRPr sz="3200">
                <a:solidFill>
                  <a:srgbClr val="FFFFFF"/>
                </a:solidFill>
              </a:defRPr>
            </a:lvl8pPr>
            <a:lvl9pPr>
              <a:spcBef>
                <a:spcPts val="0"/>
              </a:spcBef>
              <a:buClr>
                <a:srgbClr val="FFFFFF"/>
              </a:buClr>
              <a:buSzPct val="100000"/>
              <a:buNone/>
              <a:defRPr sz="3200">
                <a:solidFill>
                  <a:srgbClr val="FFFFFF"/>
                </a:solidFill>
              </a:defRPr>
            </a:lvl9pPr>
          </a:lstStyle>
          <a:p>
            <a:endParaRPr/>
          </a:p>
        </p:txBody>
      </p:sp>
      <p:sp>
        <p:nvSpPr>
          <p:cNvPr id="15" name="Shape 15"/>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a:off x="3175" y="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3175" y="1916906"/>
            <a:ext cx="635000" cy="611981"/>
          </a:xfrm>
          <a:custGeom>
            <a:avLst/>
            <a:gdLst/>
            <a:ahLst/>
            <a:cxnLst/>
            <a:rect l="0" t="0" r="0" b="0"/>
            <a:pathLst>
              <a:path w="400" h="514" extrusionOk="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3175" y="1307306"/>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152400" y="1307306"/>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152400" y="3226593"/>
            <a:ext cx="1317625" cy="609600"/>
          </a:xfrm>
          <a:custGeom>
            <a:avLst/>
            <a:gdLst/>
            <a:ahLst/>
            <a:cxnLst/>
            <a:rect l="0" t="0" r="0" b="0"/>
            <a:pathLst>
              <a:path w="830" h="512" extrusionOk="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152400" y="2614612"/>
            <a:ext cx="1317625" cy="611981"/>
          </a:xfrm>
          <a:custGeom>
            <a:avLst/>
            <a:gdLst/>
            <a:ahLst/>
            <a:cxnLst/>
            <a:rect l="0" t="0" r="0" b="0"/>
            <a:pathLst>
              <a:path w="830" h="514" extrusionOk="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2" name="Shape 22"/>
          <p:cNvSpPr/>
          <p:nvPr/>
        </p:nvSpPr>
        <p:spPr>
          <a:xfrm>
            <a:off x="984250" y="2614612"/>
            <a:ext cx="1322387" cy="611981"/>
          </a:xfrm>
          <a:custGeom>
            <a:avLst/>
            <a:gdLst/>
            <a:ahLst/>
            <a:cxnLst/>
            <a:rect l="0" t="0" r="0" b="0"/>
            <a:pathLst>
              <a:path w="833" h="514" extrusionOk="0">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3" name="Shape 23"/>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4" name="Shape 24"/>
          <p:cNvSpPr/>
          <p:nvPr/>
        </p:nvSpPr>
        <p:spPr>
          <a:xfrm>
            <a:off x="984250" y="4533900"/>
            <a:ext cx="1322387" cy="609600"/>
          </a:xfrm>
          <a:custGeom>
            <a:avLst/>
            <a:gdLst/>
            <a:ahLst/>
            <a:cxnLst/>
            <a:rect l="0" t="0" r="0" b="0"/>
            <a:pathLst>
              <a:path w="833" h="512" extrusionOk="0">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5" name="Shape 25"/>
          <p:cNvSpPr/>
          <p:nvPr/>
        </p:nvSpPr>
        <p:spPr>
          <a:xfrm>
            <a:off x="984250" y="3924300"/>
            <a:ext cx="1322387" cy="609600"/>
          </a:xfrm>
          <a:custGeom>
            <a:avLst/>
            <a:gdLst/>
            <a:ahLst/>
            <a:cxnLst/>
            <a:rect l="0" t="0" r="0" b="0"/>
            <a:pathLst>
              <a:path w="833" h="512" extrusionOk="0">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6" name="Shape 26"/>
          <p:cNvSpPr/>
          <p:nvPr/>
        </p:nvSpPr>
        <p:spPr>
          <a:xfrm>
            <a:off x="1820863" y="3924300"/>
            <a:ext cx="1317625" cy="609600"/>
          </a:xfrm>
          <a:custGeom>
            <a:avLst/>
            <a:gdLst/>
            <a:ahLst/>
            <a:cxnLst/>
            <a:rect l="0" t="0" r="0" b="0"/>
            <a:pathLst>
              <a:path w="830" h="512" extrusionOk="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7" name="Shape 27"/>
          <p:cNvSpPr/>
          <p:nvPr/>
        </p:nvSpPr>
        <p:spPr>
          <a:xfrm>
            <a:off x="3175" y="6096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28" name="Shape 28"/>
          <p:cNvSpPr/>
          <p:nvPr/>
        </p:nvSpPr>
        <p:spPr>
          <a:xfrm>
            <a:off x="152400" y="1916906"/>
            <a:ext cx="1317625" cy="611981"/>
          </a:xfrm>
          <a:custGeom>
            <a:avLst/>
            <a:gdLst/>
            <a:ahLst/>
            <a:cxnLst/>
            <a:rect l="0" t="0" r="0" b="0"/>
            <a:pathLst>
              <a:path w="830" h="514" extrusionOk="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29" name="Shape 29"/>
          <p:cNvSpPr/>
          <p:nvPr/>
        </p:nvSpPr>
        <p:spPr>
          <a:xfrm>
            <a:off x="984250" y="3226593"/>
            <a:ext cx="1322387" cy="609600"/>
          </a:xfrm>
          <a:custGeom>
            <a:avLst/>
            <a:gdLst/>
            <a:ahLst/>
            <a:cxnLst/>
            <a:rect l="0" t="0" r="0" b="0"/>
            <a:pathLst>
              <a:path w="833" h="512" extrusionOk="0">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0" name="Shape 3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1" name="Shape 31"/>
          <p:cNvSpPr/>
          <p:nvPr/>
        </p:nvSpPr>
        <p:spPr>
          <a:xfrm>
            <a:off x="1820863" y="4533900"/>
            <a:ext cx="1317625" cy="609600"/>
          </a:xfrm>
          <a:custGeom>
            <a:avLst/>
            <a:gdLst/>
            <a:ahLst/>
            <a:cxnLst/>
            <a:rect l="0" t="0" r="0" b="0"/>
            <a:pathLst>
              <a:path w="830" h="512" extrusionOk="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2" name="Shape 32"/>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3" name="Shape 33"/>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34" name="Shape 34"/>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35" name="Shape 35"/>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36" name="Shape 36"/>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7" name="Shape 37"/>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8" name="Shape 38"/>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39" name="Shape 39"/>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40" name="Shape 40"/>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41" name="Shape 41"/>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4" name="Shape 44"/>
          <p:cNvSpPr txBox="1">
            <a:spLocks noGrp="1"/>
          </p:cNvSpPr>
          <p:nvPr>
            <p:ph type="body" idx="1"/>
          </p:nvPr>
        </p:nvSpPr>
        <p:spPr>
          <a:xfrm>
            <a:off x="457200" y="1200150"/>
            <a:ext cx="8229600"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5" name="Shape 45"/>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6" name="Shape 46"/>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7" name="Shape 47"/>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48" name="Shape 48"/>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1" name="Shape 51"/>
          <p:cNvSpPr txBox="1">
            <a:spLocks noGrp="1"/>
          </p:cNvSpPr>
          <p:nvPr>
            <p:ph type="body" idx="1"/>
          </p:nvPr>
        </p:nvSpPr>
        <p:spPr>
          <a:xfrm>
            <a:off x="457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2" name="Shape 52"/>
          <p:cNvSpPr txBox="1">
            <a:spLocks noGrp="1"/>
          </p:cNvSpPr>
          <p:nvPr>
            <p:ph type="body" idx="2"/>
          </p:nvPr>
        </p:nvSpPr>
        <p:spPr>
          <a:xfrm>
            <a:off x="4648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3" name="Shape 5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4" name="Shape 5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5" name="Shape 5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56" name="Shape 5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9" name="Shape 5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0" name="Shape 6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1" name="Shape 6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2" name="Shape 6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3" name="Shape 6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4" name="Shape 6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5" name="Shape 6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66" name="Shape 6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1574800" y="3320653"/>
            <a:ext cx="5486399" cy="513300"/>
          </a:xfrm>
          <a:prstGeom prst="rect">
            <a:avLst/>
          </a:prstGeom>
        </p:spPr>
        <p:txBody>
          <a:bodyPr lIns="91425" tIns="91425" rIns="91425" bIns="91425" anchor="t" anchorCtr="0"/>
          <a:lstStyle>
            <a:lvl1pPr algn="ctr">
              <a:spcBef>
                <a:spcPts val="0"/>
              </a:spcBef>
              <a:buSzPct val="100000"/>
              <a:buNone/>
              <a:defRPr sz="1800"/>
            </a:lvl1pPr>
          </a:lstStyle>
          <a:p>
            <a:endParaRPr/>
          </a:p>
        </p:txBody>
      </p:sp>
      <p:sp>
        <p:nvSpPr>
          <p:cNvPr id="69" name="Shape 69"/>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0" name="Shape 70"/>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1" name="Shape 71"/>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2" name="Shape 72"/>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3" name="Shape 73"/>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74" name="Shape 74"/>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75" name="Shape 75"/>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76" name="Shape 76"/>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890DA"/>
            </a:gs>
            <a:gs pos="100000">
              <a:schemeClr val="dk2"/>
            </a:gs>
          </a:gsLst>
          <a:path path="circle">
            <a:fillToRect t="100000" r="100000"/>
          </a:path>
          <a:tileRect l="-100000" b="-100000"/>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6879600" cy="857400"/>
          </a:xfrm>
          <a:prstGeom prst="rect">
            <a:avLst/>
          </a:prstGeom>
          <a:noFill/>
          <a:ln>
            <a:noFill/>
          </a:ln>
        </p:spPr>
        <p:txBody>
          <a:bodyPr lIns="91425" tIns="91425" rIns="91425" bIns="91425" anchor="b" anchorCtr="0"/>
          <a:lstStyle>
            <a:lvl1pPr>
              <a:spcBef>
                <a:spcPts val="0"/>
              </a:spcBef>
              <a:buClr>
                <a:schemeClr val="lt1"/>
              </a:buClr>
              <a:buSzPct val="100000"/>
              <a:buNone/>
              <a:defRPr sz="3600">
                <a:solidFill>
                  <a:schemeClr val="lt1"/>
                </a:solidFill>
              </a:defRPr>
            </a:lvl1pPr>
            <a:lvl2pPr>
              <a:spcBef>
                <a:spcPts val="0"/>
              </a:spcBef>
              <a:buClr>
                <a:schemeClr val="lt1"/>
              </a:buClr>
              <a:buSzPct val="100000"/>
              <a:buNone/>
              <a:defRPr sz="3600">
                <a:solidFill>
                  <a:schemeClr val="lt1"/>
                </a:solidFill>
              </a:defRPr>
            </a:lvl2pPr>
            <a:lvl3pPr>
              <a:spcBef>
                <a:spcPts val="0"/>
              </a:spcBef>
              <a:buClr>
                <a:schemeClr val="lt1"/>
              </a:buClr>
              <a:buSzPct val="100000"/>
              <a:buNone/>
              <a:defRPr sz="3600">
                <a:solidFill>
                  <a:schemeClr val="lt1"/>
                </a:solidFill>
              </a:defRPr>
            </a:lvl3pPr>
            <a:lvl4pPr>
              <a:spcBef>
                <a:spcPts val="0"/>
              </a:spcBef>
              <a:buClr>
                <a:schemeClr val="lt1"/>
              </a:buClr>
              <a:buSzPct val="100000"/>
              <a:buNone/>
              <a:defRPr sz="3600">
                <a:solidFill>
                  <a:schemeClr val="lt1"/>
                </a:solidFill>
              </a:defRPr>
            </a:lvl4pPr>
            <a:lvl5pPr>
              <a:spcBef>
                <a:spcPts val="0"/>
              </a:spcBef>
              <a:buClr>
                <a:schemeClr val="lt1"/>
              </a:buClr>
              <a:buSzPct val="100000"/>
              <a:buNone/>
              <a:defRPr sz="3600">
                <a:solidFill>
                  <a:schemeClr val="lt1"/>
                </a:solidFill>
              </a:defRPr>
            </a:lvl5pPr>
            <a:lvl6pPr>
              <a:spcBef>
                <a:spcPts val="0"/>
              </a:spcBef>
              <a:buClr>
                <a:schemeClr val="lt1"/>
              </a:buClr>
              <a:buSzPct val="100000"/>
              <a:buNone/>
              <a:defRPr sz="3600">
                <a:solidFill>
                  <a:schemeClr val="lt1"/>
                </a:solidFill>
              </a:defRPr>
            </a:lvl6pPr>
            <a:lvl7pPr>
              <a:spcBef>
                <a:spcPts val="0"/>
              </a:spcBef>
              <a:buClr>
                <a:schemeClr val="lt1"/>
              </a:buClr>
              <a:buSzPct val="100000"/>
              <a:buNone/>
              <a:defRPr sz="3600">
                <a:solidFill>
                  <a:schemeClr val="lt1"/>
                </a:solidFill>
              </a:defRPr>
            </a:lvl7pPr>
            <a:lvl8pPr>
              <a:spcBef>
                <a:spcPts val="0"/>
              </a:spcBef>
              <a:buClr>
                <a:schemeClr val="lt1"/>
              </a:buClr>
              <a:buSzPct val="100000"/>
              <a:buNone/>
              <a:defRPr sz="3600">
                <a:solidFill>
                  <a:schemeClr val="lt1"/>
                </a:solidFill>
              </a:defRPr>
            </a:lvl8pPr>
            <a:lvl9pPr>
              <a:spcBef>
                <a:spcPts val="0"/>
              </a:spcBef>
              <a:buClr>
                <a:schemeClr val="lt1"/>
              </a:buClr>
              <a:buSzPct val="100000"/>
              <a:buNone/>
              <a:defRPr sz="3600">
                <a:solidFill>
                  <a:schemeClr val="lt1"/>
                </a:solidFill>
              </a:defRPr>
            </a:lvl9pPr>
          </a:lstStyle>
          <a:p>
            <a:endParaRPr/>
          </a:p>
        </p:txBody>
      </p:sp>
      <p:sp>
        <p:nvSpPr>
          <p:cNvPr id="6" name="Shape 6"/>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a:spcBef>
                <a:spcPts val="0"/>
              </a:spcBef>
              <a:buClr>
                <a:schemeClr val="lt1"/>
              </a:buClr>
              <a:buSzPct val="100000"/>
              <a:defRPr sz="3200">
                <a:solidFill>
                  <a:schemeClr val="lt1"/>
                </a:solidFill>
              </a:defRPr>
            </a:lvl1pPr>
            <a:lvl2pPr>
              <a:spcBef>
                <a:spcPts val="560"/>
              </a:spcBef>
              <a:buClr>
                <a:schemeClr val="lt1"/>
              </a:buClr>
              <a:buSzPct val="100000"/>
              <a:defRPr sz="2800">
                <a:solidFill>
                  <a:schemeClr val="lt1"/>
                </a:solidFill>
              </a:defRPr>
            </a:lvl2pPr>
            <a:lvl3pPr>
              <a:spcBef>
                <a:spcPts val="480"/>
              </a:spcBef>
              <a:buClr>
                <a:schemeClr val="lt1"/>
              </a:buClr>
              <a:buSzPct val="100000"/>
              <a:defRPr sz="2400">
                <a:solidFill>
                  <a:schemeClr val="lt1"/>
                </a:solidFill>
              </a:defRPr>
            </a:lvl3pPr>
            <a:lvl4pPr>
              <a:spcBef>
                <a:spcPts val="400"/>
              </a:spcBef>
              <a:buClr>
                <a:schemeClr val="lt1"/>
              </a:buClr>
              <a:buSzPct val="100000"/>
              <a:defRPr sz="2000">
                <a:solidFill>
                  <a:schemeClr val="lt1"/>
                </a:solidFill>
              </a:defRPr>
            </a:lvl4pPr>
            <a:lvl5pPr>
              <a:spcBef>
                <a:spcPts val="400"/>
              </a:spcBef>
              <a:buClr>
                <a:schemeClr val="lt1"/>
              </a:buClr>
              <a:buSzPct val="100000"/>
              <a:defRPr sz="2000">
                <a:solidFill>
                  <a:schemeClr val="lt1"/>
                </a:solidFill>
              </a:defRPr>
            </a:lvl5pPr>
            <a:lvl6pPr>
              <a:spcBef>
                <a:spcPts val="400"/>
              </a:spcBef>
              <a:buClr>
                <a:schemeClr val="lt1"/>
              </a:buClr>
              <a:buSzPct val="100000"/>
              <a:defRPr sz="2000">
                <a:solidFill>
                  <a:schemeClr val="lt1"/>
                </a:solidFill>
              </a:defRPr>
            </a:lvl6pPr>
            <a:lvl7pPr>
              <a:spcBef>
                <a:spcPts val="400"/>
              </a:spcBef>
              <a:buClr>
                <a:schemeClr val="lt1"/>
              </a:buClr>
              <a:buSzPct val="100000"/>
              <a:defRPr sz="2000">
                <a:solidFill>
                  <a:schemeClr val="lt1"/>
                </a:solidFill>
              </a:defRPr>
            </a:lvl7pPr>
            <a:lvl8pPr>
              <a:spcBef>
                <a:spcPts val="400"/>
              </a:spcBef>
              <a:buClr>
                <a:schemeClr val="lt1"/>
              </a:buClr>
              <a:buSzPct val="100000"/>
              <a:defRPr sz="2000">
                <a:solidFill>
                  <a:schemeClr val="lt1"/>
                </a:solidFill>
              </a:defRPr>
            </a:lvl8pPr>
            <a:lvl9pPr>
              <a:spcBef>
                <a:spcPts val="400"/>
              </a:spcBef>
              <a:buClr>
                <a:schemeClr val="lt1"/>
              </a:buClr>
              <a:buSzPct val="100000"/>
              <a:defRPr sz="2000">
                <a:solidFill>
                  <a:schemeClr val="lt1"/>
                </a:solidFill>
              </a:defRPr>
            </a:lvl9pPr>
          </a:lstStyle>
          <a:p>
            <a:endParaRPr/>
          </a:p>
        </p:txBody>
      </p:sp>
      <p:sp>
        <p:nvSpPr>
          <p:cNvPr id="7" name="Shape 7"/>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8" name="Shape 8"/>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9" name="Shape 9"/>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0" name="Shape 10"/>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11" name="Shape 11"/>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1997075" y="1095856"/>
            <a:ext cx="6400799" cy="1102500"/>
          </a:xfrm>
          <a:prstGeom prst="rect">
            <a:avLst/>
          </a:prstGeom>
        </p:spPr>
        <p:txBody>
          <a:bodyPr lIns="91425" tIns="91425" rIns="91425" bIns="91425" anchor="b" anchorCtr="0">
            <a:noAutofit/>
          </a:bodyPr>
          <a:lstStyle/>
          <a:p>
            <a:pPr>
              <a:spcBef>
                <a:spcPts val="0"/>
              </a:spcBef>
              <a:buNone/>
            </a:pPr>
            <a:r>
              <a:rPr lang="en"/>
              <a:t>Module 3 Stars</a:t>
            </a:r>
          </a:p>
        </p:txBody>
      </p:sp>
      <p:sp>
        <p:nvSpPr>
          <p:cNvPr id="80" name="Shape 80"/>
          <p:cNvSpPr txBox="1">
            <a:spLocks noGrp="1"/>
          </p:cNvSpPr>
          <p:nvPr>
            <p:ph type="subTitle" idx="1"/>
          </p:nvPr>
        </p:nvSpPr>
        <p:spPr>
          <a:xfrm>
            <a:off x="1997075" y="2251802"/>
            <a:ext cx="6400799" cy="871800"/>
          </a:xfrm>
          <a:prstGeom prst="rect">
            <a:avLst/>
          </a:prstGeom>
        </p:spPr>
        <p:txBody>
          <a:bodyPr lIns="91425" tIns="91425" rIns="91425" bIns="91425" anchor="t" anchorCtr="0">
            <a:noAutofit/>
          </a:bodyPr>
          <a:lstStyle/>
          <a:p>
            <a:pPr>
              <a:spcBef>
                <a:spcPts val="0"/>
              </a:spcBef>
              <a:buNone/>
            </a:pPr>
            <a:r>
              <a:rPr lang="en"/>
              <a:t>Celebrating Child Growth</a:t>
            </a:r>
          </a:p>
        </p:txBody>
      </p:sp>
      <p:pic>
        <p:nvPicPr>
          <p:cNvPr id="2051" name="Picture 3" descr="C:\Users\07078\AppData\Local\Microsoft\Windows\Temporary Internet Files\Content.IE5\36N332IL\CartoonKids[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2334312"/>
            <a:ext cx="4152900" cy="2156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2800"/>
              <a:t>Objective- The student will give examples of children developing at their own rate.</a:t>
            </a:r>
          </a:p>
        </p:txBody>
      </p:sp>
      <p:sp>
        <p:nvSpPr>
          <p:cNvPr id="86" name="Shape 86"/>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rtl="0">
              <a:spcBef>
                <a:spcPts val="0"/>
              </a:spcBef>
              <a:buNone/>
            </a:pPr>
            <a:r>
              <a:rPr lang="en"/>
              <a:t>Discussion Qs in your groups:</a:t>
            </a:r>
          </a:p>
          <a:p>
            <a:pPr marL="457200" lvl="0" indent="-431800" rtl="0">
              <a:spcBef>
                <a:spcPts val="0"/>
              </a:spcBef>
              <a:buClr>
                <a:schemeClr val="lt1"/>
              </a:buClr>
              <a:buSzPct val="100000"/>
              <a:buFont typeface="Arial"/>
              <a:buAutoNum type="arabicPeriod"/>
            </a:pPr>
            <a:r>
              <a:rPr lang="en"/>
              <a:t>How are observation and knowledge of individual development connected?</a:t>
            </a:r>
          </a:p>
          <a:p>
            <a:pPr lvl="0" rtl="0">
              <a:spcBef>
                <a:spcPts val="0"/>
              </a:spcBef>
              <a:buNone/>
            </a:pPr>
            <a:endParaRPr/>
          </a:p>
          <a:p>
            <a:pPr marL="457200" lvl="0" indent="-431800">
              <a:spcBef>
                <a:spcPts val="0"/>
              </a:spcBef>
              <a:buClr>
                <a:schemeClr val="lt1"/>
              </a:buClr>
              <a:buSzPct val="100000"/>
              <a:buFont typeface="Arial"/>
              <a:buAutoNum type="arabicPeriod"/>
            </a:pPr>
            <a:r>
              <a:rPr lang="en"/>
              <a:t>How can understanding a child’s development inform teaching and caring for that child?</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2400"/>
              <a:t>Consider the following highlights of understanding and observing development</a:t>
            </a:r>
          </a:p>
        </p:txBody>
      </p:sp>
      <p:sp>
        <p:nvSpPr>
          <p:cNvPr id="92" name="Shape 92"/>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marL="457200" lvl="0" indent="-381000" rtl="0">
              <a:spcBef>
                <a:spcPts val="0"/>
              </a:spcBef>
              <a:buClr>
                <a:schemeClr val="lt1"/>
              </a:buClr>
              <a:buSzPct val="100000"/>
              <a:buFont typeface="Arial"/>
              <a:buChar char="●"/>
            </a:pPr>
            <a:r>
              <a:rPr lang="en" sz="2400"/>
              <a:t>Children have individual temperaments, development, learning styles, experiences and family backgrounds.</a:t>
            </a:r>
          </a:p>
          <a:p>
            <a:pPr marL="457200" lvl="0" indent="-381000" rtl="0">
              <a:spcBef>
                <a:spcPts val="0"/>
              </a:spcBef>
              <a:buClr>
                <a:schemeClr val="lt1"/>
              </a:buClr>
              <a:buSzPct val="100000"/>
              <a:buFont typeface="Arial"/>
              <a:buChar char="●"/>
            </a:pPr>
            <a:r>
              <a:rPr lang="en" sz="2400"/>
              <a:t>Understanding development helps us.</a:t>
            </a:r>
          </a:p>
          <a:p>
            <a:pPr marL="457200" lvl="0" indent="-381000" rtl="0">
              <a:spcBef>
                <a:spcPts val="0"/>
              </a:spcBef>
              <a:buClr>
                <a:schemeClr val="lt1"/>
              </a:buClr>
              <a:buSzPct val="100000"/>
              <a:buFont typeface="Arial"/>
              <a:buChar char="●"/>
            </a:pPr>
            <a:r>
              <a:rPr lang="en" sz="2400"/>
              <a:t>In order to fully understand development you must observe over time.</a:t>
            </a:r>
          </a:p>
          <a:p>
            <a:pPr marL="457200" lvl="0" indent="-381000" rtl="0">
              <a:spcBef>
                <a:spcPts val="0"/>
              </a:spcBef>
              <a:buClr>
                <a:schemeClr val="lt1"/>
              </a:buClr>
              <a:buSzPct val="100000"/>
              <a:buFont typeface="Arial"/>
              <a:buChar char="●"/>
            </a:pPr>
            <a:r>
              <a:rPr lang="en" sz="2400"/>
              <a:t>Teachers benefit from observations.</a:t>
            </a:r>
          </a:p>
          <a:p>
            <a:pPr marL="457200" lvl="0" indent="-381000" rtl="0">
              <a:spcBef>
                <a:spcPts val="0"/>
              </a:spcBef>
              <a:buClr>
                <a:schemeClr val="lt1"/>
              </a:buClr>
              <a:buSzPct val="100000"/>
              <a:buFont typeface="Arial"/>
              <a:buChar char="●"/>
            </a:pPr>
            <a:r>
              <a:rPr lang="en" sz="2400"/>
              <a:t>Children develop at their own rate.</a:t>
            </a:r>
          </a:p>
          <a:p>
            <a:pPr marL="457200" lvl="0" indent="-381000" rtl="0">
              <a:spcBef>
                <a:spcPts val="0"/>
              </a:spcBef>
              <a:buClr>
                <a:schemeClr val="lt1"/>
              </a:buClr>
              <a:buSzPct val="100000"/>
              <a:buFont typeface="Arial"/>
              <a:buChar char="●"/>
            </a:pPr>
            <a:r>
              <a:rPr lang="en" sz="2400"/>
              <a:t>Information gathered through observations should be used to improve learning.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sz="3000"/>
              <a:t>Objective vs. Subjective Observations</a:t>
            </a:r>
          </a:p>
        </p:txBody>
      </p:sp>
      <p:sp>
        <p:nvSpPr>
          <p:cNvPr id="98" name="Shape 98"/>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b="1" u="sng" dirty="0" smtClean="0"/>
              <a:t>Objective</a:t>
            </a:r>
            <a:r>
              <a:rPr lang="en" sz="2400" dirty="0" smtClean="0"/>
              <a:t>:                                            	           </a:t>
            </a:r>
            <a:r>
              <a:rPr lang="en" sz="2400" b="1" u="sng" dirty="0" smtClean="0"/>
              <a:t>Subjective</a:t>
            </a:r>
            <a:r>
              <a:rPr lang="en" sz="2400" dirty="0" smtClean="0"/>
              <a:t>:</a:t>
            </a:r>
            <a:endParaRPr lang="en" sz="2400" dirty="0"/>
          </a:p>
          <a:p>
            <a:pPr lvl="0" rtl="0">
              <a:spcBef>
                <a:spcPts val="0"/>
              </a:spcBef>
              <a:buClr>
                <a:schemeClr val="dk1"/>
              </a:buClr>
              <a:buSzPct val="45833"/>
              <a:buFont typeface="Arial"/>
              <a:buNone/>
            </a:pPr>
            <a:r>
              <a:rPr lang="en" sz="2400" dirty="0"/>
              <a:t>Observable                                                	Opinion</a:t>
            </a:r>
          </a:p>
          <a:p>
            <a:pPr lvl="0" rtl="0">
              <a:spcBef>
                <a:spcPts val="0"/>
              </a:spcBef>
              <a:buClr>
                <a:schemeClr val="dk1"/>
              </a:buClr>
              <a:buSzPct val="45833"/>
              <a:buFont typeface="Arial"/>
              <a:buNone/>
            </a:pPr>
            <a:r>
              <a:rPr lang="en" sz="2400" dirty="0"/>
              <a:t>Factual                                                       	Judgment</a:t>
            </a:r>
          </a:p>
          <a:p>
            <a:pPr lvl="0" rtl="0">
              <a:spcBef>
                <a:spcPts val="0"/>
              </a:spcBef>
              <a:buClr>
                <a:schemeClr val="dk1"/>
              </a:buClr>
              <a:buSzPct val="45833"/>
              <a:buFont typeface="Arial"/>
              <a:buNone/>
            </a:pPr>
            <a:r>
              <a:rPr lang="en" sz="2400" dirty="0"/>
              <a:t>Describable                                               	Assumption</a:t>
            </a:r>
          </a:p>
          <a:p>
            <a:pPr lvl="0" rtl="0">
              <a:spcBef>
                <a:spcPts val="0"/>
              </a:spcBef>
              <a:buClr>
                <a:schemeClr val="dk1"/>
              </a:buClr>
              <a:buSzPct val="45833"/>
              <a:buFont typeface="Arial"/>
              <a:buNone/>
            </a:pPr>
            <a:r>
              <a:rPr lang="en" sz="2400" dirty="0"/>
              <a:t>Countable                                                 	Belief</a:t>
            </a:r>
          </a:p>
          <a:p>
            <a:pPr lvl="0" rtl="0">
              <a:spcBef>
                <a:spcPts val="0"/>
              </a:spcBef>
              <a:buClr>
                <a:schemeClr val="dk1"/>
              </a:buClr>
              <a:buSzPct val="45833"/>
              <a:buFont typeface="Arial"/>
              <a:buNone/>
            </a:pPr>
            <a:r>
              <a:rPr lang="en" sz="2400" dirty="0"/>
              <a:t>Truthful                                                      	Rumor</a:t>
            </a:r>
          </a:p>
          <a:p>
            <a:pPr lvl="0" rtl="0">
              <a:spcBef>
                <a:spcPts val="0"/>
              </a:spcBef>
              <a:buClr>
                <a:schemeClr val="dk1"/>
              </a:buClr>
              <a:buSzPct val="45833"/>
              <a:buFont typeface="Arial"/>
              <a:buNone/>
            </a:pPr>
            <a:r>
              <a:rPr lang="en" sz="2400" dirty="0"/>
              <a:t>                                                                    	Suspicion</a:t>
            </a:r>
          </a:p>
          <a:p>
            <a:pPr>
              <a:spcBef>
                <a:spcPts val="0"/>
              </a:spcBef>
              <a:buNone/>
            </a:pPr>
            <a:endParaRPr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Confidentiality</a:t>
            </a:r>
          </a:p>
        </p:txBody>
      </p:sp>
      <p:sp>
        <p:nvSpPr>
          <p:cNvPr id="104" name="Shape 104"/>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b="1"/>
              <a:t>Means that any observation you capture will not be revealed to others besides the family or approved staff who also works with the child.  In addition, you must not leave written materials where others can see them or discuss a child in front of other parents or children.</a:t>
            </a:r>
          </a:p>
          <a:p>
            <a:pPr>
              <a:spcBef>
                <a:spcPts val="0"/>
              </a:spcBef>
              <a:buNone/>
            </a:pPr>
            <a:endParaRPr/>
          </a:p>
        </p:txBody>
      </p:sp>
      <p:pic>
        <p:nvPicPr>
          <p:cNvPr id="1027" name="Picture 3" descr="C:\Users\07078\AppData\Local\Microsoft\Windows\Temporary Internet Files\Content.IE5\85KOXPJG\confidentiality[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3371010"/>
            <a:ext cx="1770888" cy="15446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n"/>
              <a:t>Data</a:t>
            </a:r>
          </a:p>
        </p:txBody>
      </p:sp>
      <p:sp>
        <p:nvSpPr>
          <p:cNvPr id="110" name="Shape 110"/>
          <p:cNvSpPr txBox="1">
            <a:spLocks noGrp="1"/>
          </p:cNvSpPr>
          <p:nvPr>
            <p:ph type="body" idx="1"/>
          </p:nvPr>
        </p:nvSpPr>
        <p:spPr>
          <a:xfrm>
            <a:off x="457200" y="1200150"/>
            <a:ext cx="8229600" cy="3630300"/>
          </a:xfrm>
          <a:prstGeom prst="rect">
            <a:avLst/>
          </a:prstGeom>
        </p:spPr>
        <p:txBody>
          <a:bodyPr lIns="91425" tIns="91425" rIns="91425" bIns="91425" anchor="t" anchorCtr="0">
            <a:noAutofit/>
          </a:bodyPr>
          <a:lstStyle/>
          <a:p>
            <a:pPr lvl="0" rtl="0">
              <a:lnSpc>
                <a:spcPct val="115000"/>
              </a:lnSpc>
              <a:spcBef>
                <a:spcPts val="0"/>
              </a:spcBef>
              <a:spcAft>
                <a:spcPts val="600"/>
              </a:spcAft>
              <a:buClr>
                <a:schemeClr val="dk1"/>
              </a:buClr>
              <a:buSzPct val="34375"/>
              <a:buFont typeface="Arial"/>
              <a:buNone/>
            </a:pPr>
            <a:r>
              <a:rPr lang="en"/>
              <a:t>Ongoing and systematic observation of the children will provide you with the information you need in order to offer quality care and comply with the WAC requirements to:</a:t>
            </a:r>
          </a:p>
          <a:p>
            <a:pPr>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203</Words>
  <Application>Microsoft Office PowerPoint</Application>
  <PresentationFormat>On-screen Show (16:9)</PresentationFormat>
  <Paragraphs>26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steps</vt:lpstr>
      <vt:lpstr>Module 3 Stars</vt:lpstr>
      <vt:lpstr>Objective- The student will give examples of children developing at their own rate.</vt:lpstr>
      <vt:lpstr>Consider the following highlights of understanding and observing development</vt:lpstr>
      <vt:lpstr>Objective vs. Subjective Observations</vt:lpstr>
      <vt:lpstr>Confidentiality</vt:lpstr>
      <vt:lpstr>Data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Stars</dc:title>
  <dc:creator>Gudgeon, Corie</dc:creator>
  <cp:lastModifiedBy>Gudgeon, Corie</cp:lastModifiedBy>
  <cp:revision>2</cp:revision>
  <dcterms:modified xsi:type="dcterms:W3CDTF">2015-04-20T15:59:09Z</dcterms:modified>
</cp:coreProperties>
</file>