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8015" autoAdjust="0"/>
    <p:restoredTop sz="94660"/>
  </p:normalViewPr>
  <p:slideViewPr>
    <p:cSldViewPr snapToGrid="0">
      <p:cViewPr>
        <p:scale>
          <a:sx n="93" d="100"/>
          <a:sy n="93" d="100"/>
        </p:scale>
        <p:origin x="-58" y="0"/>
      </p:cViewPr>
      <p:guideLst>
        <p:guide orient="horz" pos="2160"/>
        <p:guide pos="3840"/>
      </p:guideLst>
    </p:cSldViewPr>
  </p:slideViewPr>
  <p:notesTextViewPr>
    <p:cViewPr>
      <p:scale>
        <a:sx n="1" d="1"/>
        <a:sy n="1" d="1"/>
      </p:scale>
      <p:origin x="0" y="0"/>
    </p:cViewPr>
  </p:notesTextViewPr>
  <p:notesViewPr>
    <p:cSldViewPr snapToGrid="0">
      <p:cViewPr varScale="1">
        <p:scale>
          <a:sx n="64" d="100"/>
          <a:sy n="64" d="100"/>
        </p:scale>
        <p:origin x="-3096"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6EC91-6D53-4524-88B4-BC9BF6A519D8}" type="datetimeFigureOut">
              <a:rPr lang="en-US" smtClean="0"/>
              <a:t>3/13/2015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0BDA14-E5A2-43AF-90BC-ACD4B58CF9C6}" type="slidenum">
              <a:rPr lang="en-US" smtClean="0"/>
              <a:t>‹#›</a:t>
            </a:fld>
            <a:endParaRPr lang="en-US"/>
          </a:p>
        </p:txBody>
      </p:sp>
    </p:spTree>
    <p:extLst>
      <p:ext uri="{BB962C8B-B14F-4D97-AF65-F5344CB8AC3E}">
        <p14:creationId xmlns:p14="http://schemas.microsoft.com/office/powerpoint/2010/main" val="822289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0BDA14-E5A2-43AF-90BC-ACD4B58CF9C6}" type="slidenum">
              <a:rPr lang="en-US" smtClean="0"/>
              <a:t>1</a:t>
            </a:fld>
            <a:endParaRPr lang="en-US"/>
          </a:p>
        </p:txBody>
      </p:sp>
    </p:spTree>
    <p:extLst>
      <p:ext uri="{BB962C8B-B14F-4D97-AF65-F5344CB8AC3E}">
        <p14:creationId xmlns:p14="http://schemas.microsoft.com/office/powerpoint/2010/main" val="3034387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Specifics on the challenges..</a:t>
            </a:r>
          </a:p>
          <a:p>
            <a:r>
              <a:rPr lang="en-US" dirty="0" smtClean="0"/>
              <a:t>26</a:t>
            </a:r>
            <a:r>
              <a:rPr lang="en-US" baseline="0" dirty="0" smtClean="0"/>
              <a:t> people from one community is a significant number… Everyone was personally impacted… not one was objective and yet they had to keep functioning</a:t>
            </a:r>
          </a:p>
          <a:p>
            <a:r>
              <a:rPr lang="en-US" baseline="0" dirty="0" smtClean="0"/>
              <a:t>Children, staff and adults scattered and it took several hours to locate where everyone was so they could be accounted for.  Many children went into neighbors homes and stayed there</a:t>
            </a:r>
          </a:p>
          <a:p>
            <a:r>
              <a:rPr lang="en-US" baseline="0" dirty="0" smtClean="0"/>
              <a:t>Extra people… it was Gingerbread House day in the Kindergarten class so extra parents were either already there or in the parking lot or coming to the school</a:t>
            </a:r>
          </a:p>
          <a:p>
            <a:r>
              <a:rPr lang="en-US" baseline="0" dirty="0" smtClean="0"/>
              <a:t>Grid LOCK… cars couldn’t move on the narrow road leading to the school.  Cars were abandoned where they were.  Including police and medics</a:t>
            </a:r>
          </a:p>
          <a:p>
            <a:r>
              <a:rPr lang="en-US" baseline="0" dirty="0" smtClean="0"/>
              <a:t>Staff left without keys, purses or personal belongings.  Couldn’t get them for several days</a:t>
            </a:r>
          </a:p>
          <a:p>
            <a:r>
              <a:rPr lang="en-US" baseline="0" dirty="0" smtClean="0"/>
              <a:t>Every school district has staff who have children who go to your schools.  Parents/teachers struggled with what do they do… leave their students?  Go to their own children?  Stay at work and hope the other parent can get away from work?  Not easy</a:t>
            </a:r>
            <a:endParaRPr lang="en-US" dirty="0"/>
          </a:p>
        </p:txBody>
      </p:sp>
      <p:sp>
        <p:nvSpPr>
          <p:cNvPr id="4" name="Slide Number Placeholder 3"/>
          <p:cNvSpPr>
            <a:spLocks noGrp="1"/>
          </p:cNvSpPr>
          <p:nvPr>
            <p:ph type="sldNum" sz="quarter" idx="10"/>
          </p:nvPr>
        </p:nvSpPr>
        <p:spPr/>
        <p:txBody>
          <a:bodyPr/>
          <a:lstStyle/>
          <a:p>
            <a:fld id="{73348C0E-435E-47CA-B668-CED334E3E7AB}" type="slidenum">
              <a:rPr lang="en-US" smtClean="0"/>
              <a:pPr/>
              <a:t>2</a:t>
            </a:fld>
            <a:endParaRPr lang="en-US" dirty="0"/>
          </a:p>
        </p:txBody>
      </p:sp>
    </p:spTree>
    <p:extLst>
      <p:ext uri="{BB962C8B-B14F-4D97-AF65-F5344CB8AC3E}">
        <p14:creationId xmlns:p14="http://schemas.microsoft.com/office/powerpoint/2010/main" val="54473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 called a lockdown</a:t>
            </a:r>
            <a:r>
              <a:rPr lang="en-US" baseline="0" dirty="0" smtClean="0"/>
              <a:t> district wide which was in place for at least an hour or more.  Other schools not sure what was happening</a:t>
            </a:r>
          </a:p>
          <a:p>
            <a:r>
              <a:rPr lang="en-US" baseline="0" dirty="0" smtClean="0"/>
              <a:t>Principal and District Psychologist were victims.  The Principal knew the Family Reunification Plan best and wasn’t there to guide them.</a:t>
            </a:r>
          </a:p>
          <a:p>
            <a:r>
              <a:rPr lang="en-US" baseline="0" dirty="0" smtClean="0"/>
              <a:t>21 Funerals in one week and school district staff expected to attend each one…. Grueling!</a:t>
            </a:r>
          </a:p>
          <a:p>
            <a:r>
              <a:rPr lang="en-US" baseline="0" dirty="0" smtClean="0"/>
              <a:t>School was a crime scene and no one was allowed in for days</a:t>
            </a:r>
          </a:p>
          <a:p>
            <a:r>
              <a:rPr lang="en-US" baseline="0" dirty="0" smtClean="0"/>
              <a:t>On going discussion of what to do with the school site… and who gets to make that decision?</a:t>
            </a:r>
          </a:p>
          <a:p>
            <a:r>
              <a:rPr lang="en-US" baseline="0" dirty="0" smtClean="0"/>
              <a:t>Reopened the alternative Sandy Hook school 7 miles away at a neighboring district with a vacant school.  The logistics of getting it cleaned out, painted, carpeted and ready to be occupied was immense.  </a:t>
            </a:r>
          </a:p>
          <a:p>
            <a:r>
              <a:rPr lang="en-US" baseline="0" dirty="0" smtClean="0"/>
              <a:t>Students, staff and parents had significant trauma reactions… neurological paths in the brain are altered by extreme trauma.  Kids and adults didn’t have the ability to complete tasks, concentrated, remember or at times even function.</a:t>
            </a:r>
            <a:endParaRPr lang="en-US" dirty="0"/>
          </a:p>
        </p:txBody>
      </p:sp>
      <p:sp>
        <p:nvSpPr>
          <p:cNvPr id="4" name="Slide Number Placeholder 3"/>
          <p:cNvSpPr>
            <a:spLocks noGrp="1"/>
          </p:cNvSpPr>
          <p:nvPr>
            <p:ph type="sldNum" sz="quarter" idx="10"/>
          </p:nvPr>
        </p:nvSpPr>
        <p:spPr/>
        <p:txBody>
          <a:bodyPr/>
          <a:lstStyle/>
          <a:p>
            <a:fld id="{73348C0E-435E-47CA-B668-CED334E3E7AB}" type="slidenum">
              <a:rPr lang="en-US" smtClean="0"/>
              <a:pPr/>
              <a:t>3</a:t>
            </a:fld>
            <a:endParaRPr lang="en-US" dirty="0"/>
          </a:p>
        </p:txBody>
      </p:sp>
    </p:spTree>
    <p:extLst>
      <p:ext uri="{BB962C8B-B14F-4D97-AF65-F5344CB8AC3E}">
        <p14:creationId xmlns:p14="http://schemas.microsoft.com/office/powerpoint/2010/main" val="2803413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Pictures say it… Medics had</a:t>
            </a:r>
            <a:r>
              <a:rPr lang="en-US" baseline="0" dirty="0" smtClean="0"/>
              <a:t> to come from a long ways away because of the gridlock, SWAT with guns mixed with parents and kids is not a good idea!</a:t>
            </a:r>
            <a:endParaRPr lang="en-US" dirty="0"/>
          </a:p>
        </p:txBody>
      </p:sp>
      <p:sp>
        <p:nvSpPr>
          <p:cNvPr id="4" name="Slide Number Placeholder 3"/>
          <p:cNvSpPr>
            <a:spLocks noGrp="1"/>
          </p:cNvSpPr>
          <p:nvPr>
            <p:ph type="sldNum" sz="quarter" idx="10"/>
          </p:nvPr>
        </p:nvSpPr>
        <p:spPr/>
        <p:txBody>
          <a:bodyPr/>
          <a:lstStyle/>
          <a:p>
            <a:fld id="{73348C0E-435E-47CA-B668-CED334E3E7AB}" type="slidenum">
              <a:rPr lang="en-US" smtClean="0"/>
              <a:pPr/>
              <a:t>4</a:t>
            </a:fld>
            <a:endParaRPr lang="en-US" dirty="0"/>
          </a:p>
        </p:txBody>
      </p:sp>
    </p:spTree>
    <p:extLst>
      <p:ext uri="{BB962C8B-B14F-4D97-AF65-F5344CB8AC3E}">
        <p14:creationId xmlns:p14="http://schemas.microsoft.com/office/powerpoint/2010/main" val="2186028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6FB719-2CD9-4399-9738-41C0681E62C6}"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C3F3D-CE1C-4018-B621-2E3F7E4C276B}" type="slidenum">
              <a:rPr lang="en-US" smtClean="0"/>
              <a:t>‹#›</a:t>
            </a:fld>
            <a:endParaRPr lang="en-US"/>
          </a:p>
        </p:txBody>
      </p:sp>
    </p:spTree>
    <p:extLst>
      <p:ext uri="{BB962C8B-B14F-4D97-AF65-F5344CB8AC3E}">
        <p14:creationId xmlns:p14="http://schemas.microsoft.com/office/powerpoint/2010/main" val="1470238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FB719-2CD9-4399-9738-41C0681E62C6}"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C3F3D-CE1C-4018-B621-2E3F7E4C276B}" type="slidenum">
              <a:rPr lang="en-US" smtClean="0"/>
              <a:t>‹#›</a:t>
            </a:fld>
            <a:endParaRPr lang="en-US"/>
          </a:p>
        </p:txBody>
      </p:sp>
    </p:spTree>
    <p:extLst>
      <p:ext uri="{BB962C8B-B14F-4D97-AF65-F5344CB8AC3E}">
        <p14:creationId xmlns:p14="http://schemas.microsoft.com/office/powerpoint/2010/main" val="286842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FB719-2CD9-4399-9738-41C0681E62C6}"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C3F3D-CE1C-4018-B621-2E3F7E4C276B}" type="slidenum">
              <a:rPr lang="en-US" smtClean="0"/>
              <a:t>‹#›</a:t>
            </a:fld>
            <a:endParaRPr lang="en-US"/>
          </a:p>
        </p:txBody>
      </p:sp>
    </p:spTree>
    <p:extLst>
      <p:ext uri="{BB962C8B-B14F-4D97-AF65-F5344CB8AC3E}">
        <p14:creationId xmlns:p14="http://schemas.microsoft.com/office/powerpoint/2010/main" val="1772675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FB719-2CD9-4399-9738-41C0681E62C6}"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C3F3D-CE1C-4018-B621-2E3F7E4C276B}" type="slidenum">
              <a:rPr lang="en-US" smtClean="0"/>
              <a:t>‹#›</a:t>
            </a:fld>
            <a:endParaRPr lang="en-US"/>
          </a:p>
        </p:txBody>
      </p:sp>
    </p:spTree>
    <p:extLst>
      <p:ext uri="{BB962C8B-B14F-4D97-AF65-F5344CB8AC3E}">
        <p14:creationId xmlns:p14="http://schemas.microsoft.com/office/powerpoint/2010/main" val="169868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B719-2CD9-4399-9738-41C0681E62C6}"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C3F3D-CE1C-4018-B621-2E3F7E4C276B}" type="slidenum">
              <a:rPr lang="en-US" smtClean="0"/>
              <a:t>‹#›</a:t>
            </a:fld>
            <a:endParaRPr lang="en-US"/>
          </a:p>
        </p:txBody>
      </p:sp>
    </p:spTree>
    <p:extLst>
      <p:ext uri="{BB962C8B-B14F-4D97-AF65-F5344CB8AC3E}">
        <p14:creationId xmlns:p14="http://schemas.microsoft.com/office/powerpoint/2010/main" val="178041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6FB719-2CD9-4399-9738-41C0681E62C6}"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C3F3D-CE1C-4018-B621-2E3F7E4C276B}" type="slidenum">
              <a:rPr lang="en-US" smtClean="0"/>
              <a:t>‹#›</a:t>
            </a:fld>
            <a:endParaRPr lang="en-US"/>
          </a:p>
        </p:txBody>
      </p:sp>
    </p:spTree>
    <p:extLst>
      <p:ext uri="{BB962C8B-B14F-4D97-AF65-F5344CB8AC3E}">
        <p14:creationId xmlns:p14="http://schemas.microsoft.com/office/powerpoint/2010/main" val="3652326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6FB719-2CD9-4399-9738-41C0681E62C6}" type="datetimeFigureOut">
              <a:rPr lang="en-US" smtClean="0"/>
              <a:t>3/13/2015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CC3F3D-CE1C-4018-B621-2E3F7E4C276B}" type="slidenum">
              <a:rPr lang="en-US" smtClean="0"/>
              <a:t>‹#›</a:t>
            </a:fld>
            <a:endParaRPr lang="en-US"/>
          </a:p>
        </p:txBody>
      </p:sp>
    </p:spTree>
    <p:extLst>
      <p:ext uri="{BB962C8B-B14F-4D97-AF65-F5344CB8AC3E}">
        <p14:creationId xmlns:p14="http://schemas.microsoft.com/office/powerpoint/2010/main" val="393428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6FB719-2CD9-4399-9738-41C0681E62C6}" type="datetimeFigureOut">
              <a:rPr lang="en-US" smtClean="0"/>
              <a:t>3/13/2015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CC3F3D-CE1C-4018-B621-2E3F7E4C276B}" type="slidenum">
              <a:rPr lang="en-US" smtClean="0"/>
              <a:t>‹#›</a:t>
            </a:fld>
            <a:endParaRPr lang="en-US"/>
          </a:p>
        </p:txBody>
      </p:sp>
    </p:spTree>
    <p:extLst>
      <p:ext uri="{BB962C8B-B14F-4D97-AF65-F5344CB8AC3E}">
        <p14:creationId xmlns:p14="http://schemas.microsoft.com/office/powerpoint/2010/main" val="2805529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FB719-2CD9-4399-9738-41C0681E62C6}" type="datetimeFigureOut">
              <a:rPr lang="en-US" smtClean="0"/>
              <a:t>3/13/2015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CC3F3D-CE1C-4018-B621-2E3F7E4C276B}" type="slidenum">
              <a:rPr lang="en-US" smtClean="0"/>
              <a:t>‹#›</a:t>
            </a:fld>
            <a:endParaRPr lang="en-US"/>
          </a:p>
        </p:txBody>
      </p:sp>
    </p:spTree>
    <p:extLst>
      <p:ext uri="{BB962C8B-B14F-4D97-AF65-F5344CB8AC3E}">
        <p14:creationId xmlns:p14="http://schemas.microsoft.com/office/powerpoint/2010/main" val="333350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6FB719-2CD9-4399-9738-41C0681E62C6}"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C3F3D-CE1C-4018-B621-2E3F7E4C276B}" type="slidenum">
              <a:rPr lang="en-US" smtClean="0"/>
              <a:t>‹#›</a:t>
            </a:fld>
            <a:endParaRPr lang="en-US"/>
          </a:p>
        </p:txBody>
      </p:sp>
    </p:spTree>
    <p:extLst>
      <p:ext uri="{BB962C8B-B14F-4D97-AF65-F5344CB8AC3E}">
        <p14:creationId xmlns:p14="http://schemas.microsoft.com/office/powerpoint/2010/main" val="350877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6FB719-2CD9-4399-9738-41C0681E62C6}"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C3F3D-CE1C-4018-B621-2E3F7E4C276B}" type="slidenum">
              <a:rPr lang="en-US" smtClean="0"/>
              <a:t>‹#›</a:t>
            </a:fld>
            <a:endParaRPr lang="en-US"/>
          </a:p>
        </p:txBody>
      </p:sp>
    </p:spTree>
    <p:extLst>
      <p:ext uri="{BB962C8B-B14F-4D97-AF65-F5344CB8AC3E}">
        <p14:creationId xmlns:p14="http://schemas.microsoft.com/office/powerpoint/2010/main" val="2587977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FB719-2CD9-4399-9738-41C0681E62C6}" type="datetimeFigureOut">
              <a:rPr lang="en-US" smtClean="0"/>
              <a:t>3/13/2015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C3F3D-CE1C-4018-B621-2E3F7E4C276B}" type="slidenum">
              <a:rPr lang="en-US" smtClean="0"/>
              <a:t>‹#›</a:t>
            </a:fld>
            <a:endParaRPr lang="en-US"/>
          </a:p>
        </p:txBody>
      </p:sp>
    </p:spTree>
    <p:extLst>
      <p:ext uri="{BB962C8B-B14F-4D97-AF65-F5344CB8AC3E}">
        <p14:creationId xmlns:p14="http://schemas.microsoft.com/office/powerpoint/2010/main" val="1073101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Mary’s Notes on Sandy Hook Slides for </a:t>
            </a:r>
            <a:r>
              <a:rPr lang="en-US" dirty="0" smtClean="0"/>
              <a:t>Facilitators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12448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9"/>
            <a:ext cx="5638800" cy="4386071"/>
          </a:xfrm>
        </p:spPr>
        <p:txBody>
          <a:bodyPr>
            <a:normAutofit lnSpcReduction="10000"/>
          </a:bodyPr>
          <a:lstStyle/>
          <a:p>
            <a:r>
              <a:rPr lang="en-US" dirty="0" smtClean="0"/>
              <a:t>20 students and 6 adults killed</a:t>
            </a:r>
          </a:p>
          <a:p>
            <a:r>
              <a:rPr lang="en-US" dirty="0" smtClean="0"/>
              <a:t>Accountability of children and adults</a:t>
            </a:r>
          </a:p>
          <a:p>
            <a:r>
              <a:rPr lang="en-US" dirty="0" smtClean="0"/>
              <a:t>Extra people on campus</a:t>
            </a:r>
          </a:p>
          <a:p>
            <a:r>
              <a:rPr lang="en-US" dirty="0" smtClean="0"/>
              <a:t>Family reunification</a:t>
            </a:r>
          </a:p>
          <a:p>
            <a:r>
              <a:rPr lang="en-US" dirty="0" smtClean="0"/>
              <a:t>Grid lock even for first responders</a:t>
            </a:r>
          </a:p>
          <a:p>
            <a:r>
              <a:rPr lang="en-US" dirty="0" smtClean="0"/>
              <a:t>Staff not able to retrieve cars or belongings</a:t>
            </a:r>
          </a:p>
          <a:p>
            <a:r>
              <a:rPr lang="en-US" dirty="0" smtClean="0"/>
              <a:t>Parents of students are teachers at other schools</a:t>
            </a:r>
            <a:endParaRPr lang="en-US" dirty="0"/>
          </a:p>
        </p:txBody>
      </p:sp>
      <p:sp>
        <p:nvSpPr>
          <p:cNvPr id="4" name="Slide Number Placeholder 3"/>
          <p:cNvSpPr>
            <a:spLocks noGrp="1"/>
          </p:cNvSpPr>
          <p:nvPr>
            <p:ph type="sldNum" sz="quarter" idx="12"/>
          </p:nvPr>
        </p:nvSpPr>
        <p:spPr/>
        <p:txBody>
          <a:bodyPr/>
          <a:lstStyle/>
          <a:p>
            <a:fld id="{1DFA2DEE-379C-46DF-81E9-EBE4BDC03F09}" type="slidenum">
              <a:rPr lang="en-US" smtClean="0"/>
              <a:pPr/>
              <a:t>2</a:t>
            </a:fld>
            <a:endParaRPr lang="en-US" dirty="0"/>
          </a:p>
        </p:txBody>
      </p:sp>
      <p:sp>
        <p:nvSpPr>
          <p:cNvPr id="5" name="Title 4"/>
          <p:cNvSpPr>
            <a:spLocks noGrp="1"/>
          </p:cNvSpPr>
          <p:nvPr>
            <p:ph type="title"/>
          </p:nvPr>
        </p:nvSpPr>
        <p:spPr/>
        <p:txBody>
          <a:bodyPr/>
          <a:lstStyle/>
          <a:p>
            <a:r>
              <a:rPr lang="en-US" dirty="0"/>
              <a:t>Sandy Hook Challenges</a:t>
            </a:r>
          </a:p>
        </p:txBody>
      </p:sp>
      <p:pic>
        <p:nvPicPr>
          <p:cNvPr id="6" name="Picture 2"/>
          <p:cNvPicPr>
            <a:picLocks noChangeAspect="1" noChangeArrowheads="1"/>
          </p:cNvPicPr>
          <p:nvPr/>
        </p:nvPicPr>
        <p:blipFill>
          <a:blip r:embed="rId3" cstate="print"/>
          <a:srcRect/>
          <a:stretch>
            <a:fillRect/>
          </a:stretch>
        </p:blipFill>
        <p:spPr bwMode="auto">
          <a:xfrm>
            <a:off x="7543800" y="1676280"/>
            <a:ext cx="2743200" cy="1905120"/>
          </a:xfrm>
          <a:prstGeom prst="rect">
            <a:avLst/>
          </a:prstGeom>
          <a:noFill/>
          <a:ln w="9525">
            <a:noFill/>
            <a:miter lim="800000"/>
            <a:headEnd/>
            <a:tailEnd/>
          </a:ln>
          <a:effectLst/>
        </p:spPr>
      </p:pic>
    </p:spTree>
    <p:extLst>
      <p:ext uri="{BB962C8B-B14F-4D97-AF65-F5344CB8AC3E}">
        <p14:creationId xmlns:p14="http://schemas.microsoft.com/office/powerpoint/2010/main" val="3802063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8"/>
            <a:ext cx="4343401" cy="4767072"/>
          </a:xfrm>
        </p:spPr>
        <p:txBody>
          <a:bodyPr>
            <a:normAutofit fontScale="92500" lnSpcReduction="10000"/>
          </a:bodyPr>
          <a:lstStyle/>
          <a:p>
            <a:r>
              <a:rPr lang="en-US" dirty="0" smtClean="0"/>
              <a:t>Lockdown called across the district…no information</a:t>
            </a:r>
          </a:p>
          <a:p>
            <a:r>
              <a:rPr lang="en-US" dirty="0" smtClean="0"/>
              <a:t>Key leadership lost</a:t>
            </a:r>
          </a:p>
          <a:p>
            <a:r>
              <a:rPr lang="en-US" dirty="0" smtClean="0"/>
              <a:t>21 funerals in one week</a:t>
            </a:r>
          </a:p>
          <a:p>
            <a:r>
              <a:rPr lang="en-US" dirty="0" smtClean="0"/>
              <a:t>School a crime scene</a:t>
            </a:r>
          </a:p>
          <a:p>
            <a:r>
              <a:rPr lang="en-US" dirty="0" smtClean="0"/>
              <a:t>School site discussion… what to do?</a:t>
            </a:r>
          </a:p>
          <a:p>
            <a:r>
              <a:rPr lang="en-US" dirty="0" smtClean="0"/>
              <a:t>Reopening of alternative Sandy Hook</a:t>
            </a:r>
          </a:p>
          <a:p>
            <a:r>
              <a:rPr lang="en-US" dirty="0" smtClean="0"/>
              <a:t>Ongoing reactions of students, staff and parents</a:t>
            </a:r>
          </a:p>
          <a:p>
            <a:endParaRPr lang="en-US" dirty="0"/>
          </a:p>
        </p:txBody>
      </p:sp>
      <p:sp>
        <p:nvSpPr>
          <p:cNvPr id="4" name="Slide Number Placeholder 3"/>
          <p:cNvSpPr>
            <a:spLocks noGrp="1"/>
          </p:cNvSpPr>
          <p:nvPr>
            <p:ph type="sldNum" sz="quarter" idx="12"/>
          </p:nvPr>
        </p:nvSpPr>
        <p:spPr/>
        <p:txBody>
          <a:bodyPr/>
          <a:lstStyle/>
          <a:p>
            <a:fld id="{1DFA2DEE-379C-46DF-81E9-EBE4BDC03F09}" type="slidenum">
              <a:rPr lang="en-US" smtClean="0"/>
              <a:pPr/>
              <a:t>3</a:t>
            </a:fld>
            <a:endParaRPr lang="en-US" dirty="0"/>
          </a:p>
        </p:txBody>
      </p:sp>
      <p:sp>
        <p:nvSpPr>
          <p:cNvPr id="5" name="Title 4"/>
          <p:cNvSpPr>
            <a:spLocks noGrp="1"/>
          </p:cNvSpPr>
          <p:nvPr>
            <p:ph type="title"/>
          </p:nvPr>
        </p:nvSpPr>
        <p:spPr/>
        <p:txBody>
          <a:bodyPr/>
          <a:lstStyle/>
          <a:p>
            <a:r>
              <a:rPr lang="en-US" dirty="0"/>
              <a:t>Sandy Hook Challenges</a:t>
            </a:r>
          </a:p>
        </p:txBody>
      </p:sp>
      <p:pic>
        <p:nvPicPr>
          <p:cNvPr id="205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8000" contrast="-24000"/>
                    </a14:imgEffect>
                  </a14:imgLayer>
                </a14:imgProps>
              </a:ext>
              <a:ext uri="{28A0092B-C50C-407E-A947-70E740481C1C}">
                <a14:useLocalDpi xmlns:a14="http://schemas.microsoft.com/office/drawing/2010/main" val="0"/>
              </a:ext>
            </a:extLst>
          </a:blip>
          <a:srcRect/>
          <a:stretch>
            <a:fillRect/>
          </a:stretch>
        </p:blipFill>
        <p:spPr bwMode="auto">
          <a:xfrm>
            <a:off x="6166856" y="2128838"/>
            <a:ext cx="4272545" cy="320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1224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9"/>
            <a:ext cx="4724400" cy="4525963"/>
          </a:xfrm>
        </p:spPr>
        <p:txBody>
          <a:bodyPr/>
          <a:lstStyle/>
          <a:p>
            <a:pPr marL="109728" indent="0">
              <a:buNone/>
            </a:pPr>
            <a:endParaRPr lang="en-US" dirty="0"/>
          </a:p>
          <a:p>
            <a:r>
              <a:rPr lang="en-US" dirty="0" smtClean="0"/>
              <a:t>Trying to get medics in</a:t>
            </a:r>
            <a:endParaRPr lang="en-US" dirty="0"/>
          </a:p>
        </p:txBody>
      </p:sp>
      <p:sp>
        <p:nvSpPr>
          <p:cNvPr id="4" name="Slide Number Placeholder 3"/>
          <p:cNvSpPr>
            <a:spLocks noGrp="1"/>
          </p:cNvSpPr>
          <p:nvPr>
            <p:ph type="sldNum" sz="quarter" idx="12"/>
          </p:nvPr>
        </p:nvSpPr>
        <p:spPr/>
        <p:txBody>
          <a:bodyPr/>
          <a:lstStyle/>
          <a:p>
            <a:fld id="{1DFA2DEE-379C-46DF-81E9-EBE4BDC03F09}" type="slidenum">
              <a:rPr lang="en-US" smtClean="0"/>
              <a:pPr/>
              <a:t>4</a:t>
            </a:fld>
            <a:endParaRPr lang="en-US" dirty="0"/>
          </a:p>
        </p:txBody>
      </p:sp>
      <p:sp>
        <p:nvSpPr>
          <p:cNvPr id="5" name="Title 4"/>
          <p:cNvSpPr>
            <a:spLocks noGrp="1"/>
          </p:cNvSpPr>
          <p:nvPr>
            <p:ph type="title"/>
          </p:nvPr>
        </p:nvSpPr>
        <p:spPr/>
        <p:txBody>
          <a:bodyPr/>
          <a:lstStyle/>
          <a:p>
            <a:r>
              <a:rPr lang="en-US" dirty="0" smtClean="0"/>
              <a:t>Sandy Hook Challenges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4609" y="1600200"/>
            <a:ext cx="4153679"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667001"/>
            <a:ext cx="4035972" cy="31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1"/>
          <p:cNvSpPr txBox="1">
            <a:spLocks/>
          </p:cNvSpPr>
          <p:nvPr/>
        </p:nvSpPr>
        <p:spPr>
          <a:xfrm>
            <a:off x="6324600" y="4444207"/>
            <a:ext cx="4191000" cy="104219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a:t>SWAT mixed with parents and students</a:t>
            </a:r>
          </a:p>
        </p:txBody>
      </p:sp>
    </p:spTree>
    <p:extLst>
      <p:ext uri="{BB962C8B-B14F-4D97-AF65-F5344CB8AC3E}">
        <p14:creationId xmlns:p14="http://schemas.microsoft.com/office/powerpoint/2010/main" val="340012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502</Words>
  <Application>Microsoft Office PowerPoint</Application>
  <PresentationFormat>Custom</PresentationFormat>
  <Paragraphs>43</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Mary’s Notes on Sandy Hook Slides for Facilitators</vt:lpstr>
      <vt:lpstr>Sandy Hook Challenges</vt:lpstr>
      <vt:lpstr>Sandy Hook Challenges</vt:lpstr>
      <vt:lpstr>Sandy Hook Challenges</vt:lpstr>
    </vt:vector>
  </TitlesOfParts>
  <Company>Marysville School District #25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Marys Notes on Sandy Hook Slides for Faciliators</dc:title>
  <dc:creator>MARY SCHOENFELDT</dc:creator>
  <cp:lastModifiedBy>Newcomb, Kellee</cp:lastModifiedBy>
  <cp:revision>3</cp:revision>
  <dcterms:created xsi:type="dcterms:W3CDTF">2015-03-06T18:35:47Z</dcterms:created>
  <dcterms:modified xsi:type="dcterms:W3CDTF">2015-03-13T17:00:39Z</dcterms:modified>
</cp:coreProperties>
</file>