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57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128372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2984999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0" y="2393175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x="0" y="2983958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4412699"/>
            <a:ext cx="9144000" cy="7307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526627" y="3820834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x="4526627" y="4411617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4421726"/>
            <a:ext cx="8229600" cy="505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6676" y="76256"/>
            <a:ext cx="9134130" cy="5054792"/>
          </a:xfrm>
          <a:custGeom>
            <a:avLst/>
            <a:gdLst/>
            <a:ahLst/>
            <a:cxnLst/>
            <a:rect l="0" t="0" r="0" b="0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ingchild.harvard.edu/resources/multimedia/videos/three_core_concepts/serve_and_return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ltraining.com/courses/Executive_Function/content-frame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velopi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Module 2: Child Dev. and Growth -Brain Dev.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Power point #3</a:t>
            </a:r>
          </a:p>
        </p:txBody>
      </p:sp>
      <p:pic>
        <p:nvPicPr>
          <p:cNvPr id="1026" name="Picture 2" descr="C:\Users\07078\AppData\Local\Microsoft\Windows\Temporary Internet Files\Content.IE5\4X69A3K0\large-Silhouette-of-a-brain-33.3-9008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638550"/>
            <a:ext cx="817200" cy="1130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Video Clip on Serve and Return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http://developingchild.harvard.edu/resources/multimedia/videos/three_core_concepts/serve_and_return/</a:t>
            </a:r>
            <a:r>
              <a:rPr lang="en"/>
              <a:t>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Executive Functioning and The Brain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This is the brain’s “Air Traffic Control System”, enabling the brain and body to deal with multiple information and distractions at one time.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Can be broken down into three skill areas:  Working Memory, Inhibitory Control, and Mental Flexibility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marL="457200" lvl="0" indent="-3810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Is associated with good child outcomes, success in school, and life-long benefits.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Video Clip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http://www.deltraining.com/courses/Executive_Function/content-frame.htm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http://developing</a:t>
            </a:r>
            <a:r>
              <a:rPr lang="en"/>
              <a:t>child.harvard.edu/resources/multimedia/videos/inbrief_series/inbrief_executive_function/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Objective	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student will describe early brain development.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Discussion Questions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AutoNum type="arabicPeriod"/>
            </a:pPr>
            <a:r>
              <a:rPr lang="en"/>
              <a:t>How does the brain develop?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AutoNum type="arabicPeriod"/>
            </a:pPr>
            <a:r>
              <a:rPr lang="en"/>
              <a:t>What is executive functioning and toxic stress?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AutoNum type="arabicPeriod"/>
            </a:pPr>
            <a:r>
              <a:rPr lang="en"/>
              <a:t>How can providers support early brain development?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Brain Development basics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Recent research shows that the earliest years are the most critical for brain development and future learning.</a:t>
            </a:r>
          </a:p>
        </p:txBody>
      </p:sp>
      <p:pic>
        <p:nvPicPr>
          <p:cNvPr id="2050" name="Picture 2" descr="C:\Users\07078\AppData\Local\Microsoft\Windows\Temporary Internet Files\Content.IE5\4X69A3K0\brain-sketch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800350"/>
            <a:ext cx="2586037" cy="176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The most important findings of the brain are: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It develops through a combination of nature and nurture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Begins development in the prenatal stage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Contains over 100 billion brain cells (neurons) at birth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Grows to fit its’ environment by connections ( or synapses) made between neurons.</a:t>
            </a:r>
          </a:p>
          <a:p>
            <a:pPr marL="457200" lvl="0" indent="-3810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Uses synapses to send brain impulses, controlling body, mind, feelings, memory and language.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Important findings about the brain contd.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Is wired on a “use it or lose it” system. Synapses are created and strengthened with use, and wither away if unused.</a:t>
            </a:r>
          </a:p>
          <a:p>
            <a:pPr marL="457200" lvl="0" indent="-3810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Is dependent on the quality of the relationship between the infant and primary care giver.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You Cannot Spoil a Baby!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Responding to an infant’s cues quickly and reliably not only promotes security and enhances brain development, but research has shown it also makes babies cry less.</a:t>
            </a:r>
          </a:p>
        </p:txBody>
      </p:sp>
      <p:pic>
        <p:nvPicPr>
          <p:cNvPr id="3074" name="Picture 2" descr="C:\Users\07078\AppData\Local\Microsoft\Windows\Temporary Internet Files\Content.IE5\24V7QCDM\2539597-vector-illustration-for-a-mother-holding-her-baby-and-bottle-of-milk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647950"/>
            <a:ext cx="1219200" cy="2216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Other findings to note	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Research has found that the architecture and functioning of the infant brain is determined by the quality of the first relationships-the attachment between a baby and his/her primary caregiver.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This relationship “sculps” the brain for future learning, behavior, relationships, feelings and health.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For </a:t>
            </a:r>
            <a:r>
              <a:rPr lang="en" sz="2400" u="sng"/>
              <a:t>optimal</a:t>
            </a:r>
            <a:r>
              <a:rPr lang="en" sz="2400"/>
              <a:t> </a:t>
            </a:r>
            <a:r>
              <a:rPr lang="en" sz="2400" u="sng"/>
              <a:t>development</a:t>
            </a:r>
            <a:r>
              <a:rPr lang="en" sz="2400"/>
              <a:t> infants need a </a:t>
            </a:r>
            <a:r>
              <a:rPr lang="en" sz="2400" u="sng"/>
              <a:t>secure attachment</a:t>
            </a:r>
            <a:r>
              <a:rPr lang="en" sz="2400"/>
              <a:t> with one primary caregiver that provides </a:t>
            </a:r>
            <a:r>
              <a:rPr lang="en" sz="2400" u="sng"/>
              <a:t>responsive</a:t>
            </a:r>
            <a:r>
              <a:rPr lang="en" sz="2400"/>
              <a:t>, </a:t>
            </a:r>
            <a:r>
              <a:rPr lang="en" sz="2400" u="sng"/>
              <a:t>reliable </a:t>
            </a:r>
            <a:r>
              <a:rPr lang="en" sz="2400"/>
              <a:t>and </a:t>
            </a:r>
            <a:r>
              <a:rPr lang="en" sz="2400" u="sng"/>
              <a:t>affectionate</a:t>
            </a:r>
            <a:r>
              <a:rPr lang="en" sz="2400"/>
              <a:t> care.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main ingredient needed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The “Serve and Return” relationship between children and primary caregivers.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This is a reciprocal back-and-forth interaction when children reach out to adults and adults respond in kind.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415</Words>
  <Application>Microsoft Office PowerPoint</Application>
  <PresentationFormat>On-screen Show (16:9)</PresentationFormat>
  <Paragraphs>40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paper-plane</vt:lpstr>
      <vt:lpstr>Module 2: Child Dev. and Growth -Brain Dev.</vt:lpstr>
      <vt:lpstr>Objective </vt:lpstr>
      <vt:lpstr>Discussion Questions</vt:lpstr>
      <vt:lpstr>Brain Development basics</vt:lpstr>
      <vt:lpstr>The most important findings of the brain are:</vt:lpstr>
      <vt:lpstr>Important findings about the brain contd.</vt:lpstr>
      <vt:lpstr>You Cannot Spoil a Baby!</vt:lpstr>
      <vt:lpstr>Other findings to note </vt:lpstr>
      <vt:lpstr>The main ingredient needed</vt:lpstr>
      <vt:lpstr>Video Clip on Serve and Return</vt:lpstr>
      <vt:lpstr>Executive Functioning and The Brain</vt:lpstr>
      <vt:lpstr>Video Clip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2: Child Dev. and Growth -Brain Dev.</dc:title>
  <dc:creator>Gudgeon, Corie</dc:creator>
  <cp:lastModifiedBy>Gudgeon, Corie</cp:lastModifiedBy>
  <cp:revision>2</cp:revision>
  <dcterms:modified xsi:type="dcterms:W3CDTF">2015-04-20T15:55:21Z</dcterms:modified>
</cp:coreProperties>
</file>