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theme/themeOverride4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4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6.0804894190027714E-3</c:v>
                  </c:pt>
                  <c:pt idx="1">
                    <c:v>1.3008370677290215E-2</c:v>
                  </c:pt>
                  <c:pt idx="2">
                    <c:v>1.8581419649470757E-2</c:v>
                  </c:pt>
                  <c:pt idx="3">
                    <c:v>2.8428320201734469E-2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6.0804894190027714E-3</c:v>
                  </c:pt>
                  <c:pt idx="1">
                    <c:v>1.3008370677290212E-2</c:v>
                  </c:pt>
                  <c:pt idx="2">
                    <c:v>1.8581419649470771E-2</c:v>
                  </c:pt>
                  <c:pt idx="3">
                    <c:v>2.8428320201734442E-2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9.8425196850393699E-3</c:v>
                </c:pt>
                <c:pt idx="1">
                  <c:v>4.2826552462526764E-2</c:v>
                </c:pt>
                <c:pt idx="2">
                  <c:v>8.807134894091416E-2</c:v>
                </c:pt>
                <c:pt idx="3">
                  <c:v>0.16616314199395771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3.327844256477145E-3</c:v>
                  </c:pt>
                  <c:pt idx="1">
                    <c:v>7.2006625811505062E-3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3.3278442564771415E-3</c:v>
                  </c:pt>
                  <c:pt idx="1">
                    <c:v>7.2006625811504923E-3</c:v>
                  </c:pt>
                  <c:pt idx="2">
                    <c:v>1.27024539889313E-2</c:v>
                  </c:pt>
                  <c:pt idx="3">
                    <c:v>1.9039862142528868E-2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1.2419211760233174E-2</c:v>
                </c:pt>
                <c:pt idx="1">
                  <c:v>5.1033656246879049E-2</c:v>
                </c:pt>
                <c:pt idx="2">
                  <c:v>9.5482923246419396E-2</c:v>
                </c:pt>
                <c:pt idx="3">
                  <c:v>0.1563921568627451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12448"/>
        <c:axId val="1739139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9.8425196850393699E-3</c:v>
                </c:pt>
                <c:pt idx="1">
                  <c:v>1.2419211760233174E-2</c:v>
                </c:pt>
                <c:pt idx="2">
                  <c:v>4.2826552462526764E-2</c:v>
                </c:pt>
                <c:pt idx="3">
                  <c:v>5.1033656246879049E-2</c:v>
                </c:pt>
                <c:pt idx="4">
                  <c:v>8.807134894091416E-2</c:v>
                </c:pt>
                <c:pt idx="5">
                  <c:v>9.5482923246419396E-2</c:v>
                </c:pt>
                <c:pt idx="6">
                  <c:v>0.16616314199395771</c:v>
                </c:pt>
                <c:pt idx="7">
                  <c:v>0.1563921568627451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1.5923009104042141E-2</c:v>
                </c:pt>
                <c:pt idx="1">
                  <c:v>1.5747056016710319E-2</c:v>
                </c:pt>
                <c:pt idx="2">
                  <c:v>5.5834923139816979E-2</c:v>
                </c:pt>
                <c:pt idx="3">
                  <c:v>5.8234318828029555E-2</c:v>
                </c:pt>
                <c:pt idx="4" formatCode="0.00%">
                  <c:v>0.10665276859038492</c:v>
                </c:pt>
                <c:pt idx="5" formatCode="0.00%">
                  <c:v>0.1081853772353507</c:v>
                </c:pt>
                <c:pt idx="6" formatCode="0.00%">
                  <c:v>0.19459146219569218</c:v>
                </c:pt>
                <c:pt idx="7">
                  <c:v>0.17543201900527397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921408"/>
        <c:axId val="173915520"/>
      </c:barChart>
      <c:catAx>
        <c:axId val="1739124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913984"/>
        <c:crosses val="autoZero"/>
        <c:auto val="1"/>
        <c:lblAlgn val="ctr"/>
        <c:lblOffset val="100"/>
        <c:noMultiLvlLbl val="0"/>
      </c:catAx>
      <c:valAx>
        <c:axId val="1739139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912448"/>
        <c:crosses val="autoZero"/>
        <c:crossBetween val="between"/>
        <c:majorUnit val="0.2"/>
      </c:valAx>
      <c:valAx>
        <c:axId val="1739155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921408"/>
        <c:crosses val="max"/>
        <c:crossBetween val="between"/>
      </c:valAx>
      <c:catAx>
        <c:axId val="1739214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9155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9.4061876247504991E-2</c:v>
                </c:pt>
                <c:pt idx="1">
                  <c:v>7.9584775086505188E-2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7.110778443113773E-2</c:v>
                </c:pt>
                <c:pt idx="1">
                  <c:v>5.4209919261822372E-2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8.532934131736529E-2</c:v>
                </c:pt>
                <c:pt idx="1">
                  <c:v>6.3437139561707032E-2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0.74950099800399206</c:v>
                </c:pt>
                <c:pt idx="1">
                  <c:v>0.80276816608996537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948544"/>
        <c:axId val="175950080"/>
      </c:barChart>
      <c:catAx>
        <c:axId val="175948544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950080"/>
        <c:crosses val="autoZero"/>
        <c:auto val="1"/>
        <c:lblAlgn val="ctr"/>
        <c:lblOffset val="100"/>
        <c:tickLblSkip val="1"/>
        <c:noMultiLvlLbl val="0"/>
      </c:catAx>
      <c:valAx>
        <c:axId val="1759500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948544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0.1479252454862211</c:v>
                </c:pt>
                <c:pt idx="1">
                  <c:v>0.13292117465224113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0.110072853975293</c:v>
                </c:pt>
                <c:pt idx="1">
                  <c:v>0.10200927357032458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0.1227431105479886</c:v>
                </c:pt>
                <c:pt idx="1">
                  <c:v>9.8918083462132919E-2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dLbl>
              <c:idx val="1"/>
              <c:numFmt formatCode="[&lt;0.04]&quot; &quot;;0%" sourceLinked="0"/>
              <c:spPr/>
              <c:txPr>
                <a:bodyPr rot="0" vert="horz"/>
                <a:lstStyle/>
                <a:p>
                  <a:pPr>
                    <a:defRPr sz="1050" b="1">
                      <a:latin typeface="Arial Narrow" pitchFamily="34" charset="0"/>
                      <a:cs typeface="Arial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0.61925878999049733</c:v>
                </c:pt>
                <c:pt idx="1">
                  <c:v>0.66615146831530136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644096"/>
        <c:axId val="176645632"/>
      </c:barChart>
      <c:catAx>
        <c:axId val="176644096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645632"/>
        <c:crosses val="autoZero"/>
        <c:auto val="1"/>
        <c:lblAlgn val="ctr"/>
        <c:lblOffset val="100"/>
        <c:tickLblSkip val="1"/>
        <c:noMultiLvlLbl val="0"/>
      </c:catAx>
      <c:valAx>
        <c:axId val="1766456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644096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9.3905215541408883E-3</c:v>
                  </c:pt>
                  <c:pt idx="1">
                    <c:v>2.0561652790331217E-2</c:v>
                  </c:pt>
                  <c:pt idx="2">
                    <c:v>2.9556952750598275E-2</c:v>
                  </c:pt>
                  <c:pt idx="3">
                    <c:v>3.8507497203721763E-2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9.3905215541408883E-3</c:v>
                  </c:pt>
                  <c:pt idx="1">
                    <c:v>2.0561652790331217E-2</c:v>
                  </c:pt>
                  <c:pt idx="2">
                    <c:v>2.9556952750598275E-2</c:v>
                  </c:pt>
                  <c:pt idx="3">
                    <c:v>3.8507497203721708E-2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2.3208879919273461E-2</c:v>
                </c:pt>
                <c:pt idx="1">
                  <c:v>0.10986547085201794</c:v>
                </c:pt>
                <c:pt idx="2">
                  <c:v>0.2665121668597914</c:v>
                </c:pt>
                <c:pt idx="3">
                  <c:v>0.44080996884735202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5.4040916749228986E-3</c:v>
                  </c:pt>
                  <c:pt idx="1">
                    <c:v>1.4795836471615448E-2</c:v>
                  </c:pt>
                  <c:pt idx="2">
                    <c:v>2.4448843872142134E-2</c:v>
                  </c:pt>
                  <c:pt idx="3">
                    <c:v>2.2761249188701704E-2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5.4040916749228951E-3</c:v>
                  </c:pt>
                  <c:pt idx="1">
                    <c:v>1.4795836471615434E-2</c:v>
                  </c:pt>
                  <c:pt idx="2">
                    <c:v>2.4448843872142134E-2</c:v>
                  </c:pt>
                  <c:pt idx="3">
                    <c:v>2.2761249188701649E-2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2.8769586437194964E-2</c:v>
                </c:pt>
                <c:pt idx="1">
                  <c:v>0.13652609006433167</c:v>
                </c:pt>
                <c:pt idx="2">
                  <c:v>0.29269211451531896</c:v>
                </c:pt>
                <c:pt idx="3">
                  <c:v>0.45557324840764329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049728"/>
        <c:axId val="1730512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2.3208879919273461E-2</c:v>
                </c:pt>
                <c:pt idx="1">
                  <c:v>2.8769586437194964E-2</c:v>
                </c:pt>
                <c:pt idx="2">
                  <c:v>0.10986547085201794</c:v>
                </c:pt>
                <c:pt idx="3">
                  <c:v>0.13652609006433167</c:v>
                </c:pt>
                <c:pt idx="4">
                  <c:v>0.2665121668597914</c:v>
                </c:pt>
                <c:pt idx="5">
                  <c:v>0.29269211451531896</c:v>
                </c:pt>
                <c:pt idx="6">
                  <c:v>0.44080996884735202</c:v>
                </c:pt>
                <c:pt idx="7">
                  <c:v>0.45557324840764329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3.2599401473414349E-2</c:v>
                </c:pt>
                <c:pt idx="1">
                  <c:v>3.4173678112117863E-2</c:v>
                </c:pt>
                <c:pt idx="2">
                  <c:v>0.13042712364234915</c:v>
                </c:pt>
                <c:pt idx="3">
                  <c:v>0.15132192653594712</c:v>
                </c:pt>
                <c:pt idx="4" formatCode="0.00%">
                  <c:v>0.29606911961038967</c:v>
                </c:pt>
                <c:pt idx="5" formatCode="0.00%">
                  <c:v>0.31714095838746109</c:v>
                </c:pt>
                <c:pt idx="6" formatCode="0.00%">
                  <c:v>0.47931746605107378</c:v>
                </c:pt>
                <c:pt idx="7">
                  <c:v>0.478334497596345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066880"/>
        <c:axId val="173065344"/>
      </c:barChart>
      <c:catAx>
        <c:axId val="1730497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051264"/>
        <c:crosses val="autoZero"/>
        <c:auto val="1"/>
        <c:lblAlgn val="ctr"/>
        <c:lblOffset val="100"/>
        <c:noMultiLvlLbl val="0"/>
      </c:catAx>
      <c:valAx>
        <c:axId val="1730512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049728"/>
        <c:crosses val="autoZero"/>
        <c:crossBetween val="between"/>
        <c:majorUnit val="0.2"/>
      </c:valAx>
      <c:valAx>
        <c:axId val="1730653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066880"/>
        <c:crosses val="max"/>
        <c:crossBetween val="between"/>
      </c:valAx>
      <c:catAx>
        <c:axId val="1730668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0653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4.7803689100197628E-3</c:v>
                  </c:pt>
                  <c:pt idx="1">
                    <c:v>1.7151295930622465E-2</c:v>
                  </c:pt>
                  <c:pt idx="2">
                    <c:v>2.5115252987905845E-2</c:v>
                  </c:pt>
                  <c:pt idx="3">
                    <c:v>3.3618475148263771E-2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4.7803689100197628E-3</c:v>
                  </c:pt>
                  <c:pt idx="1">
                    <c:v>1.7151295930622465E-2</c:v>
                  </c:pt>
                  <c:pt idx="2">
                    <c:v>2.511525298790579E-2</c:v>
                  </c:pt>
                  <c:pt idx="3">
                    <c:v>3.3618475148263799E-2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5.9820538384845467E-3</c:v>
                </c:pt>
                <c:pt idx="1">
                  <c:v>7.6591154261057171E-2</c:v>
                </c:pt>
                <c:pt idx="2">
                  <c:v>0.17660292463442068</c:v>
                </c:pt>
                <c:pt idx="3">
                  <c:v>0.26100151745068284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3.8888880289072343E-3</c:v>
                  </c:pt>
                  <c:pt idx="1">
                    <c:v>1.047658162266836E-2</c:v>
                  </c:pt>
                  <c:pt idx="2">
                    <c:v>1.652894803390445E-2</c:v>
                  </c:pt>
                  <c:pt idx="3">
                    <c:v>1.4809471529613538E-2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3.8888880289072291E-3</c:v>
                  </c:pt>
                  <c:pt idx="1">
                    <c:v>1.0476581622668388E-2</c:v>
                  </c:pt>
                  <c:pt idx="2">
                    <c:v>1.6528948033904423E-2</c:v>
                  </c:pt>
                  <c:pt idx="3">
                    <c:v>1.4809471529613538E-2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1.2310848935624518E-2</c:v>
                </c:pt>
                <c:pt idx="1">
                  <c:v>9.4089264173703266E-2</c:v>
                </c:pt>
                <c:pt idx="2">
                  <c:v>0.19296086635491017</c:v>
                </c:pt>
                <c:pt idx="3">
                  <c:v>0.26651982378854627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32128"/>
        <c:axId val="1732336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5.9820538384845467E-3</c:v>
                </c:pt>
                <c:pt idx="1">
                  <c:v>1.2310848935624518E-2</c:v>
                </c:pt>
                <c:pt idx="2">
                  <c:v>7.6591154261057171E-2</c:v>
                </c:pt>
                <c:pt idx="3">
                  <c:v>9.4089264173703266E-2</c:v>
                </c:pt>
                <c:pt idx="4">
                  <c:v>0.17660292463442068</c:v>
                </c:pt>
                <c:pt idx="5">
                  <c:v>0.19296086635491017</c:v>
                </c:pt>
                <c:pt idx="6">
                  <c:v>0.26100151745068284</c:v>
                </c:pt>
                <c:pt idx="7">
                  <c:v>0.26651982378854627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1.076242274850431E-2</c:v>
                </c:pt>
                <c:pt idx="1">
                  <c:v>1.6199736964531752E-2</c:v>
                </c:pt>
                <c:pt idx="2">
                  <c:v>9.3742450191679635E-2</c:v>
                </c:pt>
                <c:pt idx="3">
                  <c:v>0.10456584579637163</c:v>
                </c:pt>
                <c:pt idx="4" formatCode="0.00%">
                  <c:v>0.20171817762232652</c:v>
                </c:pt>
                <c:pt idx="5" formatCode="0.00%">
                  <c:v>0.20948981438881462</c:v>
                </c:pt>
                <c:pt idx="6" formatCode="0.00%">
                  <c:v>0.29461999259894661</c:v>
                </c:pt>
                <c:pt idx="7">
                  <c:v>0.28132929531815981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241088"/>
        <c:axId val="173235200"/>
      </c:barChart>
      <c:catAx>
        <c:axId val="1732321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233664"/>
        <c:crosses val="autoZero"/>
        <c:auto val="1"/>
        <c:lblAlgn val="ctr"/>
        <c:lblOffset val="100"/>
        <c:noMultiLvlLbl val="0"/>
      </c:catAx>
      <c:valAx>
        <c:axId val="1732336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232128"/>
        <c:crosses val="autoZero"/>
        <c:crossBetween val="between"/>
        <c:majorUnit val="0.2"/>
      </c:valAx>
      <c:valAx>
        <c:axId val="1732352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241088"/>
        <c:crosses val="max"/>
        <c:crossBetween val="between"/>
      </c:valAx>
      <c:catAx>
        <c:axId val="1732410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2352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4.3791354486293664E-3</c:v>
                  </c:pt>
                  <c:pt idx="1">
                    <c:v>8.7091335453250637E-3</c:v>
                  </c:pt>
                  <c:pt idx="2">
                    <c:v>1.4285218356908436E-2</c:v>
                  </c:pt>
                  <c:pt idx="3">
                    <c:v>2.3112770348918968E-2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4.3791354486293656E-3</c:v>
                  </c:pt>
                  <c:pt idx="1">
                    <c:v>8.7091335453250637E-3</c:v>
                  </c:pt>
                  <c:pt idx="2">
                    <c:v>1.4285218356908436E-2</c:v>
                  </c:pt>
                  <c:pt idx="3">
                    <c:v>2.3112770348918954E-2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5.0000000000000001E-3</c:v>
                </c:pt>
                <c:pt idx="1">
                  <c:v>1.8458197611292075E-2</c:v>
                </c:pt>
                <c:pt idx="2">
                  <c:v>4.9493813273340834E-2</c:v>
                </c:pt>
                <c:pt idx="3">
                  <c:v>0.10076335877862595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2.11311952728418E-3</c:v>
                  </c:pt>
                  <c:pt idx="1">
                    <c:v>4.8402417592770079E-3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2.1131195272841808E-3</c:v>
                  </c:pt>
                  <c:pt idx="1">
                    <c:v>4.8402417592770045E-3</c:v>
                  </c:pt>
                  <c:pt idx="2">
                    <c:v>6.3873823320977977E-3</c:v>
                  </c:pt>
                  <c:pt idx="3">
                    <c:v>8.8382202400247856E-3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7.8527291452111219E-3</c:v>
                </c:pt>
                <c:pt idx="1">
                  <c:v>2.7892457959923473E-2</c:v>
                </c:pt>
                <c:pt idx="2">
                  <c:v>5.1120965755112095E-2</c:v>
                </c:pt>
                <c:pt idx="3">
                  <c:v>7.2655634357762011E-2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35424"/>
        <c:axId val="1765369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5.0000000000000001E-3</c:v>
                </c:pt>
                <c:pt idx="1">
                  <c:v>7.8527291452111219E-3</c:v>
                </c:pt>
                <c:pt idx="2">
                  <c:v>1.8458197611292075E-2</c:v>
                </c:pt>
                <c:pt idx="3">
                  <c:v>2.7892457959923473E-2</c:v>
                </c:pt>
                <c:pt idx="4">
                  <c:v>4.9493813273340834E-2</c:v>
                </c:pt>
                <c:pt idx="5">
                  <c:v>5.1120965755112095E-2</c:v>
                </c:pt>
                <c:pt idx="6">
                  <c:v>0.10076335877862595</c:v>
                </c:pt>
                <c:pt idx="7">
                  <c:v>7.2655634357762011E-2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9.3791354486293665E-3</c:v>
                </c:pt>
                <c:pt idx="1">
                  <c:v>9.9658486724953019E-3</c:v>
                </c:pt>
                <c:pt idx="2">
                  <c:v>2.7167331156617139E-2</c:v>
                </c:pt>
                <c:pt idx="3">
                  <c:v>3.2732699719200481E-2</c:v>
                </c:pt>
                <c:pt idx="4" formatCode="0.00%">
                  <c:v>6.3779031630249269E-2</c:v>
                </c:pt>
                <c:pt idx="5" formatCode="0.00%">
                  <c:v>5.7508348087209893E-2</c:v>
                </c:pt>
                <c:pt idx="6" formatCode="0.00%">
                  <c:v>0.12387612912754492</c:v>
                </c:pt>
                <c:pt idx="7">
                  <c:v>8.1493854597786797E-2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548480"/>
        <c:axId val="176546944"/>
      </c:barChart>
      <c:catAx>
        <c:axId val="1765354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536960"/>
        <c:crosses val="autoZero"/>
        <c:auto val="1"/>
        <c:lblAlgn val="ctr"/>
        <c:lblOffset val="100"/>
        <c:noMultiLvlLbl val="0"/>
      </c:catAx>
      <c:valAx>
        <c:axId val="1765369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535424"/>
        <c:crosses val="autoZero"/>
        <c:crossBetween val="between"/>
        <c:majorUnit val="0.2"/>
      </c:valAx>
      <c:valAx>
        <c:axId val="17654694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548480"/>
        <c:crosses val="max"/>
        <c:crossBetween val="between"/>
      </c:valAx>
      <c:catAx>
        <c:axId val="17654848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5469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1.1769873065587626E-2</c:v>
                  </c:pt>
                  <c:pt idx="2">
                    <c:v>1.4604990824512804E-2</c:v>
                  </c:pt>
                  <c:pt idx="3">
                    <c:v>2.1357479128622986E-2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1.1769873065587626E-2</c:v>
                  </c:pt>
                  <c:pt idx="2">
                    <c:v>1.4604990824512804E-2</c:v>
                  </c:pt>
                  <c:pt idx="3">
                    <c:v>2.1357479128622986E-2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3.3953997809419496E-2</c:v>
                </c:pt>
                <c:pt idx="2">
                  <c:v>5.18018018018018E-2</c:v>
                </c:pt>
                <c:pt idx="3">
                  <c:v>8.4226646248085763E-2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4.054835087648985E-3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4.0548350876489815E-3</c:v>
                  </c:pt>
                  <c:pt idx="2">
                    <c:v>7.9040491712640409E-3</c:v>
                  </c:pt>
                  <c:pt idx="3">
                    <c:v>1.0349861850507708E-2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3.212445701586019E-2</c:v>
                </c:pt>
                <c:pt idx="2">
                  <c:v>6.0279737591286048E-2</c:v>
                </c:pt>
                <c:pt idx="3">
                  <c:v>7.474715549936789E-2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299456"/>
        <c:axId val="17730099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3.3953997809419496E-2</c:v>
                </c:pt>
                <c:pt idx="3">
                  <c:v>3.212445701586019E-2</c:v>
                </c:pt>
                <c:pt idx="4">
                  <c:v>5.18018018018018E-2</c:v>
                </c:pt>
                <c:pt idx="5">
                  <c:v>6.0279737591286048E-2</c:v>
                </c:pt>
                <c:pt idx="6">
                  <c:v>8.4226646248085763E-2</c:v>
                </c:pt>
                <c:pt idx="7">
                  <c:v>7.474715549936789E-2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4.5723870875007122E-2</c:v>
                </c:pt>
                <c:pt idx="3">
                  <c:v>3.6179292103509175E-2</c:v>
                </c:pt>
                <c:pt idx="4" formatCode="0.00%">
                  <c:v>6.6406792626314604E-2</c:v>
                </c:pt>
                <c:pt idx="5" formatCode="0.00%">
                  <c:v>6.8183786762550089E-2</c:v>
                </c:pt>
                <c:pt idx="6" formatCode="0.00%">
                  <c:v>0.10558412537670875</c:v>
                </c:pt>
                <c:pt idx="7">
                  <c:v>8.5097017349875598E-2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308416"/>
        <c:axId val="177302528"/>
      </c:barChart>
      <c:catAx>
        <c:axId val="17729945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300992"/>
        <c:crosses val="autoZero"/>
        <c:auto val="1"/>
        <c:lblAlgn val="ctr"/>
        <c:lblOffset val="100"/>
        <c:noMultiLvlLbl val="0"/>
      </c:catAx>
      <c:valAx>
        <c:axId val="17730099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299456"/>
        <c:crosses val="autoZero"/>
        <c:crossBetween val="between"/>
        <c:majorUnit val="0.2"/>
      </c:valAx>
      <c:valAx>
        <c:axId val="1773025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308416"/>
        <c:crosses val="max"/>
        <c:crossBetween val="between"/>
      </c:valAx>
      <c:catAx>
        <c:axId val="1773084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3025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1.7016626294715245E-2</c:v>
                  </c:pt>
                  <c:pt idx="2">
                    <c:v>2.2909797362067524E-2</c:v>
                  </c:pt>
                  <c:pt idx="3">
                    <c:v>3.0867519415035044E-2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1.7016626294715231E-2</c:v>
                  </c:pt>
                  <c:pt idx="2">
                    <c:v>2.2909797362067497E-2</c:v>
                  </c:pt>
                  <c:pt idx="3">
                    <c:v>3.0867519415035072E-2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7.2544642857142863E-2</c:v>
                </c:pt>
                <c:pt idx="2">
                  <c:v>0.1357308584686775</c:v>
                </c:pt>
                <c:pt idx="3">
                  <c:v>0.19938176197836166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1.5815612903667925E-2</c:v>
                  </c:pt>
                  <c:pt idx="3">
                    <c:v>1.4284959245830425E-2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8.5787626126581223E-3</c:v>
                  </c:pt>
                  <c:pt idx="2">
                    <c:v>1.5815612903667897E-2</c:v>
                  </c:pt>
                  <c:pt idx="3">
                    <c:v>1.4284959245830425E-2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7.3828920570264772E-2</c:v>
                </c:pt>
                <c:pt idx="2">
                  <c:v>0.15175778806455648</c:v>
                </c:pt>
                <c:pt idx="3">
                  <c:v>0.19393265565438372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170304"/>
        <c:axId val="1771718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7.2544642857142863E-2</c:v>
                </c:pt>
                <c:pt idx="3">
                  <c:v>7.3828920570264772E-2</c:v>
                </c:pt>
                <c:pt idx="4">
                  <c:v>0.1357308584686775</c:v>
                </c:pt>
                <c:pt idx="5">
                  <c:v>0.15175778806455648</c:v>
                </c:pt>
                <c:pt idx="6">
                  <c:v>0.19938176197836166</c:v>
                </c:pt>
                <c:pt idx="7">
                  <c:v>0.19393265565438372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8.9561269151858108E-2</c:v>
                </c:pt>
                <c:pt idx="3">
                  <c:v>8.2407683182922895E-2</c:v>
                </c:pt>
                <c:pt idx="4" formatCode="0.00%">
                  <c:v>0.15864065583074502</c:v>
                </c:pt>
                <c:pt idx="5" formatCode="0.00%">
                  <c:v>0.1675734009682244</c:v>
                </c:pt>
                <c:pt idx="6" formatCode="0.00%">
                  <c:v>0.2302492813933967</c:v>
                </c:pt>
                <c:pt idx="7">
                  <c:v>0.20821761490021415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199744"/>
        <c:axId val="177198208"/>
      </c:barChart>
      <c:catAx>
        <c:axId val="1771703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171840"/>
        <c:crosses val="autoZero"/>
        <c:auto val="1"/>
        <c:lblAlgn val="ctr"/>
        <c:lblOffset val="100"/>
        <c:noMultiLvlLbl val="0"/>
      </c:catAx>
      <c:valAx>
        <c:axId val="1771718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170304"/>
        <c:crosses val="autoZero"/>
        <c:crossBetween val="between"/>
        <c:majorUnit val="0.2"/>
      </c:valAx>
      <c:valAx>
        <c:axId val="1771982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199744"/>
        <c:crosses val="max"/>
        <c:crossBetween val="between"/>
      </c:valAx>
      <c:catAx>
        <c:axId val="1771997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1982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4.4494508259681875E-2</c:v>
                  </c:pt>
                  <c:pt idx="2">
                    <c:v>4.0025144599924012E-2</c:v>
                  </c:pt>
                  <c:pt idx="3">
                    <c:v>4.5310020696503112E-2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4.449450825968182E-2</c:v>
                  </c:pt>
                  <c:pt idx="2">
                    <c:v>4.0025144599923984E-2</c:v>
                  </c:pt>
                  <c:pt idx="3">
                    <c:v>4.5310020696503084E-2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0.38311688311688313</c:v>
                </c:pt>
                <c:pt idx="2">
                  <c:v>0.26282051282051283</c:v>
                </c:pt>
                <c:pt idx="3">
                  <c:v>0.22822822822822822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2.2869071709262501E-2</c:v>
                  </c:pt>
                  <c:pt idx="2">
                    <c:v>2.7258330841419459E-2</c:v>
                  </c:pt>
                  <c:pt idx="3">
                    <c:v>2.419878700256714E-2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2.2869071709262556E-2</c:v>
                  </c:pt>
                  <c:pt idx="2">
                    <c:v>2.7258330841419459E-2</c:v>
                  </c:pt>
                  <c:pt idx="3">
                    <c:v>2.4198787002567113E-2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0.36865702058284083</c:v>
                </c:pt>
                <c:pt idx="2">
                  <c:v>0.21715817694369974</c:v>
                </c:pt>
                <c:pt idx="3">
                  <c:v>0.23638071383844708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614848"/>
        <c:axId val="1776163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0.38311688311688313</c:v>
                </c:pt>
                <c:pt idx="3">
                  <c:v>0.36865702058284083</c:v>
                </c:pt>
                <c:pt idx="4">
                  <c:v>0.26282051282051283</c:v>
                </c:pt>
                <c:pt idx="5">
                  <c:v>0.21715817694369974</c:v>
                </c:pt>
                <c:pt idx="6">
                  <c:v>0.22822822822822822</c:v>
                </c:pt>
                <c:pt idx="7">
                  <c:v>0.23638071383844708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0.42761139137656501</c:v>
                </c:pt>
                <c:pt idx="3">
                  <c:v>0.39152609229210333</c:v>
                </c:pt>
                <c:pt idx="4" formatCode="0.00%">
                  <c:v>0.30284565742043684</c:v>
                </c:pt>
                <c:pt idx="5" formatCode="0.00%">
                  <c:v>0.2444165077851192</c:v>
                </c:pt>
                <c:pt idx="6" formatCode="0.00%">
                  <c:v>0.27353824892473133</c:v>
                </c:pt>
                <c:pt idx="7">
                  <c:v>0.26057950084101422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627904"/>
        <c:axId val="177617920"/>
      </c:barChart>
      <c:catAx>
        <c:axId val="1776148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616384"/>
        <c:crosses val="autoZero"/>
        <c:auto val="1"/>
        <c:lblAlgn val="ctr"/>
        <c:lblOffset val="100"/>
        <c:noMultiLvlLbl val="0"/>
      </c:catAx>
      <c:valAx>
        <c:axId val="1776163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614848"/>
        <c:crosses val="autoZero"/>
        <c:crossBetween val="between"/>
        <c:majorUnit val="0.2"/>
      </c:valAx>
      <c:valAx>
        <c:axId val="1776179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627904"/>
        <c:crosses val="max"/>
        <c:crossBetween val="between"/>
      </c:valAx>
      <c:catAx>
        <c:axId val="17762790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6179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3.0287516542651272E-2</c:v>
                  </c:pt>
                  <c:pt idx="2">
                    <c:v>2.9989703078390328E-2</c:v>
                  </c:pt>
                  <c:pt idx="3">
                    <c:v>3.6380825687548968E-2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3.028751654265105E-2</c:v>
                  </c:pt>
                  <c:pt idx="2">
                    <c:v>2.9989703078390328E-2</c:v>
                  </c:pt>
                  <c:pt idx="3">
                    <c:v>3.6380825687548968E-2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0.88425925925925919</c:v>
                </c:pt>
                <c:pt idx="2">
                  <c:v>0.89434889434889431</c:v>
                </c:pt>
                <c:pt idx="3">
                  <c:v>0.87859424920127793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1.3920688429935657E-2</c:v>
                  </c:pt>
                  <c:pt idx="3">
                    <c:v>2.0746390283197469E-2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1.1578296913335895E-2</c:v>
                  </c:pt>
                  <c:pt idx="2">
                    <c:v>1.3920688429935768E-2</c:v>
                  </c:pt>
                  <c:pt idx="3">
                    <c:v>2.0746390283197469E-2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0.89700722394220844</c:v>
                </c:pt>
                <c:pt idx="2">
                  <c:v>0.90232677064689337</c:v>
                </c:pt>
                <c:pt idx="3">
                  <c:v>0.8797814207650273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44736"/>
        <c:axId val="1774462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0.88425925925925919</c:v>
                </c:pt>
                <c:pt idx="3">
                  <c:v>0.89700722394220844</c:v>
                </c:pt>
                <c:pt idx="4">
                  <c:v>0.89434889434889431</c:v>
                </c:pt>
                <c:pt idx="5">
                  <c:v>0.90232677064689337</c:v>
                </c:pt>
                <c:pt idx="6">
                  <c:v>0.87859424920127793</c:v>
                </c:pt>
                <c:pt idx="7">
                  <c:v>0.8797814207650273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0.91454677580191046</c:v>
                </c:pt>
                <c:pt idx="3">
                  <c:v>0.90858552085554434</c:v>
                </c:pt>
                <c:pt idx="4" formatCode="0.00%">
                  <c:v>0.92433859742728464</c:v>
                </c:pt>
                <c:pt idx="5" formatCode="0.00%">
                  <c:v>0.91624745907682903</c:v>
                </c:pt>
                <c:pt idx="6" formatCode="0.00%">
                  <c:v>0.9149750748888269</c:v>
                </c:pt>
                <c:pt idx="7">
                  <c:v>0.90052781104822477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457792"/>
        <c:axId val="177456256"/>
      </c:barChart>
      <c:catAx>
        <c:axId val="1774447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446272"/>
        <c:crosses val="autoZero"/>
        <c:auto val="1"/>
        <c:lblAlgn val="ctr"/>
        <c:lblOffset val="100"/>
        <c:noMultiLvlLbl val="0"/>
      </c:catAx>
      <c:valAx>
        <c:axId val="1774462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444736"/>
        <c:crosses val="autoZero"/>
        <c:crossBetween val="between"/>
        <c:majorUnit val="0.2"/>
      </c:valAx>
      <c:valAx>
        <c:axId val="1774562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457792"/>
        <c:crosses val="max"/>
        <c:crossBetween val="between"/>
      </c:valAx>
      <c:catAx>
        <c:axId val="1774577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4562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3.340198373446468E-2</c:v>
                  </c:pt>
                  <c:pt idx="2">
                    <c:v>3.3186693167858716E-2</c:v>
                  </c:pt>
                  <c:pt idx="3">
                    <c:v>3.919142628785921E-2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3.340198373446468E-2</c:v>
                  </c:pt>
                  <c:pt idx="2">
                    <c:v>3.3186693167858716E-2</c:v>
                  </c:pt>
                  <c:pt idx="3">
                    <c:v>3.919142628785921E-2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0.61070559610705599</c:v>
                </c:pt>
                <c:pt idx="2">
                  <c:v>0.66538461538461535</c:v>
                </c:pt>
                <c:pt idx="3">
                  <c:v>0.59308072487644148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2.6643794389309305E-2</c:v>
                  </c:pt>
                  <c:pt idx="2">
                    <c:v>3.5657297237008834E-2</c:v>
                  </c:pt>
                  <c:pt idx="3">
                    <c:v>3.0412238810321957E-2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0.63386775647071147</c:v>
                </c:pt>
                <c:pt idx="2">
                  <c:v>0.61258922777417257</c:v>
                </c:pt>
                <c:pt idx="3">
                  <c:v>0.59206890947505286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28544"/>
        <c:axId val="17803008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0.61070559610705599</c:v>
                </c:pt>
                <c:pt idx="3">
                  <c:v>0.63386775647071147</c:v>
                </c:pt>
                <c:pt idx="4">
                  <c:v>0.66538461538461535</c:v>
                </c:pt>
                <c:pt idx="5">
                  <c:v>0.61258922777417257</c:v>
                </c:pt>
                <c:pt idx="6">
                  <c:v>0.59308072487644148</c:v>
                </c:pt>
                <c:pt idx="7">
                  <c:v>0.59206890947505286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0.64410757984152067</c:v>
                </c:pt>
                <c:pt idx="3">
                  <c:v>0.66051155086002078</c:v>
                </c:pt>
                <c:pt idx="4" formatCode="0.00%">
                  <c:v>0.69857130855247407</c:v>
                </c:pt>
                <c:pt idx="5" formatCode="0.00%">
                  <c:v>0.64824652501118141</c:v>
                </c:pt>
                <c:pt idx="6" formatCode="0.00%">
                  <c:v>0.63227215116430069</c:v>
                </c:pt>
                <c:pt idx="7">
                  <c:v>0.62248114828537482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33408"/>
        <c:axId val="178031616"/>
      </c:barChart>
      <c:catAx>
        <c:axId val="1780285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30080"/>
        <c:crosses val="autoZero"/>
        <c:auto val="1"/>
        <c:lblAlgn val="ctr"/>
        <c:lblOffset val="100"/>
        <c:noMultiLvlLbl val="0"/>
      </c:catAx>
      <c:valAx>
        <c:axId val="17803008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28544"/>
        <c:crosses val="autoZero"/>
        <c:crossBetween val="between"/>
        <c:majorUnit val="0.2"/>
      </c:valAx>
      <c:valAx>
        <c:axId val="1780316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033408"/>
        <c:crosses val="max"/>
        <c:crossBetween val="between"/>
      </c:valAx>
      <c:catAx>
        <c:axId val="17803340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316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4.3229815239746909E-3</c:v>
                  </c:pt>
                  <c:pt idx="1">
                    <c:v>9.9679870782379484E-3</c:v>
                  </c:pt>
                  <c:pt idx="2">
                    <c:v>1.3533468014313557E-2</c:v>
                  </c:pt>
                  <c:pt idx="3">
                    <c:v>1.7569725358522449E-2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4.3229815239746901E-3</c:v>
                  </c:pt>
                  <c:pt idx="1">
                    <c:v>9.9679870782379484E-3</c:v>
                  </c:pt>
                  <c:pt idx="2">
                    <c:v>1.3533468014313561E-2</c:v>
                  </c:pt>
                  <c:pt idx="3">
                    <c:v>1.7569725358522449E-2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4.9358341559723592E-3</c:v>
                </c:pt>
                <c:pt idx="1">
                  <c:v>2.465166130760986E-2</c:v>
                </c:pt>
                <c:pt idx="2">
                  <c:v>4.4593088071348944E-2</c:v>
                </c:pt>
                <c:pt idx="3">
                  <c:v>5.5975794251134643E-2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8.9370728345410169E-3</c:v>
                  </c:pt>
                  <c:pt idx="3">
                    <c:v>1.4197168919510075E-2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2.4346935991183209E-3</c:v>
                  </c:pt>
                  <c:pt idx="1">
                    <c:v>4.2895546959382802E-3</c:v>
                  </c:pt>
                  <c:pt idx="2">
                    <c:v>8.937072834541003E-3</c:v>
                  </c:pt>
                  <c:pt idx="3">
                    <c:v>1.4197168919510068E-2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9.8189237439428711E-3</c:v>
                </c:pt>
                <c:pt idx="1">
                  <c:v>2.5625625625625627E-2</c:v>
                </c:pt>
                <c:pt idx="2">
                  <c:v>4.571078431372548E-2</c:v>
                </c:pt>
                <c:pt idx="3">
                  <c:v>7.645211930926217E-2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27648"/>
        <c:axId val="1736294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4.9358341559723592E-3</c:v>
                </c:pt>
                <c:pt idx="1">
                  <c:v>9.8189237439428711E-3</c:v>
                </c:pt>
                <c:pt idx="2">
                  <c:v>2.465166130760986E-2</c:v>
                </c:pt>
                <c:pt idx="3">
                  <c:v>2.5625625625625627E-2</c:v>
                </c:pt>
                <c:pt idx="4">
                  <c:v>4.4593088071348944E-2</c:v>
                </c:pt>
                <c:pt idx="5">
                  <c:v>4.571078431372548E-2</c:v>
                </c:pt>
                <c:pt idx="6">
                  <c:v>5.5975794251134643E-2</c:v>
                </c:pt>
                <c:pt idx="7">
                  <c:v>7.645211930926217E-2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9.2588156799470502E-3</c:v>
                </c:pt>
                <c:pt idx="1">
                  <c:v>1.2253617343061192E-2</c:v>
                </c:pt>
                <c:pt idx="2">
                  <c:v>3.4619648385847808E-2</c:v>
                </c:pt>
                <c:pt idx="3">
                  <c:v>2.9915180321563907E-2</c:v>
                </c:pt>
                <c:pt idx="4" formatCode="0.00%">
                  <c:v>5.8126556085662501E-2</c:v>
                </c:pt>
                <c:pt idx="5" formatCode="0.00%">
                  <c:v>5.4647857148266497E-2</c:v>
                </c:pt>
                <c:pt idx="6" formatCode="0.00%">
                  <c:v>7.3545519609657092E-2</c:v>
                </c:pt>
                <c:pt idx="7">
                  <c:v>9.0649288228772246E-2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3632512"/>
        <c:axId val="173630976"/>
      </c:barChart>
      <c:catAx>
        <c:axId val="1736276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3629440"/>
        <c:crosses val="autoZero"/>
        <c:auto val="1"/>
        <c:lblAlgn val="ctr"/>
        <c:lblOffset val="100"/>
        <c:noMultiLvlLbl val="0"/>
      </c:catAx>
      <c:valAx>
        <c:axId val="1736294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3627648"/>
        <c:crosses val="autoZero"/>
        <c:crossBetween val="between"/>
        <c:majorUnit val="0.2"/>
      </c:valAx>
      <c:valAx>
        <c:axId val="1736309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3632512"/>
        <c:crosses val="max"/>
        <c:crossBetween val="between"/>
      </c:valAx>
      <c:catAx>
        <c:axId val="1736325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36309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2.8842502889018573E-2</c:v>
                  </c:pt>
                  <c:pt idx="1">
                    <c:v>3.2893783512884522E-2</c:v>
                  </c:pt>
                  <c:pt idx="2">
                    <c:v>3.3755156136191178E-2</c:v>
                  </c:pt>
                  <c:pt idx="3">
                    <c:v>3.7718359509584409E-2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2.8842502889018573E-2</c:v>
                  </c:pt>
                  <c:pt idx="1">
                    <c:v>3.2893783512884578E-2</c:v>
                  </c:pt>
                  <c:pt idx="2">
                    <c:v>3.3755156136191233E-2</c:v>
                  </c:pt>
                  <c:pt idx="3">
                    <c:v>3.7718359509584409E-2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0.60180180180180176</c:v>
                </c:pt>
                <c:pt idx="1">
                  <c:v>0.50056116722783395</c:v>
                </c:pt>
                <c:pt idx="2">
                  <c:v>0.46437054631828978</c:v>
                </c:pt>
                <c:pt idx="3">
                  <c:v>0.38221528861154447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1.6265678848613685E-2</c:v>
                  </c:pt>
                  <c:pt idx="2">
                    <c:v>1.6700954601151896E-2</c:v>
                  </c:pt>
                  <c:pt idx="3">
                    <c:v>1.7159999649291491E-2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1.944788215824389E-2</c:v>
                  </c:pt>
                  <c:pt idx="1">
                    <c:v>1.6265678848613629E-2</c:v>
                  </c:pt>
                  <c:pt idx="2">
                    <c:v>1.6700954601151952E-2</c:v>
                  </c:pt>
                  <c:pt idx="3">
                    <c:v>1.7159999649291546E-2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0.59264687919872971</c:v>
                </c:pt>
                <c:pt idx="1">
                  <c:v>0.4935382110511855</c:v>
                </c:pt>
                <c:pt idx="2">
                  <c:v>0.42973651191969886</c:v>
                </c:pt>
                <c:pt idx="3">
                  <c:v>0.39881996491787591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977216"/>
        <c:axId val="17797875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0.60180180180180176</c:v>
                </c:pt>
                <c:pt idx="1">
                  <c:v>0.59264687919872971</c:v>
                </c:pt>
                <c:pt idx="2">
                  <c:v>0.50056116722783395</c:v>
                </c:pt>
                <c:pt idx="3">
                  <c:v>0.4935382110511855</c:v>
                </c:pt>
                <c:pt idx="4">
                  <c:v>0.46437054631828978</c:v>
                </c:pt>
                <c:pt idx="5">
                  <c:v>0.42973651191969886</c:v>
                </c:pt>
                <c:pt idx="6">
                  <c:v>0.38221528861154447</c:v>
                </c:pt>
                <c:pt idx="7">
                  <c:v>0.39881996491787591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0.63064430469082033</c:v>
                </c:pt>
                <c:pt idx="1">
                  <c:v>0.6120947613569736</c:v>
                </c:pt>
                <c:pt idx="2">
                  <c:v>0.53345495074071847</c:v>
                </c:pt>
                <c:pt idx="3">
                  <c:v>0.50980388989979919</c:v>
                </c:pt>
                <c:pt idx="4" formatCode="0.00%">
                  <c:v>0.49812570245448096</c:v>
                </c:pt>
                <c:pt idx="5" formatCode="0.00%">
                  <c:v>0.44643746652085076</c:v>
                </c:pt>
                <c:pt idx="6" formatCode="0.00%">
                  <c:v>0.41993364812112888</c:v>
                </c:pt>
                <c:pt idx="7">
                  <c:v>0.4159799645671674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7990272"/>
        <c:axId val="177988736"/>
      </c:barChart>
      <c:catAx>
        <c:axId val="17797721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7978752"/>
        <c:crosses val="autoZero"/>
        <c:auto val="1"/>
        <c:lblAlgn val="ctr"/>
        <c:lblOffset val="100"/>
        <c:noMultiLvlLbl val="0"/>
      </c:catAx>
      <c:valAx>
        <c:axId val="17797875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7977216"/>
        <c:crosses val="autoZero"/>
        <c:crossBetween val="between"/>
        <c:majorUnit val="0.2"/>
      </c:valAx>
      <c:valAx>
        <c:axId val="17798873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7990272"/>
        <c:crosses val="max"/>
        <c:crossBetween val="between"/>
      </c:valAx>
      <c:catAx>
        <c:axId val="17799027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79887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2.028898669216353E-2</c:v>
                  </c:pt>
                  <c:pt idx="1">
                    <c:v>3.2098044452974234E-2</c:v>
                  </c:pt>
                  <c:pt idx="2">
                    <c:v>3.7411756816470854E-2</c:v>
                  </c:pt>
                  <c:pt idx="3">
                    <c:v>4.5439864007973285E-2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2.028898669216353E-2</c:v>
                  </c:pt>
                  <c:pt idx="1">
                    <c:v>3.2098044452974234E-2</c:v>
                  </c:pt>
                  <c:pt idx="2">
                    <c:v>3.7411756816470854E-2</c:v>
                  </c:pt>
                  <c:pt idx="3">
                    <c:v>4.5439864007973341E-2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0.13718411552346571</c:v>
                </c:pt>
                <c:pt idx="1">
                  <c:v>0.15587044534412955</c:v>
                </c:pt>
                <c:pt idx="2">
                  <c:v>0.21459227467811159</c:v>
                </c:pt>
                <c:pt idx="3">
                  <c:v>0.2412790697674419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2.5694740303582847E-2</c:v>
                  </c:pt>
                  <c:pt idx="3">
                    <c:v>2.2753865161972142E-2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1.6490641586698856E-2</c:v>
                  </c:pt>
                  <c:pt idx="1">
                    <c:v>1.5751924122121369E-2</c:v>
                  </c:pt>
                  <c:pt idx="2">
                    <c:v>2.5694740303582847E-2</c:v>
                  </c:pt>
                  <c:pt idx="3">
                    <c:v>2.275386516197217E-2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0.17330555215099891</c:v>
                </c:pt>
                <c:pt idx="1">
                  <c:v>0.15137883825542733</c:v>
                </c:pt>
                <c:pt idx="2">
                  <c:v>0.18486590038314177</c:v>
                </c:pt>
                <c:pt idx="3">
                  <c:v>0.24270639354438239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75168"/>
        <c:axId val="1767767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0.13718411552346571</c:v>
                </c:pt>
                <c:pt idx="1">
                  <c:v>0.17330555215099891</c:v>
                </c:pt>
                <c:pt idx="2">
                  <c:v>0.15587044534412955</c:v>
                </c:pt>
                <c:pt idx="3">
                  <c:v>0.15137883825542733</c:v>
                </c:pt>
                <c:pt idx="4">
                  <c:v>0.21459227467811159</c:v>
                </c:pt>
                <c:pt idx="5">
                  <c:v>0.18486590038314177</c:v>
                </c:pt>
                <c:pt idx="6">
                  <c:v>0.2412790697674419</c:v>
                </c:pt>
                <c:pt idx="7">
                  <c:v>0.24270639354438239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0.15747310221562924</c:v>
                </c:pt>
                <c:pt idx="1">
                  <c:v>0.18979619373769777</c:v>
                </c:pt>
                <c:pt idx="2">
                  <c:v>0.18796848979710379</c:v>
                </c:pt>
                <c:pt idx="3">
                  <c:v>0.1671307623775487</c:v>
                </c:pt>
                <c:pt idx="4" formatCode="0.00%">
                  <c:v>0.25200403149458245</c:v>
                </c:pt>
                <c:pt idx="5" formatCode="0.00%">
                  <c:v>0.21056064068672461</c:v>
                </c:pt>
                <c:pt idx="6" formatCode="0.00%">
                  <c:v>0.28671893377541519</c:v>
                </c:pt>
                <c:pt idx="7">
                  <c:v>0.26546025870635453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780032"/>
        <c:axId val="176778240"/>
      </c:barChart>
      <c:catAx>
        <c:axId val="1767751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776704"/>
        <c:crosses val="autoZero"/>
        <c:auto val="1"/>
        <c:lblAlgn val="ctr"/>
        <c:lblOffset val="100"/>
        <c:noMultiLvlLbl val="0"/>
      </c:catAx>
      <c:valAx>
        <c:axId val="1767767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775168"/>
        <c:crosses val="autoZero"/>
        <c:crossBetween val="between"/>
        <c:majorUnit val="0.2"/>
      </c:valAx>
      <c:valAx>
        <c:axId val="1767782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780032"/>
        <c:crosses val="max"/>
        <c:crossBetween val="between"/>
      </c:valAx>
      <c:catAx>
        <c:axId val="1767800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7782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2.9349339665255769E-2</c:v>
                  </c:pt>
                  <c:pt idx="1">
                    <c:v>2.9223129845885376E-2</c:v>
                  </c:pt>
                  <c:pt idx="2">
                    <c:v>2.7549456683598345E-2</c:v>
                  </c:pt>
                  <c:pt idx="3">
                    <c:v>2.8477412696649773E-2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2.9349339665255769E-2</c:v>
                  </c:pt>
                  <c:pt idx="1">
                    <c:v>2.9223129845885376E-2</c:v>
                  </c:pt>
                  <c:pt idx="2">
                    <c:v>2.7549456683598345E-2</c:v>
                  </c:pt>
                  <c:pt idx="3">
                    <c:v>2.8477412696649801E-2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0.31217481789802287</c:v>
                </c:pt>
                <c:pt idx="1">
                  <c:v>0.31378600823045266</c:v>
                </c:pt>
                <c:pt idx="2">
                  <c:v>0.24358974358974358</c:v>
                </c:pt>
                <c:pt idx="3">
                  <c:v>0.17231222385861561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1.4433241651091611E-2</c:v>
                  </c:pt>
                  <c:pt idx="3">
                    <c:v>1.1630235444755666E-2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1.787538586468157E-2</c:v>
                  </c:pt>
                  <c:pt idx="1">
                    <c:v>1.4855596835159524E-2</c:v>
                  </c:pt>
                  <c:pt idx="2">
                    <c:v>1.4433241651091611E-2</c:v>
                  </c:pt>
                  <c:pt idx="3">
                    <c:v>1.1630235444755582E-2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0.30438154323381156</c:v>
                </c:pt>
                <c:pt idx="1">
                  <c:v>0.30650093716089571</c:v>
                </c:pt>
                <c:pt idx="2">
                  <c:v>0.25141412925743167</c:v>
                </c:pt>
                <c:pt idx="3">
                  <c:v>0.18367029548989111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928640"/>
        <c:axId val="1769301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0.31217481789802287</c:v>
                </c:pt>
                <c:pt idx="1">
                  <c:v>0.30438154323381156</c:v>
                </c:pt>
                <c:pt idx="2">
                  <c:v>0.31378600823045266</c:v>
                </c:pt>
                <c:pt idx="3">
                  <c:v>0.30650093716089571</c:v>
                </c:pt>
                <c:pt idx="4">
                  <c:v>0.24358974358974358</c:v>
                </c:pt>
                <c:pt idx="5">
                  <c:v>0.25141412925743167</c:v>
                </c:pt>
                <c:pt idx="6">
                  <c:v>0.17231222385861561</c:v>
                </c:pt>
                <c:pt idx="7">
                  <c:v>0.18367029548989111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0.34152415756327864</c:v>
                </c:pt>
                <c:pt idx="1">
                  <c:v>0.32225692909849313</c:v>
                </c:pt>
                <c:pt idx="2">
                  <c:v>0.34300913807633804</c:v>
                </c:pt>
                <c:pt idx="3">
                  <c:v>0.32135653399605524</c:v>
                </c:pt>
                <c:pt idx="4" formatCode="0.00%">
                  <c:v>0.27113920027334193</c:v>
                </c:pt>
                <c:pt idx="5" formatCode="0.00%">
                  <c:v>0.26584737090852328</c:v>
                </c:pt>
                <c:pt idx="6" formatCode="0.00%">
                  <c:v>0.20078963655526538</c:v>
                </c:pt>
                <c:pt idx="7">
                  <c:v>0.19530053093464678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6937600"/>
        <c:axId val="176936064"/>
      </c:barChart>
      <c:catAx>
        <c:axId val="1769286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6930176"/>
        <c:crosses val="autoZero"/>
        <c:auto val="1"/>
        <c:lblAlgn val="ctr"/>
        <c:lblOffset val="100"/>
        <c:noMultiLvlLbl val="0"/>
      </c:catAx>
      <c:valAx>
        <c:axId val="1769301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6928640"/>
        <c:crosses val="autoZero"/>
        <c:crossBetween val="between"/>
        <c:majorUnit val="0.2"/>
      </c:valAx>
      <c:valAx>
        <c:axId val="1769360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6937600"/>
        <c:crosses val="max"/>
        <c:crossBetween val="between"/>
      </c:valAx>
      <c:catAx>
        <c:axId val="1769376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69360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1.7993249685225643E-2</c:v>
                  </c:pt>
                  <c:pt idx="1">
                    <c:v>2.2959915850658041E-2</c:v>
                  </c:pt>
                  <c:pt idx="2">
                    <c:v>2.3462067473770887E-2</c:v>
                  </c:pt>
                  <c:pt idx="3">
                    <c:v>2.7811161459810996E-2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1.7993249685225643E-2</c:v>
                  </c:pt>
                  <c:pt idx="1">
                    <c:v>2.2959915850658041E-2</c:v>
                  </c:pt>
                  <c:pt idx="2">
                    <c:v>2.3462067473770776E-2</c:v>
                  </c:pt>
                  <c:pt idx="3">
                    <c:v>2.7811161459810996E-2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0.89664551223934719</c:v>
                </c:pt>
                <c:pt idx="1">
                  <c:v>0.84297520661157022</c:v>
                </c:pt>
                <c:pt idx="2">
                  <c:v>0.84154175588865099</c:v>
                </c:pt>
                <c:pt idx="3">
                  <c:v>0.83700440528634357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2.1492146815728863E-2</c:v>
                  </c:pt>
                  <c:pt idx="3">
                    <c:v>2.2028028709088487E-2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1.2396856505601517E-2</c:v>
                  </c:pt>
                  <c:pt idx="1">
                    <c:v>1.7035170544532852E-2</c:v>
                  </c:pt>
                  <c:pt idx="2">
                    <c:v>2.1492146815728641E-2</c:v>
                  </c:pt>
                  <c:pt idx="3">
                    <c:v>2.2028028709088598E-2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0.88476202189152631</c:v>
                </c:pt>
                <c:pt idx="1">
                  <c:v>0.83847980997624705</c:v>
                </c:pt>
                <c:pt idx="2">
                  <c:v>0.84951690821256032</c:v>
                </c:pt>
                <c:pt idx="3">
                  <c:v>0.86875291919663711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79104"/>
        <c:axId val="1784806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0.89664551223934719</c:v>
                </c:pt>
                <c:pt idx="1">
                  <c:v>0.88476202189152631</c:v>
                </c:pt>
                <c:pt idx="2">
                  <c:v>0.84297520661157022</c:v>
                </c:pt>
                <c:pt idx="3">
                  <c:v>0.83847980997624705</c:v>
                </c:pt>
                <c:pt idx="4">
                  <c:v>0.84154175588865099</c:v>
                </c:pt>
                <c:pt idx="5">
                  <c:v>0.84951690821256032</c:v>
                </c:pt>
                <c:pt idx="6">
                  <c:v>0.83700440528634357</c:v>
                </c:pt>
                <c:pt idx="7">
                  <c:v>0.86875291919663711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0.91463876192457283</c:v>
                </c:pt>
                <c:pt idx="1">
                  <c:v>0.89715887839712782</c:v>
                </c:pt>
                <c:pt idx="2">
                  <c:v>0.86593512246222826</c:v>
                </c:pt>
                <c:pt idx="3">
                  <c:v>0.8555149805207799</c:v>
                </c:pt>
                <c:pt idx="4" formatCode="0.00%">
                  <c:v>0.86500382336242188</c:v>
                </c:pt>
                <c:pt idx="5" formatCode="0.00%">
                  <c:v>0.87100905502828918</c:v>
                </c:pt>
                <c:pt idx="6" formatCode="0.00%">
                  <c:v>0.86481556674615456</c:v>
                </c:pt>
                <c:pt idx="7">
                  <c:v>0.8907809479057256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92160"/>
        <c:axId val="178482176"/>
      </c:barChart>
      <c:catAx>
        <c:axId val="1784791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80640"/>
        <c:crosses val="autoZero"/>
        <c:auto val="1"/>
        <c:lblAlgn val="ctr"/>
        <c:lblOffset val="100"/>
        <c:noMultiLvlLbl val="0"/>
      </c:catAx>
      <c:valAx>
        <c:axId val="1784806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79104"/>
        <c:crosses val="autoZero"/>
        <c:crossBetween val="between"/>
        <c:majorUnit val="0.2"/>
      </c:valAx>
      <c:valAx>
        <c:axId val="1784821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92160"/>
        <c:crosses val="max"/>
        <c:crossBetween val="between"/>
      </c:valAx>
      <c:catAx>
        <c:axId val="1784921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821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1.1382169836508679E-2</c:v>
                  </c:pt>
                  <c:pt idx="1">
                    <c:v>1.2534756540899278E-2</c:v>
                  </c:pt>
                  <c:pt idx="2">
                    <c:v>1.6195490366206648E-2</c:v>
                  </c:pt>
                  <c:pt idx="3">
                    <c:v>2.1416639562174281E-2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1.1382169836508679E-2</c:v>
                  </c:pt>
                  <c:pt idx="1">
                    <c:v>1.2534756540899274E-2</c:v>
                  </c:pt>
                  <c:pt idx="2">
                    <c:v>1.6195490366206648E-2</c:v>
                  </c:pt>
                  <c:pt idx="3">
                    <c:v>2.1416639562174281E-2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3.3880903490759756E-2</c:v>
                </c:pt>
                <c:pt idx="1">
                  <c:v>3.7372593431483581E-2</c:v>
                </c:pt>
                <c:pt idx="2">
                  <c:v>6.1988304093567252E-2</c:v>
                </c:pt>
                <c:pt idx="3">
                  <c:v>8.2018927444794956E-2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3.9720145762707042E-3</c:v>
                  </c:pt>
                  <c:pt idx="1">
                    <c:v>5.4725353192931758E-3</c:v>
                  </c:pt>
                  <c:pt idx="2">
                    <c:v>8.4530013638983437E-3</c:v>
                  </c:pt>
                  <c:pt idx="3">
                    <c:v>1.1240359430110619E-2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3.9720145762707076E-3</c:v>
                  </c:pt>
                  <c:pt idx="1">
                    <c:v>5.4725353192931758E-3</c:v>
                  </c:pt>
                  <c:pt idx="2">
                    <c:v>8.4530013638983298E-3</c:v>
                  </c:pt>
                  <c:pt idx="3">
                    <c:v>1.1240359430110619E-2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2.9400436513031199E-2</c:v>
                </c:pt>
                <c:pt idx="1">
                  <c:v>4.1803615447822517E-2</c:v>
                </c:pt>
                <c:pt idx="2">
                  <c:v>6.100327703554323E-2</c:v>
                </c:pt>
                <c:pt idx="3">
                  <c:v>6.9975980784627703E-2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15488"/>
        <c:axId val="17841702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3.3880903490759756E-2</c:v>
                </c:pt>
                <c:pt idx="1">
                  <c:v>2.9400436513031199E-2</c:v>
                </c:pt>
                <c:pt idx="2">
                  <c:v>3.7372593431483581E-2</c:v>
                </c:pt>
                <c:pt idx="3">
                  <c:v>4.1803615447822517E-2</c:v>
                </c:pt>
                <c:pt idx="4">
                  <c:v>6.1988304093567252E-2</c:v>
                </c:pt>
                <c:pt idx="5">
                  <c:v>6.100327703554323E-2</c:v>
                </c:pt>
                <c:pt idx="6">
                  <c:v>8.2018927444794956E-2</c:v>
                </c:pt>
                <c:pt idx="7">
                  <c:v>6.9975980784627703E-2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4.5263073327268435E-2</c:v>
                </c:pt>
                <c:pt idx="1">
                  <c:v>3.3372451089301904E-2</c:v>
                </c:pt>
                <c:pt idx="2">
                  <c:v>4.9907349972382858E-2</c:v>
                </c:pt>
                <c:pt idx="3">
                  <c:v>4.7276150767115693E-2</c:v>
                </c:pt>
                <c:pt idx="4" formatCode="0.00%">
                  <c:v>7.81837944597739E-2</c:v>
                </c:pt>
                <c:pt idx="5" formatCode="0.00%">
                  <c:v>6.9456278399441573E-2</c:v>
                </c:pt>
                <c:pt idx="6" formatCode="0.00%">
                  <c:v>0.10343556700696924</c:v>
                </c:pt>
                <c:pt idx="7">
                  <c:v>8.1216340214738322E-2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436736"/>
        <c:axId val="178435200"/>
      </c:barChart>
      <c:catAx>
        <c:axId val="17841548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417024"/>
        <c:crosses val="autoZero"/>
        <c:auto val="1"/>
        <c:lblAlgn val="ctr"/>
        <c:lblOffset val="100"/>
        <c:noMultiLvlLbl val="0"/>
      </c:catAx>
      <c:valAx>
        <c:axId val="17841702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415488"/>
        <c:crosses val="autoZero"/>
        <c:crossBetween val="between"/>
        <c:majorUnit val="0.2"/>
      </c:valAx>
      <c:valAx>
        <c:axId val="1784352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436736"/>
        <c:crosses val="max"/>
        <c:crossBetween val="between"/>
      </c:valAx>
      <c:catAx>
        <c:axId val="1784367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4352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2.6165233677656996E-2</c:v>
                  </c:pt>
                  <c:pt idx="2">
                    <c:v>2.6311562464920168E-2</c:v>
                  </c:pt>
                  <c:pt idx="3">
                    <c:v>3.6244130836719068E-2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2.6165233677657107E-2</c:v>
                  </c:pt>
                  <c:pt idx="2">
                    <c:v>2.6311562464920057E-2</c:v>
                  </c:pt>
                  <c:pt idx="3">
                    <c:v>3.6244130836719068E-2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0.90408163265306118</c:v>
                </c:pt>
                <c:pt idx="2">
                  <c:v>0.90909090909090906</c:v>
                </c:pt>
                <c:pt idx="3">
                  <c:v>0.86588921282798836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1.1328575536330154E-2</c:v>
                  </c:pt>
                  <c:pt idx="3">
                    <c:v>2.4790330552360684E-2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1.3234538994508438E-2</c:v>
                  </c:pt>
                  <c:pt idx="2">
                    <c:v>1.1328575536330154E-2</c:v>
                  </c:pt>
                  <c:pt idx="3">
                    <c:v>2.4790330552360351E-2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0.91134263809711025</c:v>
                </c:pt>
                <c:pt idx="2">
                  <c:v>0.92531920019272462</c:v>
                </c:pt>
                <c:pt idx="3">
                  <c:v>0.90317559153175575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28960"/>
        <c:axId val="1787304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0.90408163265306118</c:v>
                </c:pt>
                <c:pt idx="3">
                  <c:v>0.91134263809711025</c:v>
                </c:pt>
                <c:pt idx="4">
                  <c:v>0.90909090909090906</c:v>
                </c:pt>
                <c:pt idx="5">
                  <c:v>0.92531920019272462</c:v>
                </c:pt>
                <c:pt idx="6">
                  <c:v>0.86588921282798836</c:v>
                </c:pt>
                <c:pt idx="7">
                  <c:v>0.90317559153175575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0.93024686633071818</c:v>
                </c:pt>
                <c:pt idx="3">
                  <c:v>0.92457717709161868</c:v>
                </c:pt>
                <c:pt idx="4" formatCode="0.00%">
                  <c:v>0.93540247155582923</c:v>
                </c:pt>
                <c:pt idx="5" formatCode="0.00%">
                  <c:v>0.93664777572905478</c:v>
                </c:pt>
                <c:pt idx="6" formatCode="0.00%">
                  <c:v>0.90213334366470743</c:v>
                </c:pt>
                <c:pt idx="7">
                  <c:v>0.92796592208411643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742016"/>
        <c:axId val="178732032"/>
      </c:barChart>
      <c:catAx>
        <c:axId val="1787289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730496"/>
        <c:crosses val="autoZero"/>
        <c:auto val="1"/>
        <c:lblAlgn val="ctr"/>
        <c:lblOffset val="100"/>
        <c:noMultiLvlLbl val="0"/>
      </c:catAx>
      <c:valAx>
        <c:axId val="1787304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728960"/>
        <c:crosses val="autoZero"/>
        <c:crossBetween val="between"/>
        <c:majorUnit val="0.2"/>
      </c:valAx>
      <c:valAx>
        <c:axId val="1787320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742016"/>
        <c:crosses val="max"/>
        <c:crossBetween val="between"/>
      </c:valAx>
      <c:catAx>
        <c:axId val="17874201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7320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2.7271971188955524E-2</c:v>
                  </c:pt>
                  <c:pt idx="1">
                    <c:v>2.8988467053573108E-2</c:v>
                  </c:pt>
                  <c:pt idx="2">
                    <c:v>2.6952823795902803E-2</c:v>
                  </c:pt>
                  <c:pt idx="3">
                    <c:v>3.1578866613253292E-2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2.7271971188955524E-2</c:v>
                  </c:pt>
                  <c:pt idx="1">
                    <c:v>2.8988467053573108E-2</c:v>
                  </c:pt>
                  <c:pt idx="2">
                    <c:v>2.6952823795902719E-2</c:v>
                  </c:pt>
                  <c:pt idx="3">
                    <c:v>3.1578866613253237E-2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0.24130663856691253</c:v>
                </c:pt>
                <c:pt idx="1">
                  <c:v>0.29069767441860467</c:v>
                </c:pt>
                <c:pt idx="2">
                  <c:v>0.22039473684210523</c:v>
                </c:pt>
                <c:pt idx="3">
                  <c:v>0.22072072072072071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1.479179230052477E-2</c:v>
                  </c:pt>
                  <c:pt idx="3">
                    <c:v>1.3926512719475176E-2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1.8250116621747525E-2</c:v>
                  </c:pt>
                  <c:pt idx="1">
                    <c:v>1.463644417809451E-2</c:v>
                  </c:pt>
                  <c:pt idx="2">
                    <c:v>1.4791792300524714E-2</c:v>
                  </c:pt>
                  <c:pt idx="3">
                    <c:v>1.392651271947512E-2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0.25566930154205003</c:v>
                </c:pt>
                <c:pt idx="1">
                  <c:v>0.29770687936191426</c:v>
                </c:pt>
                <c:pt idx="2">
                  <c:v>0.23263465756763341</c:v>
                </c:pt>
                <c:pt idx="3">
                  <c:v>0.19551934826883907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74240"/>
        <c:axId val="17887577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0.24130663856691253</c:v>
                </c:pt>
                <c:pt idx="1">
                  <c:v>0.25566930154205003</c:v>
                </c:pt>
                <c:pt idx="2">
                  <c:v>0.29069767441860467</c:v>
                </c:pt>
                <c:pt idx="3">
                  <c:v>0.29770687936191426</c:v>
                </c:pt>
                <c:pt idx="4">
                  <c:v>0.22039473684210523</c:v>
                </c:pt>
                <c:pt idx="5">
                  <c:v>0.23263465756763341</c:v>
                </c:pt>
                <c:pt idx="6">
                  <c:v>0.22072072072072071</c:v>
                </c:pt>
                <c:pt idx="7">
                  <c:v>0.19551934826883907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0.26857860975586806</c:v>
                </c:pt>
                <c:pt idx="1">
                  <c:v>0.27391941816379756</c:v>
                </c:pt>
                <c:pt idx="2">
                  <c:v>0.31968614147217778</c:v>
                </c:pt>
                <c:pt idx="3">
                  <c:v>0.31234332354000877</c:v>
                </c:pt>
                <c:pt idx="4" formatCode="0.00%">
                  <c:v>0.24734756063800803</c:v>
                </c:pt>
                <c:pt idx="5" formatCode="0.00%">
                  <c:v>0.24742644986815818</c:v>
                </c:pt>
                <c:pt idx="6" formatCode="0.00%">
                  <c:v>0.25229958733397401</c:v>
                </c:pt>
                <c:pt idx="7">
                  <c:v>0.20944586098831425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891392"/>
        <c:axId val="178889856"/>
      </c:barChart>
      <c:catAx>
        <c:axId val="1788742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875776"/>
        <c:crosses val="autoZero"/>
        <c:auto val="1"/>
        <c:lblAlgn val="ctr"/>
        <c:lblOffset val="100"/>
        <c:noMultiLvlLbl val="0"/>
      </c:catAx>
      <c:valAx>
        <c:axId val="17887577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874240"/>
        <c:crosses val="autoZero"/>
        <c:crossBetween val="between"/>
        <c:majorUnit val="0.2"/>
      </c:valAx>
      <c:valAx>
        <c:axId val="17888985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891392"/>
        <c:crosses val="max"/>
        <c:crossBetween val="between"/>
      </c:valAx>
      <c:catAx>
        <c:axId val="178891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88985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1.7360402637968841E-2</c:v>
                  </c:pt>
                  <c:pt idx="2">
                    <c:v>1.5136585402056625E-2</c:v>
                  </c:pt>
                  <c:pt idx="3">
                    <c:v>2.0448249854504191E-2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1.7360402637968848E-2</c:v>
                  </c:pt>
                  <c:pt idx="2">
                    <c:v>1.5136585402056625E-2</c:v>
                  </c:pt>
                  <c:pt idx="3">
                    <c:v>2.0448249854504191E-2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7.4660633484162894E-2</c:v>
                </c:pt>
                <c:pt idx="2">
                  <c:v>5.3738317757009345E-2</c:v>
                </c:pt>
                <c:pt idx="3">
                  <c:v>7.4132492113564666E-2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6.3969219822206727E-3</c:v>
                  </c:pt>
                  <c:pt idx="3">
                    <c:v>6.8088030084277329E-3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5.6503303540586178E-3</c:v>
                  </c:pt>
                  <c:pt idx="2">
                    <c:v>6.3969219822206935E-3</c:v>
                  </c:pt>
                  <c:pt idx="3">
                    <c:v>6.8088030084277398E-3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5.8606178795032333E-2</c:v>
                </c:pt>
                <c:pt idx="2">
                  <c:v>5.8949489860183911E-2</c:v>
                </c:pt>
                <c:pt idx="3">
                  <c:v>5.6124080588423414E-2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70336"/>
        <c:axId val="179471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7.4660633484162894E-2</c:v>
                </c:pt>
                <c:pt idx="3">
                  <c:v>5.8606178795032333E-2</c:v>
                </c:pt>
                <c:pt idx="4">
                  <c:v>5.3738317757009345E-2</c:v>
                </c:pt>
                <c:pt idx="5">
                  <c:v>5.8949489860183911E-2</c:v>
                </c:pt>
                <c:pt idx="6">
                  <c:v>7.4132492113564666E-2</c:v>
                </c:pt>
                <c:pt idx="7">
                  <c:v>5.6124080588423414E-2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9.2021036122131736E-2</c:v>
                </c:pt>
                <c:pt idx="3">
                  <c:v>6.4256509149090951E-2</c:v>
                </c:pt>
                <c:pt idx="4" formatCode="0.00%">
                  <c:v>6.887490315906597E-2</c:v>
                </c:pt>
                <c:pt idx="5" formatCode="0.00%">
                  <c:v>6.5346411842404584E-2</c:v>
                </c:pt>
                <c:pt idx="6" formatCode="0.00%">
                  <c:v>9.4580741968068857E-2</c:v>
                </c:pt>
                <c:pt idx="7">
                  <c:v>6.2932883596851147E-2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79296"/>
        <c:axId val="179473408"/>
      </c:barChart>
      <c:catAx>
        <c:axId val="179470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71872"/>
        <c:crosses val="autoZero"/>
        <c:auto val="1"/>
        <c:lblAlgn val="ctr"/>
        <c:lblOffset val="100"/>
        <c:noMultiLvlLbl val="0"/>
      </c:catAx>
      <c:valAx>
        <c:axId val="179471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70336"/>
        <c:crosses val="autoZero"/>
        <c:crossBetween val="between"/>
        <c:majorUnit val="0.2"/>
      </c:valAx>
      <c:valAx>
        <c:axId val="1794734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79296"/>
        <c:crosses val="max"/>
        <c:crossBetween val="between"/>
      </c:valAx>
      <c:catAx>
        <c:axId val="17947929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73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2.8555405381738286E-2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2.855540538173823E-2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0.34916201117318435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1.3332313333150103E-2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1.3332313333150214E-2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0.37441831216199228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14912"/>
        <c:axId val="1794164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0.34916201117318435</c:v>
                </c:pt>
                <c:pt idx="1">
                  <c:v>0.37441831216199228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0.37771741655492264</c:v>
                </c:pt>
                <c:pt idx="1">
                  <c:v>0.38775062549514239</c:v>
                </c:pt>
                <c:pt idx="2">
                  <c:v>0</c:v>
                </c:pt>
                <c:pt idx="3">
                  <c:v>0</c:v>
                </c:pt>
                <c:pt idx="4" formatCode="0.00%">
                  <c:v>0</c:v>
                </c:pt>
                <c:pt idx="5" formatCode="0.00%">
                  <c:v>0</c:v>
                </c:pt>
                <c:pt idx="6" formatCode="0.00%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436160"/>
        <c:axId val="179434624"/>
      </c:barChart>
      <c:catAx>
        <c:axId val="1794149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416448"/>
        <c:crosses val="autoZero"/>
        <c:auto val="1"/>
        <c:lblAlgn val="ctr"/>
        <c:lblOffset val="100"/>
        <c:noMultiLvlLbl val="0"/>
      </c:catAx>
      <c:valAx>
        <c:axId val="1794164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414912"/>
        <c:crosses val="autoZero"/>
        <c:crossBetween val="between"/>
        <c:majorUnit val="0.2"/>
      </c:valAx>
      <c:valAx>
        <c:axId val="17943462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436160"/>
        <c:crosses val="max"/>
        <c:crossBetween val="between"/>
      </c:valAx>
      <c:catAx>
        <c:axId val="1794361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4346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2.9221168978012524E-2</c:v>
                  </c:pt>
                  <c:pt idx="1">
                    <c:v>4.6759786829288441E-2</c:v>
                  </c:pt>
                  <c:pt idx="2">
                    <c:v>4.6872572125084389E-2</c:v>
                  </c:pt>
                  <c:pt idx="3">
                    <c:v>5.3713588722719863E-2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2.9221168978012635E-2</c:v>
                  </c:pt>
                  <c:pt idx="1">
                    <c:v>4.6759786829288441E-2</c:v>
                  </c:pt>
                  <c:pt idx="2">
                    <c:v>4.68725721250845E-2</c:v>
                  </c:pt>
                  <c:pt idx="3">
                    <c:v>5.3713588722719863E-2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0.42234332425068127</c:v>
                </c:pt>
                <c:pt idx="1">
                  <c:v>0.46938775510204084</c:v>
                </c:pt>
                <c:pt idx="2">
                  <c:v>0.3942992874109264</c:v>
                </c:pt>
                <c:pt idx="3">
                  <c:v>0.37658227848101267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4.099562526165057E-2</c:v>
                  </c:pt>
                  <c:pt idx="1">
                    <c:v>3.7837662107355452E-2</c:v>
                  </c:pt>
                  <c:pt idx="2">
                    <c:v>3.3669868923476454E-2</c:v>
                  </c:pt>
                  <c:pt idx="3">
                    <c:v>3.6194548457929354E-2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4.0995625261650626E-2</c:v>
                  </c:pt>
                  <c:pt idx="1">
                    <c:v>3.7837662107355452E-2</c:v>
                  </c:pt>
                  <c:pt idx="2">
                    <c:v>3.3669868923476398E-2</c:v>
                  </c:pt>
                  <c:pt idx="3">
                    <c:v>3.6194548457929354E-2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0.39671969416697495</c:v>
                </c:pt>
                <c:pt idx="1">
                  <c:v>0.40640947132067767</c:v>
                </c:pt>
                <c:pt idx="2">
                  <c:v>0.36347607052896724</c:v>
                </c:pt>
                <c:pt idx="3">
                  <c:v>0.26858054226475281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77536"/>
        <c:axId val="1797790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0.42234332425068127</c:v>
                </c:pt>
                <c:pt idx="1">
                  <c:v>0.39671969416697495</c:v>
                </c:pt>
                <c:pt idx="2">
                  <c:v>0.46938775510204084</c:v>
                </c:pt>
                <c:pt idx="3">
                  <c:v>0.40640947132067767</c:v>
                </c:pt>
                <c:pt idx="4">
                  <c:v>0.3942992874109264</c:v>
                </c:pt>
                <c:pt idx="5">
                  <c:v>0.36347607052896724</c:v>
                </c:pt>
                <c:pt idx="6">
                  <c:v>0.37658227848101267</c:v>
                </c:pt>
                <c:pt idx="7">
                  <c:v>0.26858054226475281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0.4515644932286938</c:v>
                </c:pt>
                <c:pt idx="1">
                  <c:v>0.43771531942862552</c:v>
                </c:pt>
                <c:pt idx="2">
                  <c:v>0.51614754193132928</c:v>
                </c:pt>
                <c:pt idx="3">
                  <c:v>0.44424713342803313</c:v>
                </c:pt>
                <c:pt idx="4" formatCode="0.00%">
                  <c:v>0.44117185953601079</c:v>
                </c:pt>
                <c:pt idx="5" formatCode="0.00%">
                  <c:v>0.3971459394524437</c:v>
                </c:pt>
                <c:pt idx="6" formatCode="0.00%">
                  <c:v>0.43029586720373253</c:v>
                </c:pt>
                <c:pt idx="7">
                  <c:v>0.30477509072268216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794688"/>
        <c:axId val="179780608"/>
      </c:barChart>
      <c:catAx>
        <c:axId val="1797775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779072"/>
        <c:crosses val="autoZero"/>
        <c:auto val="1"/>
        <c:lblAlgn val="ctr"/>
        <c:lblOffset val="100"/>
        <c:noMultiLvlLbl val="0"/>
      </c:catAx>
      <c:valAx>
        <c:axId val="1797790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777536"/>
        <c:crosses val="autoZero"/>
        <c:crossBetween val="between"/>
        <c:majorUnit val="0.2"/>
      </c:valAx>
      <c:valAx>
        <c:axId val="1797806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794688"/>
        <c:crosses val="max"/>
        <c:crossBetween val="between"/>
      </c:valAx>
      <c:catAx>
        <c:axId val="1797946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7806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1.9595764816277672E-2</c:v>
                  </c:pt>
                  <c:pt idx="1">
                    <c:v>2.6634815864800765E-2</c:v>
                  </c:pt>
                  <c:pt idx="2">
                    <c:v>2.886329304406976E-2</c:v>
                  </c:pt>
                  <c:pt idx="3">
                    <c:v>3.6882779186206749E-2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1.9595764816277783E-2</c:v>
                  </c:pt>
                  <c:pt idx="1">
                    <c:v>2.6634815864800765E-2</c:v>
                  </c:pt>
                  <c:pt idx="2">
                    <c:v>2.886329304406976E-2</c:v>
                  </c:pt>
                  <c:pt idx="3">
                    <c:v>3.6882779186206749E-2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0.90022172949002222</c:v>
                </c:pt>
                <c:pt idx="1">
                  <c:v>0.79087875417130149</c:v>
                </c:pt>
                <c:pt idx="2">
                  <c:v>0.75</c:v>
                </c:pt>
                <c:pt idx="3">
                  <c:v>0.65217391304347827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1.2416436758406757E-2</c:v>
                  </c:pt>
                  <c:pt idx="1">
                    <c:v>1.7976508457590579E-2</c:v>
                  </c:pt>
                  <c:pt idx="2">
                    <c:v>1.8530299322852439E-2</c:v>
                  </c:pt>
                  <c:pt idx="3">
                    <c:v>1.9905575776912987E-2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0.88480231183501901</c:v>
                </c:pt>
                <c:pt idx="1">
                  <c:v>0.7481421154433473</c:v>
                </c:pt>
                <c:pt idx="2">
                  <c:v>0.70381488430268913</c:v>
                </c:pt>
                <c:pt idx="3">
                  <c:v>0.64251668255481409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358336"/>
        <c:axId val="17535987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0.90022172949002222</c:v>
                </c:pt>
                <c:pt idx="1">
                  <c:v>0.88480231183501901</c:v>
                </c:pt>
                <c:pt idx="2">
                  <c:v>0.79087875417130149</c:v>
                </c:pt>
                <c:pt idx="3">
                  <c:v>0.7481421154433473</c:v>
                </c:pt>
                <c:pt idx="4">
                  <c:v>0.75</c:v>
                </c:pt>
                <c:pt idx="5">
                  <c:v>0.70381488430268913</c:v>
                </c:pt>
                <c:pt idx="6">
                  <c:v>0.65217391304347827</c:v>
                </c:pt>
                <c:pt idx="7">
                  <c:v>0.64251668255481409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0.91981749430629989</c:v>
                </c:pt>
                <c:pt idx="1">
                  <c:v>0.89721874859342576</c:v>
                </c:pt>
                <c:pt idx="2">
                  <c:v>0.81751357003610226</c:v>
                </c:pt>
                <c:pt idx="3">
                  <c:v>0.76611862390093788</c:v>
                </c:pt>
                <c:pt idx="4" formatCode="0.00%">
                  <c:v>0.77886329304406976</c:v>
                </c:pt>
                <c:pt idx="5" formatCode="0.00%">
                  <c:v>0.72234518362554156</c:v>
                </c:pt>
                <c:pt idx="6" formatCode="0.00%">
                  <c:v>0.68905669222968502</c:v>
                </c:pt>
                <c:pt idx="7">
                  <c:v>0.66242225833172708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371392"/>
        <c:axId val="175361408"/>
      </c:barChart>
      <c:catAx>
        <c:axId val="17535833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359872"/>
        <c:crosses val="autoZero"/>
        <c:auto val="1"/>
        <c:lblAlgn val="ctr"/>
        <c:lblOffset val="100"/>
        <c:noMultiLvlLbl val="0"/>
      </c:catAx>
      <c:valAx>
        <c:axId val="17535987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358336"/>
        <c:crosses val="autoZero"/>
        <c:crossBetween val="between"/>
        <c:majorUnit val="0.2"/>
      </c:valAx>
      <c:valAx>
        <c:axId val="17536140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371392"/>
        <c:crosses val="max"/>
        <c:crossBetween val="between"/>
      </c:valAx>
      <c:catAx>
        <c:axId val="17537139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3614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2.7671944961971673E-2</c:v>
                  </c:pt>
                  <c:pt idx="1">
                    <c:v>4.211457374195271E-2</c:v>
                  </c:pt>
                  <c:pt idx="2">
                    <c:v>4.6854663873026059E-2</c:v>
                  </c:pt>
                  <c:pt idx="3">
                    <c:v>5.3831852938148406E-2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2.7671944961971451E-2</c:v>
                  </c:pt>
                  <c:pt idx="1">
                    <c:v>4.211457374195271E-2</c:v>
                  </c:pt>
                  <c:pt idx="2">
                    <c:v>4.6854663873026059E-2</c:v>
                  </c:pt>
                  <c:pt idx="3">
                    <c:v>5.3831852938148406E-2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0.79802955665024622</c:v>
                </c:pt>
                <c:pt idx="1">
                  <c:v>0.70484581497797361</c:v>
                </c:pt>
                <c:pt idx="2">
                  <c:v>0.55275229357798161</c:v>
                </c:pt>
                <c:pt idx="3">
                  <c:v>0.59442724458204332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1.983537766150778E-2</c:v>
                  </c:pt>
                  <c:pt idx="1">
                    <c:v>2.0457057368485909E-2</c:v>
                  </c:pt>
                  <c:pt idx="2">
                    <c:v>2.2763822783013365E-2</c:v>
                  </c:pt>
                  <c:pt idx="3">
                    <c:v>2.497034560039002E-2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0.79789814066289411</c:v>
                </c:pt>
                <c:pt idx="1">
                  <c:v>0.68289234498081197</c:v>
                </c:pt>
                <c:pt idx="2">
                  <c:v>0.62935323383084574</c:v>
                </c:pt>
                <c:pt idx="3">
                  <c:v>0.61455696202531651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607424"/>
        <c:axId val="1796089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0.79802955665024622</c:v>
                </c:pt>
                <c:pt idx="1">
                  <c:v>0.79789814066289411</c:v>
                </c:pt>
                <c:pt idx="2">
                  <c:v>0.70484581497797361</c:v>
                </c:pt>
                <c:pt idx="3">
                  <c:v>0.68289234498081197</c:v>
                </c:pt>
                <c:pt idx="4">
                  <c:v>0.55275229357798161</c:v>
                </c:pt>
                <c:pt idx="5">
                  <c:v>0.62935323383084574</c:v>
                </c:pt>
                <c:pt idx="6">
                  <c:v>0.59442724458204332</c:v>
                </c:pt>
                <c:pt idx="7">
                  <c:v>0.61455696202531651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0.82570150161221789</c:v>
                </c:pt>
                <c:pt idx="1">
                  <c:v>0.81773351832440189</c:v>
                </c:pt>
                <c:pt idx="2">
                  <c:v>0.74696038871992632</c:v>
                </c:pt>
                <c:pt idx="3">
                  <c:v>0.70334940234929788</c:v>
                </c:pt>
                <c:pt idx="4" formatCode="0.00%">
                  <c:v>0.59960695745100767</c:v>
                </c:pt>
                <c:pt idx="5" formatCode="0.00%">
                  <c:v>0.6521170566138591</c:v>
                </c:pt>
                <c:pt idx="6" formatCode="0.00%">
                  <c:v>0.64825909752019173</c:v>
                </c:pt>
                <c:pt idx="7">
                  <c:v>0.63952730762570653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9616384"/>
        <c:axId val="179614848"/>
      </c:barChart>
      <c:catAx>
        <c:axId val="1796074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9608960"/>
        <c:crosses val="autoZero"/>
        <c:auto val="1"/>
        <c:lblAlgn val="ctr"/>
        <c:lblOffset val="100"/>
        <c:noMultiLvlLbl val="0"/>
      </c:catAx>
      <c:valAx>
        <c:axId val="1796089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9607424"/>
        <c:crosses val="autoZero"/>
        <c:crossBetween val="between"/>
        <c:majorUnit val="0.2"/>
      </c:valAx>
      <c:valAx>
        <c:axId val="1796148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9616384"/>
        <c:crosses val="max"/>
        <c:crossBetween val="between"/>
      </c:valAx>
      <c:catAx>
        <c:axId val="17961638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96148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2.4272472294600472E-2</c:v>
                  </c:pt>
                  <c:pt idx="2">
                    <c:v>2.5720361590659518E-2</c:v>
                  </c:pt>
                  <c:pt idx="3">
                    <c:v>3.261741951882477E-2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2.4272472294600472E-2</c:v>
                  </c:pt>
                  <c:pt idx="2">
                    <c:v>2.5720361590659574E-2</c:v>
                  </c:pt>
                  <c:pt idx="3">
                    <c:v>3.261741951882477E-2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0.15825688073394495</c:v>
                </c:pt>
                <c:pt idx="2">
                  <c:v>0.17479191438763381</c:v>
                </c:pt>
                <c:pt idx="3">
                  <c:v>0.21900161030595813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1.3686484562211054E-2</c:v>
                  </c:pt>
                  <c:pt idx="3">
                    <c:v>1.7755486139291482E-2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1.2838691381648559E-2</c:v>
                  </c:pt>
                  <c:pt idx="2">
                    <c:v>1.3686484562211054E-2</c:v>
                  </c:pt>
                  <c:pt idx="3">
                    <c:v>1.7755486139291426E-2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0.17152036480464297</c:v>
                </c:pt>
                <c:pt idx="2">
                  <c:v>0.19381808968837091</c:v>
                </c:pt>
                <c:pt idx="3">
                  <c:v>0.21256038647342992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117504"/>
        <c:axId val="1801190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0.15825688073394495</c:v>
                </c:pt>
                <c:pt idx="3">
                  <c:v>0.17152036480464297</c:v>
                </c:pt>
                <c:pt idx="4">
                  <c:v>0.17479191438763381</c:v>
                </c:pt>
                <c:pt idx="5">
                  <c:v>0.19381808968837091</c:v>
                </c:pt>
                <c:pt idx="6">
                  <c:v>0.21900161030595813</c:v>
                </c:pt>
                <c:pt idx="7">
                  <c:v>0.21256038647342992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0.18252935302854542</c:v>
                </c:pt>
                <c:pt idx="3">
                  <c:v>0.18435905618629153</c:v>
                </c:pt>
                <c:pt idx="4" formatCode="0.00%">
                  <c:v>0.20051227597829333</c:v>
                </c:pt>
                <c:pt idx="5" formatCode="0.00%">
                  <c:v>0.20750457425058197</c:v>
                </c:pt>
                <c:pt idx="6" formatCode="0.00%">
                  <c:v>0.2516190298247829</c:v>
                </c:pt>
                <c:pt idx="7">
                  <c:v>0.23031587261272141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130560"/>
        <c:axId val="180120576"/>
      </c:barChart>
      <c:catAx>
        <c:axId val="1801175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119040"/>
        <c:crosses val="autoZero"/>
        <c:auto val="1"/>
        <c:lblAlgn val="ctr"/>
        <c:lblOffset val="100"/>
        <c:noMultiLvlLbl val="0"/>
      </c:catAx>
      <c:valAx>
        <c:axId val="1801190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117504"/>
        <c:crosses val="autoZero"/>
        <c:crossBetween val="between"/>
        <c:majorUnit val="0.2"/>
      </c:valAx>
      <c:valAx>
        <c:axId val="1801205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130560"/>
        <c:crosses val="max"/>
        <c:crossBetween val="between"/>
      </c:valAx>
      <c:catAx>
        <c:axId val="18013056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1205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1.7188867475451147E-2</c:v>
                  </c:pt>
                  <c:pt idx="1">
                    <c:v>2.2627004154729888E-2</c:v>
                  </c:pt>
                  <c:pt idx="2">
                    <c:v>2.9544405121111547E-2</c:v>
                  </c:pt>
                  <c:pt idx="3">
                    <c:v>3.6392955565093588E-2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1.7188867475451147E-2</c:v>
                  </c:pt>
                  <c:pt idx="1">
                    <c:v>2.2627004154729888E-2</c:v>
                  </c:pt>
                  <c:pt idx="2">
                    <c:v>2.9544405121111561E-2</c:v>
                  </c:pt>
                  <c:pt idx="3">
                    <c:v>3.6392955565093602E-2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6.5920398009950254E-2</c:v>
                </c:pt>
                <c:pt idx="1">
                  <c:v>6.4017660044150104E-2</c:v>
                </c:pt>
                <c:pt idx="2">
                  <c:v>0.10904872389791183</c:v>
                </c:pt>
                <c:pt idx="3">
                  <c:v>0.12654320987654322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1.3733983656889381E-2</c:v>
                  </c:pt>
                  <c:pt idx="3">
                    <c:v>1.6874331383085139E-2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1.0371048923949855E-2</c:v>
                  </c:pt>
                  <c:pt idx="1">
                    <c:v>9.977056330546491E-3</c:v>
                  </c:pt>
                  <c:pt idx="2">
                    <c:v>1.3733983656889368E-2</c:v>
                  </c:pt>
                  <c:pt idx="3">
                    <c:v>1.6874331383085139E-2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6.7260940032414909E-2</c:v>
                </c:pt>
                <c:pt idx="1">
                  <c:v>8.971509395837543E-2</c:v>
                </c:pt>
                <c:pt idx="2">
                  <c:v>0.10523690773067332</c:v>
                </c:pt>
                <c:pt idx="3">
                  <c:v>0.12389380530973451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083712"/>
        <c:axId val="1780852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6.5920398009950254E-2</c:v>
                </c:pt>
                <c:pt idx="1">
                  <c:v>6.7260940032414909E-2</c:v>
                </c:pt>
                <c:pt idx="2">
                  <c:v>6.4017660044150104E-2</c:v>
                </c:pt>
                <c:pt idx="3">
                  <c:v>8.971509395837543E-2</c:v>
                </c:pt>
                <c:pt idx="4">
                  <c:v>0.10904872389791183</c:v>
                </c:pt>
                <c:pt idx="5">
                  <c:v>0.10523690773067332</c:v>
                </c:pt>
                <c:pt idx="6">
                  <c:v>0.12654320987654322</c:v>
                </c:pt>
                <c:pt idx="7">
                  <c:v>0.12389380530973451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8.3109265485401401E-2</c:v>
                </c:pt>
                <c:pt idx="1">
                  <c:v>7.7631988956364764E-2</c:v>
                </c:pt>
                <c:pt idx="2">
                  <c:v>8.6644664198879992E-2</c:v>
                </c:pt>
                <c:pt idx="3">
                  <c:v>9.9692150288921921E-2</c:v>
                </c:pt>
                <c:pt idx="4" formatCode="0.00%">
                  <c:v>0.13859312901902338</c:v>
                </c:pt>
                <c:pt idx="5" formatCode="0.00%">
                  <c:v>0.1189708913875627</c:v>
                </c:pt>
                <c:pt idx="6" formatCode="0.00%">
                  <c:v>0.1629361654416368</c:v>
                </c:pt>
                <c:pt idx="7">
                  <c:v>0.14076813669281965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100864"/>
        <c:axId val="178099328"/>
      </c:barChart>
      <c:catAx>
        <c:axId val="17808371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085248"/>
        <c:crosses val="autoZero"/>
        <c:auto val="1"/>
        <c:lblAlgn val="ctr"/>
        <c:lblOffset val="100"/>
        <c:noMultiLvlLbl val="0"/>
      </c:catAx>
      <c:valAx>
        <c:axId val="1780852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083712"/>
        <c:crosses val="autoZero"/>
        <c:crossBetween val="between"/>
        <c:majorUnit val="0.2"/>
      </c:valAx>
      <c:valAx>
        <c:axId val="1780993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100864"/>
        <c:crosses val="max"/>
        <c:crossBetween val="between"/>
      </c:valAx>
      <c:catAx>
        <c:axId val="1781008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0993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4.6607786523421346E-2</c:v>
                  </c:pt>
                  <c:pt idx="2">
                    <c:v>4.7761190895228345E-2</c:v>
                  </c:pt>
                  <c:pt idx="3">
                    <c:v>5.5252221110490218E-2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4.6607786523421346E-2</c:v>
                  </c:pt>
                  <c:pt idx="2">
                    <c:v>4.7761190895228289E-2</c:v>
                  </c:pt>
                  <c:pt idx="3">
                    <c:v>5.5252221110490274E-2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0.52927927927927931</c:v>
                </c:pt>
                <c:pt idx="2">
                  <c:v>0.53791469194312791</c:v>
                </c:pt>
                <c:pt idx="3">
                  <c:v>0.5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2.6003125174255848E-2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2.6003125174255792E-2</c:v>
                  </c:pt>
                  <c:pt idx="2">
                    <c:v>2.870897207140144E-2</c:v>
                  </c:pt>
                  <c:pt idx="3">
                    <c:v>2.3944535575212977E-2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0.50743532287634951</c:v>
                </c:pt>
                <c:pt idx="2">
                  <c:v>0.49723479135243842</c:v>
                </c:pt>
                <c:pt idx="3">
                  <c:v>0.47505560851604706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270208"/>
        <c:axId val="17827174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0.52927927927927931</c:v>
                </c:pt>
                <c:pt idx="3">
                  <c:v>0.50743532287634951</c:v>
                </c:pt>
                <c:pt idx="4">
                  <c:v>0.53791469194312791</c:v>
                </c:pt>
                <c:pt idx="5">
                  <c:v>0.49723479135243842</c:v>
                </c:pt>
                <c:pt idx="6">
                  <c:v>0.5</c:v>
                </c:pt>
                <c:pt idx="7">
                  <c:v>0.47505560851604706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0.57588706580270066</c:v>
                </c:pt>
                <c:pt idx="3">
                  <c:v>0.53343844805060536</c:v>
                </c:pt>
                <c:pt idx="4" formatCode="0.00%">
                  <c:v>0.58567588283835625</c:v>
                </c:pt>
                <c:pt idx="5" formatCode="0.00%">
                  <c:v>0.52594376342383986</c:v>
                </c:pt>
                <c:pt idx="6" formatCode="0.00%">
                  <c:v>0.55525222111049022</c:v>
                </c:pt>
                <c:pt idx="7">
                  <c:v>0.49900014409126003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8279168"/>
        <c:axId val="178273280"/>
      </c:barChart>
      <c:catAx>
        <c:axId val="17827020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8271744"/>
        <c:crosses val="autoZero"/>
        <c:auto val="1"/>
        <c:lblAlgn val="ctr"/>
        <c:lblOffset val="100"/>
        <c:noMultiLvlLbl val="0"/>
      </c:catAx>
      <c:valAx>
        <c:axId val="17827174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8270208"/>
        <c:crosses val="autoZero"/>
        <c:crossBetween val="between"/>
        <c:majorUnit val="0.2"/>
      </c:valAx>
      <c:valAx>
        <c:axId val="17827328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8279168"/>
        <c:crosses val="max"/>
        <c:crossBetween val="between"/>
      </c:valAx>
      <c:catAx>
        <c:axId val="17827916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827328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2.5524620538784681E-2</c:v>
                  </c:pt>
                  <c:pt idx="1">
                    <c:v>3.9430982992480795E-2</c:v>
                  </c:pt>
                  <c:pt idx="2">
                    <c:v>3.7607261154617488E-2</c:v>
                  </c:pt>
                  <c:pt idx="3">
                    <c:v>4.5424948207513027E-2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2.5524620538784626E-2</c:v>
                  </c:pt>
                  <c:pt idx="1">
                    <c:v>3.9430982992480768E-2</c:v>
                  </c:pt>
                  <c:pt idx="2">
                    <c:v>3.7607261154617488E-2</c:v>
                  </c:pt>
                  <c:pt idx="3">
                    <c:v>4.5424948207513083E-2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0.24497257769652647</c:v>
                </c:pt>
                <c:pt idx="1">
                  <c:v>0.23608017817371937</c:v>
                </c:pt>
                <c:pt idx="2">
                  <c:v>0.19392523364485981</c:v>
                </c:pt>
                <c:pt idx="3">
                  <c:v>0.21630094043887149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1.2146119570690284E-2</c:v>
                  </c:pt>
                  <c:pt idx="1">
                    <c:v>2.0525445793739938E-2</c:v>
                  </c:pt>
                  <c:pt idx="2">
                    <c:v>1.9974527975372941E-2</c:v>
                  </c:pt>
                  <c:pt idx="3">
                    <c:v>1.7820573643830995E-2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0.27035425730267248</c:v>
                </c:pt>
                <c:pt idx="1">
                  <c:v>0.27823970796998582</c:v>
                </c:pt>
                <c:pt idx="2">
                  <c:v>0.23332500624531602</c:v>
                </c:pt>
                <c:pt idx="3">
                  <c:v>0.20482692918386788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426624"/>
        <c:axId val="18042816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0.24497257769652647</c:v>
                </c:pt>
                <c:pt idx="1">
                  <c:v>0.27035425730267248</c:v>
                </c:pt>
                <c:pt idx="2">
                  <c:v>0.23608017817371937</c:v>
                </c:pt>
                <c:pt idx="3">
                  <c:v>0.27823970796998582</c:v>
                </c:pt>
                <c:pt idx="4">
                  <c:v>0.19392523364485981</c:v>
                </c:pt>
                <c:pt idx="5">
                  <c:v>0.23332500624531602</c:v>
                </c:pt>
                <c:pt idx="6">
                  <c:v>0.21630094043887149</c:v>
                </c:pt>
                <c:pt idx="7">
                  <c:v>0.20482692918386788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0.27049719823531115</c:v>
                </c:pt>
                <c:pt idx="1">
                  <c:v>0.28250037687336277</c:v>
                </c:pt>
                <c:pt idx="2">
                  <c:v>0.27551116116620017</c:v>
                </c:pt>
                <c:pt idx="3">
                  <c:v>0.29876515376372575</c:v>
                </c:pt>
                <c:pt idx="4" formatCode="0.00%">
                  <c:v>0.2315324947994773</c:v>
                </c:pt>
                <c:pt idx="5" formatCode="0.00%">
                  <c:v>0.25329953422068896</c:v>
                </c:pt>
                <c:pt idx="6" formatCode="0.00%">
                  <c:v>0.26172588864638452</c:v>
                </c:pt>
                <c:pt idx="7">
                  <c:v>0.22264750282769888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443776"/>
        <c:axId val="180442240"/>
      </c:barChart>
      <c:catAx>
        <c:axId val="18042662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428160"/>
        <c:crosses val="autoZero"/>
        <c:auto val="1"/>
        <c:lblAlgn val="ctr"/>
        <c:lblOffset val="100"/>
        <c:noMultiLvlLbl val="0"/>
      </c:catAx>
      <c:valAx>
        <c:axId val="18042816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426624"/>
        <c:crosses val="autoZero"/>
        <c:crossBetween val="between"/>
        <c:majorUnit val="0.2"/>
      </c:valAx>
      <c:valAx>
        <c:axId val="1804422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443776"/>
        <c:crosses val="max"/>
        <c:crossBetween val="between"/>
      </c:valAx>
      <c:catAx>
        <c:axId val="18044377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4422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2.6815561173829855E-2</c:v>
                  </c:pt>
                  <c:pt idx="2">
                    <c:v>2.8545672260861243E-2</c:v>
                  </c:pt>
                  <c:pt idx="3">
                    <c:v>3.5862293280643762E-2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2.6815561173829848E-2</c:v>
                  </c:pt>
                  <c:pt idx="2">
                    <c:v>2.8545672260861243E-2</c:v>
                  </c:pt>
                  <c:pt idx="3">
                    <c:v>3.5862293280643776E-2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8.7962962962962965E-2</c:v>
                </c:pt>
                <c:pt idx="2">
                  <c:v>0.10273972602739725</c:v>
                </c:pt>
                <c:pt idx="3">
                  <c:v>0.11612903225806452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1.1741822302601915E-2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1.1741822302601887E-2</c:v>
                  </c:pt>
                  <c:pt idx="2">
                    <c:v>1.6569156833741466E-2</c:v>
                  </c:pt>
                  <c:pt idx="3">
                    <c:v>1.447843919711353E-2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0.10215053763440859</c:v>
                </c:pt>
                <c:pt idx="2">
                  <c:v>9.9792099792099798E-2</c:v>
                </c:pt>
                <c:pt idx="3">
                  <c:v>9.8656178302196001E-2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191232"/>
        <c:axId val="18019276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8.7962962962962965E-2</c:v>
                </c:pt>
                <c:pt idx="3">
                  <c:v>0.10215053763440859</c:v>
                </c:pt>
                <c:pt idx="4">
                  <c:v>0.10273972602739725</c:v>
                </c:pt>
                <c:pt idx="5">
                  <c:v>9.9792099792099798E-2</c:v>
                </c:pt>
                <c:pt idx="6">
                  <c:v>0.11612903225806452</c:v>
                </c:pt>
                <c:pt idx="7">
                  <c:v>9.8656178302196001E-2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0.11477852413679282</c:v>
                </c:pt>
                <c:pt idx="3">
                  <c:v>0.11389235993701051</c:v>
                </c:pt>
                <c:pt idx="4" formatCode="0.00%">
                  <c:v>0.1312853982882585</c:v>
                </c:pt>
                <c:pt idx="5" formatCode="0.00%">
                  <c:v>0.11636125662584126</c:v>
                </c:pt>
                <c:pt idx="6" formatCode="0.00%">
                  <c:v>0.15199132553870828</c:v>
                </c:pt>
                <c:pt idx="7">
                  <c:v>0.11313461749930953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04288"/>
        <c:axId val="180194304"/>
      </c:barChart>
      <c:catAx>
        <c:axId val="18019123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192768"/>
        <c:crosses val="autoZero"/>
        <c:auto val="1"/>
        <c:lblAlgn val="ctr"/>
        <c:lblOffset val="100"/>
        <c:noMultiLvlLbl val="0"/>
      </c:catAx>
      <c:valAx>
        <c:axId val="18019276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191232"/>
        <c:crosses val="autoZero"/>
        <c:crossBetween val="between"/>
        <c:majorUnit val="0.2"/>
      </c:valAx>
      <c:valAx>
        <c:axId val="18019430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204288"/>
        <c:crosses val="max"/>
        <c:crossBetween val="between"/>
      </c:valAx>
      <c:catAx>
        <c:axId val="18020428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1943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1.4841222190605935E-2</c:v>
                  </c:pt>
                  <c:pt idx="1">
                    <c:v>2.3960262784323075E-2</c:v>
                  </c:pt>
                  <c:pt idx="2">
                    <c:v>2.6381599580724766E-2</c:v>
                  </c:pt>
                  <c:pt idx="3">
                    <c:v>3.2797805079643361E-2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1.4841222190605935E-2</c:v>
                  </c:pt>
                  <c:pt idx="1">
                    <c:v>2.3960262784323082E-2</c:v>
                  </c:pt>
                  <c:pt idx="2">
                    <c:v>2.6381599580724766E-2</c:v>
                  </c:pt>
                  <c:pt idx="3">
                    <c:v>3.2797805079643354E-2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6.8283917340521111E-2</c:v>
                </c:pt>
                <c:pt idx="1">
                  <c:v>6.7915690866510545E-2</c:v>
                </c:pt>
                <c:pt idx="2">
                  <c:v>8.0291970802919707E-2</c:v>
                </c:pt>
                <c:pt idx="3">
                  <c:v>9.4155844155844159E-2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7.2462751313937812E-3</c:v>
                  </c:pt>
                  <c:pt idx="1">
                    <c:v>9.7136425665468457E-3</c:v>
                  </c:pt>
                  <c:pt idx="2">
                    <c:v>1.00292005371867E-2</c:v>
                  </c:pt>
                  <c:pt idx="3">
                    <c:v>1.1659296195015004E-2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7.2462751313937951E-3</c:v>
                  </c:pt>
                  <c:pt idx="1">
                    <c:v>9.7136425665468457E-3</c:v>
                  </c:pt>
                  <c:pt idx="2">
                    <c:v>1.00292005371867E-2</c:v>
                  </c:pt>
                  <c:pt idx="3">
                    <c:v>1.165929619501499E-2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8.4921798631476045E-2</c:v>
                </c:pt>
                <c:pt idx="1">
                  <c:v>9.3969434118133008E-2</c:v>
                </c:pt>
                <c:pt idx="2">
                  <c:v>9.4411839755039556E-2</c:v>
                </c:pt>
                <c:pt idx="3">
                  <c:v>0.10492436433859029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283264"/>
        <c:axId val="18028480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6.8283917340521111E-2</c:v>
                </c:pt>
                <c:pt idx="1">
                  <c:v>8.4921798631476045E-2</c:v>
                </c:pt>
                <c:pt idx="2">
                  <c:v>6.7915690866510545E-2</c:v>
                </c:pt>
                <c:pt idx="3">
                  <c:v>9.3969434118133008E-2</c:v>
                </c:pt>
                <c:pt idx="4">
                  <c:v>8.0291970802919707E-2</c:v>
                </c:pt>
                <c:pt idx="5">
                  <c:v>9.4411839755039556E-2</c:v>
                </c:pt>
                <c:pt idx="6">
                  <c:v>9.4155844155844159E-2</c:v>
                </c:pt>
                <c:pt idx="7">
                  <c:v>0.10492436433859029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8.3125139531127046E-2</c:v>
                </c:pt>
                <c:pt idx="1">
                  <c:v>9.2168073762869826E-2</c:v>
                </c:pt>
                <c:pt idx="2">
                  <c:v>9.1875953650833619E-2</c:v>
                </c:pt>
                <c:pt idx="3">
                  <c:v>0.10368307668467985</c:v>
                </c:pt>
                <c:pt idx="4" formatCode="0.00%">
                  <c:v>0.10667357038364447</c:v>
                </c:pt>
                <c:pt idx="5" formatCode="0.00%">
                  <c:v>0.10444104029222626</c:v>
                </c:pt>
                <c:pt idx="6" formatCode="0.00%">
                  <c:v>0.12695364923548752</c:v>
                </c:pt>
                <c:pt idx="7">
                  <c:v>0.11658366053360529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365952"/>
        <c:axId val="180364416"/>
      </c:barChart>
      <c:catAx>
        <c:axId val="18028326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284800"/>
        <c:crosses val="autoZero"/>
        <c:auto val="1"/>
        <c:lblAlgn val="ctr"/>
        <c:lblOffset val="100"/>
        <c:noMultiLvlLbl val="0"/>
      </c:catAx>
      <c:valAx>
        <c:axId val="18028480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283264"/>
        <c:crosses val="autoZero"/>
        <c:crossBetween val="between"/>
        <c:majorUnit val="0.2"/>
      </c:valAx>
      <c:valAx>
        <c:axId val="18036441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365952"/>
        <c:crosses val="max"/>
        <c:crossBetween val="between"/>
      </c:valAx>
      <c:catAx>
        <c:axId val="18036595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36441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2.6127954395452013E-2</c:v>
                  </c:pt>
                  <c:pt idx="2">
                    <c:v>5.0291261390061959E-2</c:v>
                  </c:pt>
                  <c:pt idx="3">
                    <c:v>6.120412287349708E-2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2.6127954395451999E-2</c:v>
                  </c:pt>
                  <c:pt idx="2">
                    <c:v>5.0291261390061959E-2</c:v>
                  </c:pt>
                  <c:pt idx="3">
                    <c:v>6.1204122873497024E-2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0.1484375</c:v>
                </c:pt>
                <c:pt idx="2">
                  <c:v>0.32321575061525842</c:v>
                </c:pt>
                <c:pt idx="3">
                  <c:v>0.55250245338567228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41504"/>
        <c:axId val="181143040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0.1484375</c:v>
                </c:pt>
                <c:pt idx="4">
                  <c:v>0</c:v>
                </c:pt>
                <c:pt idx="5">
                  <c:v>0.32321575061525842</c:v>
                </c:pt>
                <c:pt idx="6">
                  <c:v>0</c:v>
                </c:pt>
                <c:pt idx="7">
                  <c:v>0.55250245338567228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0.17456545439545201</c:v>
                </c:pt>
                <c:pt idx="4" formatCode="0.00%">
                  <c:v>0</c:v>
                </c:pt>
                <c:pt idx="5" formatCode="0.00%">
                  <c:v>0.37350701200532038</c:v>
                </c:pt>
                <c:pt idx="6" formatCode="0.00%">
                  <c:v>0</c:v>
                </c:pt>
                <c:pt idx="7">
                  <c:v>0.61370657625916936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170944"/>
        <c:axId val="181144576"/>
      </c:barChart>
      <c:catAx>
        <c:axId val="18114150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143040"/>
        <c:crosses val="autoZero"/>
        <c:auto val="1"/>
        <c:lblAlgn val="ctr"/>
        <c:lblOffset val="100"/>
        <c:noMultiLvlLbl val="0"/>
      </c:catAx>
      <c:valAx>
        <c:axId val="181143040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141504"/>
        <c:crosses val="autoZero"/>
        <c:crossBetween val="between"/>
        <c:majorUnit val="0.2"/>
      </c:valAx>
      <c:valAx>
        <c:axId val="18114457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170944"/>
        <c:crosses val="max"/>
        <c:crossBetween val="between"/>
      </c:valAx>
      <c:catAx>
        <c:axId val="1811709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14457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3.947360241144493E-2</c:v>
                  </c:pt>
                  <c:pt idx="2">
                    <c:v>4.1333009500077456E-2</c:v>
                  </c:pt>
                  <c:pt idx="3">
                    <c:v>5.1073213162140196E-2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3.947360241144493E-2</c:v>
                  </c:pt>
                  <c:pt idx="2">
                    <c:v>4.1333009500077456E-2</c:v>
                  </c:pt>
                  <c:pt idx="3">
                    <c:v>5.1073213162140196E-2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0.78250591016548465</c:v>
                </c:pt>
                <c:pt idx="2">
                  <c:v>0.76470588235294112</c:v>
                </c:pt>
                <c:pt idx="3">
                  <c:v>0.70779220779220775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2.0674245592333662E-2</c:v>
                  </c:pt>
                  <c:pt idx="2">
                    <c:v>2.1807340621150306E-2</c:v>
                  </c:pt>
                  <c:pt idx="3">
                    <c:v>2.4370890783419252E-2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2.0674245592333551E-2</c:v>
                  </c:pt>
                  <c:pt idx="2">
                    <c:v>2.1807340621150084E-2</c:v>
                  </c:pt>
                  <c:pt idx="3">
                    <c:v>2.4370890783419474E-2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0.77021982579842385</c:v>
                </c:pt>
                <c:pt idx="2">
                  <c:v>0.7891504605936539</c:v>
                </c:pt>
                <c:pt idx="3">
                  <c:v>0.76595744680851074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12352"/>
        <c:axId val="18101388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0.78250591016548465</c:v>
                </c:pt>
                <c:pt idx="3">
                  <c:v>0.77021982579842385</c:v>
                </c:pt>
                <c:pt idx="4">
                  <c:v>0.76470588235294112</c:v>
                </c:pt>
                <c:pt idx="5">
                  <c:v>0.7891504605936539</c:v>
                </c:pt>
                <c:pt idx="6">
                  <c:v>0.70779220779220775</c:v>
                </c:pt>
                <c:pt idx="7">
                  <c:v>0.76595744680851074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0.82197951257692958</c:v>
                </c:pt>
                <c:pt idx="3">
                  <c:v>0.79089407139075751</c:v>
                </c:pt>
                <c:pt idx="4" formatCode="0.00%">
                  <c:v>0.80603889185301858</c:v>
                </c:pt>
                <c:pt idx="5" formatCode="0.00%">
                  <c:v>0.81095780121480421</c:v>
                </c:pt>
                <c:pt idx="6" formatCode="0.00%">
                  <c:v>0.75886542095434795</c:v>
                </c:pt>
                <c:pt idx="7">
                  <c:v>0.79032833759193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033600"/>
        <c:axId val="181032064"/>
      </c:barChart>
      <c:catAx>
        <c:axId val="18101235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013888"/>
        <c:crosses val="autoZero"/>
        <c:auto val="1"/>
        <c:lblAlgn val="ctr"/>
        <c:lblOffset val="100"/>
        <c:noMultiLvlLbl val="0"/>
      </c:catAx>
      <c:valAx>
        <c:axId val="18101388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012352"/>
        <c:crosses val="autoZero"/>
        <c:crossBetween val="between"/>
        <c:majorUnit val="0.2"/>
      </c:valAx>
      <c:valAx>
        <c:axId val="18103206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033600"/>
        <c:crosses val="max"/>
        <c:crossBetween val="between"/>
      </c:valAx>
      <c:catAx>
        <c:axId val="18103360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0320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2.8368872934461109E-2</c:v>
                  </c:pt>
                  <c:pt idx="2">
                    <c:v>3.0505771445596075E-2</c:v>
                  </c:pt>
                  <c:pt idx="3">
                    <c:v>3.5713263787750194E-2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2.8368872934461109E-2</c:v>
                  </c:pt>
                  <c:pt idx="2">
                    <c:v>3.0505771445596075E-2</c:v>
                  </c:pt>
                  <c:pt idx="3">
                    <c:v>3.5713263787750194E-2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0.26808510638297872</c:v>
                </c:pt>
                <c:pt idx="2">
                  <c:v>0.31888888888888889</c:v>
                </c:pt>
                <c:pt idx="3">
                  <c:v>0.32018209408194231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1.5982584843760472E-2</c:v>
                  </c:pt>
                  <c:pt idx="2">
                    <c:v>1.2713434214729924E-2</c:v>
                  </c:pt>
                  <c:pt idx="3">
                    <c:v>1.6153252102826476E-2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0.25933713827976368</c:v>
                </c:pt>
                <c:pt idx="2">
                  <c:v>0.3091887923651046</c:v>
                </c:pt>
                <c:pt idx="3">
                  <c:v>0.30380144517750551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55200"/>
        <c:axId val="18155673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0.26808510638297872</c:v>
                </c:pt>
                <c:pt idx="3">
                  <c:v>0.25933713827976368</c:v>
                </c:pt>
                <c:pt idx="4">
                  <c:v>0.31888888888888889</c:v>
                </c:pt>
                <c:pt idx="5">
                  <c:v>0.3091887923651046</c:v>
                </c:pt>
                <c:pt idx="6">
                  <c:v>0.32018209408194231</c:v>
                </c:pt>
                <c:pt idx="7">
                  <c:v>0.30380144517750551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0.29645397931743983</c:v>
                </c:pt>
                <c:pt idx="3">
                  <c:v>0.27531972312352415</c:v>
                </c:pt>
                <c:pt idx="4" formatCode="0.00%">
                  <c:v>0.34939466033448496</c:v>
                </c:pt>
                <c:pt idx="5" formatCode="0.00%">
                  <c:v>0.32190222657983453</c:v>
                </c:pt>
                <c:pt idx="6" formatCode="0.00%">
                  <c:v>0.35589535786969251</c:v>
                </c:pt>
                <c:pt idx="7">
                  <c:v>0.31995469728033199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68256"/>
        <c:axId val="181558272"/>
      </c:barChart>
      <c:catAx>
        <c:axId val="18155520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556736"/>
        <c:crosses val="autoZero"/>
        <c:auto val="1"/>
        <c:lblAlgn val="ctr"/>
        <c:lblOffset val="100"/>
        <c:noMultiLvlLbl val="0"/>
      </c:catAx>
      <c:valAx>
        <c:axId val="18155673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555200"/>
        <c:crosses val="autoZero"/>
        <c:crossBetween val="between"/>
        <c:majorUnit val="0.2"/>
      </c:valAx>
      <c:valAx>
        <c:axId val="18155827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68256"/>
        <c:crosses val="max"/>
        <c:crossBetween val="between"/>
      </c:valAx>
      <c:catAx>
        <c:axId val="18156825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5827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2.5240306820453751E-2</c:v>
                  </c:pt>
                  <c:pt idx="1">
                    <c:v>2.9811869682847103E-2</c:v>
                  </c:pt>
                  <c:pt idx="2">
                    <c:v>3.3191067290903264E-2</c:v>
                  </c:pt>
                  <c:pt idx="3">
                    <c:v>3.7315316617941297E-2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2.5240306820453723E-2</c:v>
                  </c:pt>
                  <c:pt idx="1">
                    <c:v>2.9811869682847103E-2</c:v>
                  </c:pt>
                  <c:pt idx="2">
                    <c:v>3.3191067290903375E-2</c:v>
                  </c:pt>
                  <c:pt idx="3">
                    <c:v>3.7315316617941297E-2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0.20665322580645162</c:v>
                </c:pt>
                <c:pt idx="1">
                  <c:v>0.28923766816143498</c:v>
                </c:pt>
                <c:pt idx="2">
                  <c:v>0.43189755529685686</c:v>
                </c:pt>
                <c:pt idx="3">
                  <c:v>0.64006259780907671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1.4889780926117729E-2</c:v>
                  </c:pt>
                  <c:pt idx="1">
                    <c:v>1.7630386008179788E-2</c:v>
                  </c:pt>
                  <c:pt idx="2">
                    <c:v>3.0191657083828982E-2</c:v>
                  </c:pt>
                  <c:pt idx="3">
                    <c:v>1.9659753733854202E-2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0.22985842985842986</c:v>
                </c:pt>
                <c:pt idx="1">
                  <c:v>0.35401758331629524</c:v>
                </c:pt>
                <c:pt idx="2">
                  <c:v>0.5215256797583081</c:v>
                </c:pt>
                <c:pt idx="3">
                  <c:v>0.6802103250478011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12672"/>
        <c:axId val="17403084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0.20665322580645162</c:v>
                </c:pt>
                <c:pt idx="1">
                  <c:v>0.22985842985842986</c:v>
                </c:pt>
                <c:pt idx="2">
                  <c:v>0.28923766816143498</c:v>
                </c:pt>
                <c:pt idx="3">
                  <c:v>0.35401758331629524</c:v>
                </c:pt>
                <c:pt idx="4">
                  <c:v>0.43189755529685686</c:v>
                </c:pt>
                <c:pt idx="5">
                  <c:v>0.5215256797583081</c:v>
                </c:pt>
                <c:pt idx="6">
                  <c:v>0.64006259780907671</c:v>
                </c:pt>
                <c:pt idx="7">
                  <c:v>0.6802103250478011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0.23189353262690537</c:v>
                </c:pt>
                <c:pt idx="1">
                  <c:v>0.24474821078454759</c:v>
                </c:pt>
                <c:pt idx="2">
                  <c:v>0.31904953784428208</c:v>
                </c:pt>
                <c:pt idx="3">
                  <c:v>0.37164796932447502</c:v>
                </c:pt>
                <c:pt idx="4" formatCode="0.00%">
                  <c:v>0.46508862258776013</c:v>
                </c:pt>
                <c:pt idx="5" formatCode="0.00%">
                  <c:v>0.55171733684213708</c:v>
                </c:pt>
                <c:pt idx="6" formatCode="0.00%">
                  <c:v>0.677377914427018</c:v>
                </c:pt>
                <c:pt idx="7">
                  <c:v>0.6998700787816553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33920"/>
        <c:axId val="174032384"/>
      </c:barChart>
      <c:catAx>
        <c:axId val="1740126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030848"/>
        <c:crosses val="autoZero"/>
        <c:auto val="1"/>
        <c:lblAlgn val="ctr"/>
        <c:lblOffset val="100"/>
        <c:noMultiLvlLbl val="0"/>
      </c:catAx>
      <c:valAx>
        <c:axId val="17403084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12672"/>
        <c:crosses val="autoZero"/>
        <c:crossBetween val="between"/>
        <c:majorUnit val="0.2"/>
      </c:valAx>
      <c:valAx>
        <c:axId val="174032384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033920"/>
        <c:crosses val="max"/>
        <c:crossBetween val="between"/>
      </c:valAx>
      <c:catAx>
        <c:axId val="1740339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0323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2.4091872080755083E-2</c:v>
                  </c:pt>
                  <c:pt idx="2">
                    <c:v>2.5283111875436859E-2</c:v>
                  </c:pt>
                  <c:pt idx="3">
                    <c:v>3.0427636921789042E-2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2.4091872080755083E-2</c:v>
                  </c:pt>
                  <c:pt idx="2">
                    <c:v>2.5283111875436859E-2</c:v>
                  </c:pt>
                  <c:pt idx="3">
                    <c:v>3.0427636921788959E-2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0.1703940362087327</c:v>
                </c:pt>
                <c:pt idx="2">
                  <c:v>0.18171683389074694</c:v>
                </c:pt>
                <c:pt idx="3">
                  <c:v>0.19788519637462232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1.214422215570421E-2</c:v>
                  </c:pt>
                  <c:pt idx="3">
                    <c:v>1.1002333227117994E-2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0</c:v>
                  </c:pt>
                  <c:pt idx="1">
                    <c:v>1.0337703225996336E-2</c:v>
                  </c:pt>
                  <c:pt idx="2">
                    <c:v>1.214422215570421E-2</c:v>
                  </c:pt>
                  <c:pt idx="3">
                    <c:v>1.100233322711805E-2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0.16926167754897037</c:v>
                </c:pt>
                <c:pt idx="2">
                  <c:v>0.1879450036827891</c:v>
                </c:pt>
                <c:pt idx="3">
                  <c:v>0.16711125058841991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495680"/>
        <c:axId val="18149721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0.1703940362087327</c:v>
                </c:pt>
                <c:pt idx="3">
                  <c:v>0.16926167754897037</c:v>
                </c:pt>
                <c:pt idx="4">
                  <c:v>0.18171683389074694</c:v>
                </c:pt>
                <c:pt idx="5">
                  <c:v>0.1879450036827891</c:v>
                </c:pt>
                <c:pt idx="6">
                  <c:v>0.19788519637462232</c:v>
                </c:pt>
                <c:pt idx="7">
                  <c:v>0.16711125058841991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0.19448590828948778</c:v>
                </c:pt>
                <c:pt idx="3">
                  <c:v>0.1795993807749667</c:v>
                </c:pt>
                <c:pt idx="4" formatCode="0.00%">
                  <c:v>0.2069999457661838</c:v>
                </c:pt>
                <c:pt idx="5" formatCode="0.00%">
                  <c:v>0.20008922583849331</c:v>
                </c:pt>
                <c:pt idx="6" formatCode="0.00%">
                  <c:v>0.22831283329641136</c:v>
                </c:pt>
                <c:pt idx="7">
                  <c:v>0.17811358381553791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508736"/>
        <c:axId val="181507200"/>
      </c:barChart>
      <c:catAx>
        <c:axId val="18149568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497216"/>
        <c:crosses val="autoZero"/>
        <c:auto val="1"/>
        <c:lblAlgn val="ctr"/>
        <c:lblOffset val="100"/>
        <c:noMultiLvlLbl val="0"/>
      </c:catAx>
      <c:valAx>
        <c:axId val="18149721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495680"/>
        <c:crosses val="autoZero"/>
        <c:crossBetween val="between"/>
        <c:majorUnit val="0.2"/>
      </c:valAx>
      <c:valAx>
        <c:axId val="18150720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508736"/>
        <c:crosses val="max"/>
        <c:crossBetween val="between"/>
      </c:valAx>
      <c:catAx>
        <c:axId val="1815087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50720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2.2931350908931392E-2</c:v>
                  </c:pt>
                  <c:pt idx="1">
                    <c:v>4.2776814200403357E-2</c:v>
                  </c:pt>
                  <c:pt idx="2">
                    <c:v>4.48178058095976E-2</c:v>
                  </c:pt>
                  <c:pt idx="3">
                    <c:v>4.9441845294203923E-2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2.2931350908931392E-2</c:v>
                  </c:pt>
                  <c:pt idx="1">
                    <c:v>4.2776814200403357E-2</c:v>
                  </c:pt>
                  <c:pt idx="2">
                    <c:v>4.4817805809597544E-2</c:v>
                  </c:pt>
                  <c:pt idx="3">
                    <c:v>4.944184529420409E-2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0.82775119617224879</c:v>
                </c:pt>
                <c:pt idx="1">
                  <c:v>0.61599999999999999</c:v>
                </c:pt>
                <c:pt idx="2">
                  <c:v>0.40987124463519314</c:v>
                </c:pt>
                <c:pt idx="3">
                  <c:v>0.32471264367816099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1.5463117917203562E-2</c:v>
                  </c:pt>
                  <c:pt idx="1">
                    <c:v>2.1355238740400573E-2</c:v>
                  </c:pt>
                  <c:pt idx="2">
                    <c:v>1.9774719196379353E-2</c:v>
                  </c:pt>
                  <c:pt idx="3">
                    <c:v>1.8761128456877885E-2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0.7900729179992324</c:v>
                </c:pt>
                <c:pt idx="1">
                  <c:v>0.55577337776906488</c:v>
                </c:pt>
                <c:pt idx="2">
                  <c:v>0.40914531960737371</c:v>
                </c:pt>
                <c:pt idx="3">
                  <c:v>0.28540440037186243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886976"/>
        <c:axId val="18188851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0.82775119617224879</c:v>
                </c:pt>
                <c:pt idx="1">
                  <c:v>0.7900729179992324</c:v>
                </c:pt>
                <c:pt idx="2">
                  <c:v>0.61599999999999999</c:v>
                </c:pt>
                <c:pt idx="3">
                  <c:v>0.55577337776906488</c:v>
                </c:pt>
                <c:pt idx="4">
                  <c:v>0.40987124463519314</c:v>
                </c:pt>
                <c:pt idx="5">
                  <c:v>0.40914531960737371</c:v>
                </c:pt>
                <c:pt idx="6">
                  <c:v>0.32471264367816099</c:v>
                </c:pt>
                <c:pt idx="7">
                  <c:v>0.28540440037186243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0.85068254708118018</c:v>
                </c:pt>
                <c:pt idx="1">
                  <c:v>0.80553603591643597</c:v>
                </c:pt>
                <c:pt idx="2">
                  <c:v>0.65877681420040335</c:v>
                </c:pt>
                <c:pt idx="3">
                  <c:v>0.57712861650946545</c:v>
                </c:pt>
                <c:pt idx="4" formatCode="0.00%">
                  <c:v>0.45468905044479074</c:v>
                </c:pt>
                <c:pt idx="5" formatCode="0.00%">
                  <c:v>0.42892003880375307</c:v>
                </c:pt>
                <c:pt idx="6" formatCode="0.00%">
                  <c:v>0.37415448897236492</c:v>
                </c:pt>
                <c:pt idx="7">
                  <c:v>0.30416552882874032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895936"/>
        <c:axId val="181890048"/>
      </c:barChart>
      <c:catAx>
        <c:axId val="18188697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888512"/>
        <c:crosses val="autoZero"/>
        <c:auto val="1"/>
        <c:lblAlgn val="ctr"/>
        <c:lblOffset val="100"/>
        <c:noMultiLvlLbl val="0"/>
      </c:catAx>
      <c:valAx>
        <c:axId val="18188851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886976"/>
        <c:crosses val="autoZero"/>
        <c:crossBetween val="between"/>
        <c:majorUnit val="0.2"/>
      </c:valAx>
      <c:valAx>
        <c:axId val="18189004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895936"/>
        <c:crosses val="max"/>
        <c:crossBetween val="between"/>
      </c:valAx>
      <c:catAx>
        <c:axId val="181895936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89004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2.2793785584235837E-2</c:v>
                  </c:pt>
                  <c:pt idx="1">
                    <c:v>4.2129249602136265E-2</c:v>
                  </c:pt>
                  <c:pt idx="2">
                    <c:v>4.5468960644952761E-2</c:v>
                  </c:pt>
                  <c:pt idx="3">
                    <c:v>5.0954820722589222E-2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2.2793785584235837E-2</c:v>
                  </c:pt>
                  <c:pt idx="1">
                    <c:v>4.2129249602136265E-2</c:v>
                  </c:pt>
                  <c:pt idx="2">
                    <c:v>4.5468960644952761E-2</c:v>
                  </c:pt>
                  <c:pt idx="3">
                    <c:v>5.0954820722589056E-2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0.8315688161693936</c:v>
                </c:pt>
                <c:pt idx="1">
                  <c:v>0.64658634538152615</c:v>
                </c:pt>
                <c:pt idx="2">
                  <c:v>0.5224839400428265</c:v>
                </c:pt>
                <c:pt idx="3">
                  <c:v>0.36416184971098259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1.4422428274178833E-2</c:v>
                  </c:pt>
                  <c:pt idx="1">
                    <c:v>2.3544267357696658E-2</c:v>
                  </c:pt>
                  <c:pt idx="2">
                    <c:v>2.7241948352722534E-2</c:v>
                  </c:pt>
                  <c:pt idx="3">
                    <c:v>2.9563104187850853E-2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1.4422428274179055E-2</c:v>
                  </c:pt>
                  <c:pt idx="1">
                    <c:v>2.3544267357696658E-2</c:v>
                  </c:pt>
                  <c:pt idx="2">
                    <c:v>2.7241948352722534E-2</c:v>
                  </c:pt>
                  <c:pt idx="3">
                    <c:v>2.9563104187850908E-2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0.81004870546013852</c:v>
                </c:pt>
                <c:pt idx="1">
                  <c:v>0.62838633686690226</c:v>
                </c:pt>
                <c:pt idx="2">
                  <c:v>0.53829583532790815</c:v>
                </c:pt>
                <c:pt idx="3">
                  <c:v>0.39199255121042831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708672"/>
        <c:axId val="1817102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0.8315688161693936</c:v>
                </c:pt>
                <c:pt idx="1">
                  <c:v>0.81004870546013852</c:v>
                </c:pt>
                <c:pt idx="2">
                  <c:v>0.64658634538152615</c:v>
                </c:pt>
                <c:pt idx="3">
                  <c:v>0.62838633686690226</c:v>
                </c:pt>
                <c:pt idx="4">
                  <c:v>0.5224839400428265</c:v>
                </c:pt>
                <c:pt idx="5">
                  <c:v>0.53829583532790815</c:v>
                </c:pt>
                <c:pt idx="6">
                  <c:v>0.36416184971098259</c:v>
                </c:pt>
                <c:pt idx="7">
                  <c:v>0.39199255121042831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0.85436260175362944</c:v>
                </c:pt>
                <c:pt idx="1">
                  <c:v>0.82447113373431735</c:v>
                </c:pt>
                <c:pt idx="2">
                  <c:v>0.68871559498366242</c:v>
                </c:pt>
                <c:pt idx="3">
                  <c:v>0.65193060422459892</c:v>
                </c:pt>
                <c:pt idx="4" formatCode="0.00%">
                  <c:v>0.56795290068777926</c:v>
                </c:pt>
                <c:pt idx="5" formatCode="0.00%">
                  <c:v>0.56553778368063068</c:v>
                </c:pt>
                <c:pt idx="6" formatCode="0.00%">
                  <c:v>0.41511667043357181</c:v>
                </c:pt>
                <c:pt idx="7">
                  <c:v>0.42155565539827916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1717632"/>
        <c:axId val="181716096"/>
      </c:barChart>
      <c:catAx>
        <c:axId val="1817086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1710208"/>
        <c:crosses val="autoZero"/>
        <c:auto val="1"/>
        <c:lblAlgn val="ctr"/>
        <c:lblOffset val="100"/>
        <c:noMultiLvlLbl val="0"/>
      </c:catAx>
      <c:valAx>
        <c:axId val="1817102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1708672"/>
        <c:crosses val="autoZero"/>
        <c:crossBetween val="between"/>
        <c:majorUnit val="0.2"/>
      </c:valAx>
      <c:valAx>
        <c:axId val="181716096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1717632"/>
        <c:crosses val="max"/>
        <c:crossBetween val="between"/>
      </c:valAx>
      <c:catAx>
        <c:axId val="18171763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17160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2.0616048607931092E-2</c:v>
                  </c:pt>
                  <c:pt idx="1">
                    <c:v>4.107491503786298E-2</c:v>
                  </c:pt>
                  <c:pt idx="2">
                    <c:v>4.5384545139948107E-2</c:v>
                  </c:pt>
                  <c:pt idx="3">
                    <c:v>5.1584951873090867E-2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2.0616048607931092E-2</c:v>
                  </c:pt>
                  <c:pt idx="1">
                    <c:v>4.107491503786298E-2</c:v>
                  </c:pt>
                  <c:pt idx="2">
                    <c:v>4.5384545139947885E-2</c:v>
                  </c:pt>
                  <c:pt idx="3">
                    <c:v>5.1584951873090756E-2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0.86859903381642511</c:v>
                </c:pt>
                <c:pt idx="1">
                  <c:v>0.68346774193548387</c:v>
                </c:pt>
                <c:pt idx="2">
                  <c:v>0.47008547008547003</c:v>
                </c:pt>
                <c:pt idx="3">
                  <c:v>0.39367816091954017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1.6261658148173042E-2</c:v>
                  </c:pt>
                  <c:pt idx="1">
                    <c:v>2.701721754845321E-2</c:v>
                  </c:pt>
                  <c:pt idx="2">
                    <c:v>2.6527601185797889E-2</c:v>
                  </c:pt>
                  <c:pt idx="3">
                    <c:v>2.8395289843251958E-2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1.6261658148173153E-2</c:v>
                  </c:pt>
                  <c:pt idx="1">
                    <c:v>2.7017217548453432E-2</c:v>
                  </c:pt>
                  <c:pt idx="2">
                    <c:v>2.6527601185797778E-2</c:v>
                  </c:pt>
                  <c:pt idx="3">
                    <c:v>2.8395289843251958E-2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0.84004617752693689</c:v>
                </c:pt>
                <c:pt idx="1">
                  <c:v>0.66868765890866433</c:v>
                </c:pt>
                <c:pt idx="2">
                  <c:v>0.50644391408114553</c:v>
                </c:pt>
                <c:pt idx="3">
                  <c:v>0.39578816971198516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222848"/>
        <c:axId val="18222438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0.86859903381642511</c:v>
                </c:pt>
                <c:pt idx="1">
                  <c:v>0.84004617752693689</c:v>
                </c:pt>
                <c:pt idx="2">
                  <c:v>0.68346774193548387</c:v>
                </c:pt>
                <c:pt idx="3">
                  <c:v>0.66868765890866433</c:v>
                </c:pt>
                <c:pt idx="4">
                  <c:v>0.47008547008547003</c:v>
                </c:pt>
                <c:pt idx="5">
                  <c:v>0.50644391408114553</c:v>
                </c:pt>
                <c:pt idx="6">
                  <c:v>0.39367816091954017</c:v>
                </c:pt>
                <c:pt idx="7">
                  <c:v>0.39578816971198516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0.88921508242435621</c:v>
                </c:pt>
                <c:pt idx="1">
                  <c:v>0.85630783567510993</c:v>
                </c:pt>
                <c:pt idx="2">
                  <c:v>0.72454265697334685</c:v>
                </c:pt>
                <c:pt idx="3">
                  <c:v>0.69570487645711754</c:v>
                </c:pt>
                <c:pt idx="4" formatCode="0.00%">
                  <c:v>0.51547001522541813</c:v>
                </c:pt>
                <c:pt idx="5" formatCode="0.00%">
                  <c:v>0.53297151526694342</c:v>
                </c:pt>
                <c:pt idx="6" formatCode="0.00%">
                  <c:v>0.44526311279263103</c:v>
                </c:pt>
                <c:pt idx="7">
                  <c:v>0.42418345955523712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227712"/>
        <c:axId val="182225920"/>
      </c:barChart>
      <c:catAx>
        <c:axId val="18222284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224384"/>
        <c:crosses val="autoZero"/>
        <c:auto val="1"/>
        <c:lblAlgn val="ctr"/>
        <c:lblOffset val="100"/>
        <c:noMultiLvlLbl val="0"/>
      </c:catAx>
      <c:valAx>
        <c:axId val="18222438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222848"/>
        <c:crosses val="autoZero"/>
        <c:crossBetween val="between"/>
        <c:majorUnit val="0.2"/>
      </c:valAx>
      <c:valAx>
        <c:axId val="18222592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227712"/>
        <c:crosses val="max"/>
        <c:crossBetween val="between"/>
      </c:valAx>
      <c:catAx>
        <c:axId val="182227712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2259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2.7735888370078343E-2</c:v>
                  </c:pt>
                  <c:pt idx="1">
                    <c:v>4.3894939789056342E-2</c:v>
                  </c:pt>
                  <c:pt idx="2">
                    <c:v>4.0778507279422727E-2</c:v>
                  </c:pt>
                  <c:pt idx="3">
                    <c:v>3.8532200686922535E-2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2.7735888370078343E-2</c:v>
                  </c:pt>
                  <c:pt idx="1">
                    <c:v>4.3894939789056286E-2</c:v>
                  </c:pt>
                  <c:pt idx="2">
                    <c:v>4.0778507279422727E-2</c:v>
                  </c:pt>
                  <c:pt idx="3">
                    <c:v>3.8532200686922535E-2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0.72545090180360716</c:v>
                </c:pt>
                <c:pt idx="1">
                  <c:v>0.437246963562753</c:v>
                </c:pt>
                <c:pt idx="2">
                  <c:v>0.28085106382978725</c:v>
                </c:pt>
                <c:pt idx="3">
                  <c:v>0.15652173913043479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1.6190238545867097E-2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1.3548550622867528E-2</c:v>
                  </c:pt>
                  <c:pt idx="1">
                    <c:v>1.6190238545867153E-2</c:v>
                  </c:pt>
                  <c:pt idx="2">
                    <c:v>1.9060503911069837E-2</c:v>
                  </c:pt>
                  <c:pt idx="3">
                    <c:v>1.5838836431769504E-2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0.7197231833910035</c:v>
                </c:pt>
                <c:pt idx="1">
                  <c:v>0.42194592461022301</c:v>
                </c:pt>
                <c:pt idx="2">
                  <c:v>0.21377331420373027</c:v>
                </c:pt>
                <c:pt idx="3">
                  <c:v>0.12713708423997513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82272"/>
        <c:axId val="180583808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0.72545090180360716</c:v>
                </c:pt>
                <c:pt idx="1">
                  <c:v>0.7197231833910035</c:v>
                </c:pt>
                <c:pt idx="2">
                  <c:v>0.437246963562753</c:v>
                </c:pt>
                <c:pt idx="3">
                  <c:v>0.42194592461022301</c:v>
                </c:pt>
                <c:pt idx="4">
                  <c:v>0.28085106382978725</c:v>
                </c:pt>
                <c:pt idx="5">
                  <c:v>0.21377331420373027</c:v>
                </c:pt>
                <c:pt idx="6">
                  <c:v>0.15652173913043479</c:v>
                </c:pt>
                <c:pt idx="7">
                  <c:v>0.12713708423997513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0.75318679017368551</c:v>
                </c:pt>
                <c:pt idx="1">
                  <c:v>0.73327173401387102</c:v>
                </c:pt>
                <c:pt idx="2">
                  <c:v>0.48114190335180934</c:v>
                </c:pt>
                <c:pt idx="3">
                  <c:v>0.43813616315609011</c:v>
                </c:pt>
                <c:pt idx="4" formatCode="0.00%">
                  <c:v>0.32162957110920998</c:v>
                </c:pt>
                <c:pt idx="5" formatCode="0.00%">
                  <c:v>0.23283381811480011</c:v>
                </c:pt>
                <c:pt idx="6" formatCode="0.00%">
                  <c:v>0.19505393981735733</c:v>
                </c:pt>
                <c:pt idx="7">
                  <c:v>0.14297592067174464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595328"/>
        <c:axId val="180593792"/>
      </c:barChart>
      <c:catAx>
        <c:axId val="1805822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583808"/>
        <c:crosses val="autoZero"/>
        <c:auto val="1"/>
        <c:lblAlgn val="ctr"/>
        <c:lblOffset val="100"/>
        <c:noMultiLvlLbl val="0"/>
      </c:catAx>
      <c:valAx>
        <c:axId val="18058380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582272"/>
        <c:crosses val="autoZero"/>
        <c:crossBetween val="between"/>
        <c:majorUnit val="0.2"/>
      </c:valAx>
      <c:valAx>
        <c:axId val="1805937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595328"/>
        <c:crosses val="max"/>
        <c:crossBetween val="between"/>
      </c:valAx>
      <c:catAx>
        <c:axId val="1805953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5937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2.7087394043753155E-2</c:v>
                  </c:pt>
                  <c:pt idx="1">
                    <c:v>4.4127148300100782E-2</c:v>
                  </c:pt>
                  <c:pt idx="2">
                    <c:v>4.3444428911769362E-2</c:v>
                  </c:pt>
                  <c:pt idx="3">
                    <c:v>3.823928820953143E-2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2.7087394043753266E-2</c:v>
                  </c:pt>
                  <c:pt idx="1">
                    <c:v>4.4127148300100782E-2</c:v>
                  </c:pt>
                  <c:pt idx="2">
                    <c:v>4.3444428911769251E-2</c:v>
                  </c:pt>
                  <c:pt idx="3">
                    <c:v>3.823928820953143E-2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0.74772956609485364</c:v>
                </c:pt>
                <c:pt idx="1">
                  <c:v>0.53643724696356276</c:v>
                </c:pt>
                <c:pt idx="2">
                  <c:v>0.35256410256410253</c:v>
                </c:pt>
                <c:pt idx="3">
                  <c:v>0.15362318840579711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1.7047613139524853E-2</c:v>
                  </c:pt>
                  <c:pt idx="1">
                    <c:v>2.4978058219693455E-2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1.7047613139524964E-2</c:v>
                  </c:pt>
                  <c:pt idx="1">
                    <c:v>2.4978058219693455E-2</c:v>
                  </c:pt>
                  <c:pt idx="2">
                    <c:v>1.8999994104663465E-2</c:v>
                  </c:pt>
                  <c:pt idx="3">
                    <c:v>1.3792907058477105E-2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0.74607190412782953</c:v>
                </c:pt>
                <c:pt idx="1">
                  <c:v>0.51163708086785009</c:v>
                </c:pt>
                <c:pt idx="2">
                  <c:v>0.30596121618386402</c:v>
                </c:pt>
                <c:pt idx="3">
                  <c:v>0.14636420136730888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768768"/>
        <c:axId val="1807703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0.74772956609485364</c:v>
                </c:pt>
                <c:pt idx="1">
                  <c:v>0.74607190412782953</c:v>
                </c:pt>
                <c:pt idx="2">
                  <c:v>0.53643724696356276</c:v>
                </c:pt>
                <c:pt idx="3">
                  <c:v>0.51163708086785009</c:v>
                </c:pt>
                <c:pt idx="4">
                  <c:v>0.35256410256410253</c:v>
                </c:pt>
                <c:pt idx="5">
                  <c:v>0.30596121618386402</c:v>
                </c:pt>
                <c:pt idx="6">
                  <c:v>0.15362318840579711</c:v>
                </c:pt>
                <c:pt idx="7">
                  <c:v>0.14636420136730888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0.77481696013860679</c:v>
                </c:pt>
                <c:pt idx="1">
                  <c:v>0.76311951726735439</c:v>
                </c:pt>
                <c:pt idx="2">
                  <c:v>0.58056439526366355</c:v>
                </c:pt>
                <c:pt idx="3">
                  <c:v>0.53661513908754355</c:v>
                </c:pt>
                <c:pt idx="4" formatCode="0.00%">
                  <c:v>0.39600853147587189</c:v>
                </c:pt>
                <c:pt idx="5" formatCode="0.00%">
                  <c:v>0.32496121028852748</c:v>
                </c:pt>
                <c:pt idx="6" formatCode="0.00%">
                  <c:v>0.19186247661532854</c:v>
                </c:pt>
                <c:pt idx="7">
                  <c:v>0.16015710842578598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0781824"/>
        <c:axId val="180771840"/>
      </c:barChart>
      <c:catAx>
        <c:axId val="180768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0770304"/>
        <c:crosses val="autoZero"/>
        <c:auto val="1"/>
        <c:lblAlgn val="ctr"/>
        <c:lblOffset val="100"/>
        <c:noMultiLvlLbl val="0"/>
      </c:catAx>
      <c:valAx>
        <c:axId val="1807703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768768"/>
        <c:crosses val="autoZero"/>
        <c:crossBetween val="between"/>
        <c:majorUnit val="0.2"/>
      </c:valAx>
      <c:valAx>
        <c:axId val="1807718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0781824"/>
        <c:crosses val="max"/>
        <c:crossBetween val="between"/>
      </c:valAx>
      <c:catAx>
        <c:axId val="1807818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07718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2.1507433058044145E-2</c:v>
                  </c:pt>
                  <c:pt idx="1">
                    <c:v>4.3537120067328905E-2</c:v>
                  </c:pt>
                  <c:pt idx="2">
                    <c:v>4.3841043770204147E-2</c:v>
                  </c:pt>
                  <c:pt idx="3">
                    <c:v>4.252737878390378E-2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2.1507433058044145E-2</c:v>
                  </c:pt>
                  <c:pt idx="1">
                    <c:v>4.3537120067328905E-2</c:v>
                  </c:pt>
                  <c:pt idx="2">
                    <c:v>4.3841043770204147E-2</c:v>
                  </c:pt>
                  <c:pt idx="3">
                    <c:v>4.2527378783903835E-2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0.86354378818737276</c:v>
                </c:pt>
                <c:pt idx="1">
                  <c:v>0.58906882591093113</c:v>
                </c:pt>
                <c:pt idx="2">
                  <c:v>0.36752136752136755</c:v>
                </c:pt>
                <c:pt idx="3">
                  <c:v>0.20058139534883723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1.3875277718053192E-2</c:v>
                  </c:pt>
                  <c:pt idx="1">
                    <c:v>2.9231657922694554E-2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1.3875277718053414E-2</c:v>
                  </c:pt>
                  <c:pt idx="1">
                    <c:v>2.9231657922694554E-2</c:v>
                  </c:pt>
                  <c:pt idx="2">
                    <c:v>2.4770330258334083E-2</c:v>
                  </c:pt>
                  <c:pt idx="3">
                    <c:v>2.2138714786574781E-2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0.86272411024886286</c:v>
                </c:pt>
                <c:pt idx="1">
                  <c:v>0.60453648915187375</c:v>
                </c:pt>
                <c:pt idx="2">
                  <c:v>0.30666027791087686</c:v>
                </c:pt>
                <c:pt idx="3">
                  <c:v>0.17868241143567434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093696"/>
        <c:axId val="1820952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0.86354378818737276</c:v>
                </c:pt>
                <c:pt idx="1">
                  <c:v>0.86272411024886286</c:v>
                </c:pt>
                <c:pt idx="2">
                  <c:v>0.58906882591093113</c:v>
                </c:pt>
                <c:pt idx="3">
                  <c:v>0.60453648915187375</c:v>
                </c:pt>
                <c:pt idx="4">
                  <c:v>0.36752136752136755</c:v>
                </c:pt>
                <c:pt idx="5">
                  <c:v>0.30666027791087686</c:v>
                </c:pt>
                <c:pt idx="6">
                  <c:v>0.20058139534883723</c:v>
                </c:pt>
                <c:pt idx="7">
                  <c:v>0.17868241143567434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0.88505122124541691</c:v>
                </c:pt>
                <c:pt idx="1">
                  <c:v>0.87659938796691605</c:v>
                </c:pt>
                <c:pt idx="2">
                  <c:v>0.63260594597826003</c:v>
                </c:pt>
                <c:pt idx="3">
                  <c:v>0.6337681470745683</c:v>
                </c:pt>
                <c:pt idx="4" formatCode="0.00%">
                  <c:v>0.41136241129157169</c:v>
                </c:pt>
                <c:pt idx="5" formatCode="0.00%">
                  <c:v>0.33143060816921094</c:v>
                </c:pt>
                <c:pt idx="6" formatCode="0.00%">
                  <c:v>0.24310877413274101</c:v>
                </c:pt>
                <c:pt idx="7">
                  <c:v>0.20082112622224912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2110848"/>
        <c:axId val="182109312"/>
      </c:barChart>
      <c:catAx>
        <c:axId val="1820936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2095232"/>
        <c:crosses val="autoZero"/>
        <c:auto val="1"/>
        <c:lblAlgn val="ctr"/>
        <c:lblOffset val="100"/>
        <c:noMultiLvlLbl val="0"/>
      </c:catAx>
      <c:valAx>
        <c:axId val="1820952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2093696"/>
        <c:crosses val="autoZero"/>
        <c:crossBetween val="between"/>
        <c:majorUnit val="0.2"/>
      </c:valAx>
      <c:valAx>
        <c:axId val="18210931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2110848"/>
        <c:crosses val="max"/>
        <c:crossBetween val="between"/>
      </c:valAx>
      <c:catAx>
        <c:axId val="18211084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21093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3.1235044873765827E-2</c:v>
                  </c:pt>
                  <c:pt idx="1">
                    <c:v>4.5184465347990921E-2</c:v>
                  </c:pt>
                  <c:pt idx="2">
                    <c:v>4.6559340445789965E-2</c:v>
                  </c:pt>
                  <c:pt idx="3">
                    <c:v>5.3183602477213598E-2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3.1235044873765827E-2</c:v>
                  </c:pt>
                  <c:pt idx="1">
                    <c:v>4.5184465347990976E-2</c:v>
                  </c:pt>
                  <c:pt idx="2">
                    <c:v>4.6559340445789965E-2</c:v>
                  </c:pt>
                  <c:pt idx="3">
                    <c:v>5.3183602477213598E-2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0.31294117647058822</c:v>
                </c:pt>
                <c:pt idx="1">
                  <c:v>0.44444444444444442</c:v>
                </c:pt>
                <c:pt idx="2">
                  <c:v>0.48430493273542602</c:v>
                </c:pt>
                <c:pt idx="3">
                  <c:v>0.4144144144144144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2.3125998918994251E-2</c:v>
                  </c:pt>
                  <c:pt idx="2">
                    <c:v>2.2451102997950612E-2</c:v>
                  </c:pt>
                  <c:pt idx="3">
                    <c:v>2.016681802702569E-2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1.7994798668783452E-2</c:v>
                  </c:pt>
                  <c:pt idx="1">
                    <c:v>2.3125998918994306E-2</c:v>
                  </c:pt>
                  <c:pt idx="2">
                    <c:v>2.2451102997950667E-2</c:v>
                  </c:pt>
                  <c:pt idx="3">
                    <c:v>2.0166818027025801E-2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0.26931988551178954</c:v>
                </c:pt>
                <c:pt idx="1">
                  <c:v>0.38349320543565146</c:v>
                </c:pt>
                <c:pt idx="2">
                  <c:v>0.43028964162984784</c:v>
                </c:pt>
                <c:pt idx="3">
                  <c:v>0.3785061456035298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975360"/>
        <c:axId val="18497689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0.31294117647058822</c:v>
                </c:pt>
                <c:pt idx="1">
                  <c:v>0.26931988551178954</c:v>
                </c:pt>
                <c:pt idx="2">
                  <c:v>0.44444444444444442</c:v>
                </c:pt>
                <c:pt idx="3">
                  <c:v>0.38349320543565146</c:v>
                </c:pt>
                <c:pt idx="4">
                  <c:v>0.48430493273542602</c:v>
                </c:pt>
                <c:pt idx="5">
                  <c:v>0.43028964162984784</c:v>
                </c:pt>
                <c:pt idx="6">
                  <c:v>0.4144144144144144</c:v>
                </c:pt>
                <c:pt idx="7">
                  <c:v>0.3785061456035298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0.34417622134435405</c:v>
                </c:pt>
                <c:pt idx="1">
                  <c:v>0.28731468418057299</c:v>
                </c:pt>
                <c:pt idx="2">
                  <c:v>0.48962890979243534</c:v>
                </c:pt>
                <c:pt idx="3">
                  <c:v>0.40661920435464571</c:v>
                </c:pt>
                <c:pt idx="4" formatCode="0.00%">
                  <c:v>0.53086427318121598</c:v>
                </c:pt>
                <c:pt idx="5" formatCode="0.00%">
                  <c:v>0.45274074462779845</c:v>
                </c:pt>
                <c:pt idx="6" formatCode="0.00%">
                  <c:v>0.467598016891628</c:v>
                </c:pt>
                <c:pt idx="7">
                  <c:v>0.39867296363055549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984320"/>
        <c:axId val="184978432"/>
      </c:barChart>
      <c:catAx>
        <c:axId val="18497536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976896"/>
        <c:crosses val="autoZero"/>
        <c:auto val="1"/>
        <c:lblAlgn val="ctr"/>
        <c:lblOffset val="100"/>
        <c:noMultiLvlLbl val="0"/>
      </c:catAx>
      <c:valAx>
        <c:axId val="18497689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975360"/>
        <c:crosses val="autoZero"/>
        <c:crossBetween val="between"/>
        <c:majorUnit val="0.2"/>
      </c:valAx>
      <c:valAx>
        <c:axId val="18497843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984320"/>
        <c:crosses val="max"/>
        <c:crossBetween val="between"/>
      </c:valAx>
      <c:catAx>
        <c:axId val="184984320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97843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3.1350249974459676E-2</c:v>
                  </c:pt>
                  <c:pt idx="1">
                    <c:v>4.0239898704360288E-2</c:v>
                  </c:pt>
                  <c:pt idx="2">
                    <c:v>3.8068045567259956E-2</c:v>
                  </c:pt>
                  <c:pt idx="3">
                    <c:v>4.7968055224403505E-2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3.1350249974459787E-2</c:v>
                  </c:pt>
                  <c:pt idx="1">
                    <c:v>4.0239898704360288E-2</c:v>
                  </c:pt>
                  <c:pt idx="2">
                    <c:v>3.8068045567259734E-2</c:v>
                  </c:pt>
                  <c:pt idx="3">
                    <c:v>4.7968055224403727E-2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0.65798414496036239</c:v>
                </c:pt>
                <c:pt idx="1">
                  <c:v>0.72631578947368425</c:v>
                </c:pt>
                <c:pt idx="2">
                  <c:v>0.78619153674832953</c:v>
                </c:pt>
                <c:pt idx="3">
                  <c:v>0.72403560830860547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2.5175152397291178E-2</c:v>
                  </c:pt>
                  <c:pt idx="3">
                    <c:v>2.8887534396698888E-2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2.6687679653167762E-2</c:v>
                  </c:pt>
                  <c:pt idx="1">
                    <c:v>2.0418560023853116E-2</c:v>
                  </c:pt>
                  <c:pt idx="2">
                    <c:v>2.5175152397291178E-2</c:v>
                  </c:pt>
                  <c:pt idx="3">
                    <c:v>2.8887534396698999E-2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0.61725752508361209</c:v>
                </c:pt>
                <c:pt idx="1">
                  <c:v>0.72828463526137943</c:v>
                </c:pt>
                <c:pt idx="2">
                  <c:v>0.77921760391198047</c:v>
                </c:pt>
                <c:pt idx="3">
                  <c:v>0.75384615384615383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825728"/>
        <c:axId val="18482726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0.65798414496036239</c:v>
                </c:pt>
                <c:pt idx="1">
                  <c:v>0.61725752508361209</c:v>
                </c:pt>
                <c:pt idx="2">
                  <c:v>0.72631578947368425</c:v>
                </c:pt>
                <c:pt idx="3">
                  <c:v>0.72828463526137943</c:v>
                </c:pt>
                <c:pt idx="4">
                  <c:v>0.78619153674832953</c:v>
                </c:pt>
                <c:pt idx="5">
                  <c:v>0.77921760391198047</c:v>
                </c:pt>
                <c:pt idx="6">
                  <c:v>0.72403560830860547</c:v>
                </c:pt>
                <c:pt idx="7">
                  <c:v>0.75384615384615383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0.68933439493482207</c:v>
                </c:pt>
                <c:pt idx="1">
                  <c:v>0.64394520473677985</c:v>
                </c:pt>
                <c:pt idx="2">
                  <c:v>0.76655568817804454</c:v>
                </c:pt>
                <c:pt idx="3">
                  <c:v>0.74870319528523255</c:v>
                </c:pt>
                <c:pt idx="4" formatCode="0.00%">
                  <c:v>0.82425958231558949</c:v>
                </c:pt>
                <c:pt idx="5" formatCode="0.00%">
                  <c:v>0.80439275630927165</c:v>
                </c:pt>
                <c:pt idx="6" formatCode="0.00%">
                  <c:v>0.77200366353300898</c:v>
                </c:pt>
                <c:pt idx="7">
                  <c:v>0.78273368824285272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859264"/>
        <c:axId val="184857728"/>
      </c:barChart>
      <c:catAx>
        <c:axId val="18482572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827264"/>
        <c:crosses val="autoZero"/>
        <c:auto val="1"/>
        <c:lblAlgn val="ctr"/>
        <c:lblOffset val="100"/>
        <c:noMultiLvlLbl val="0"/>
      </c:catAx>
      <c:valAx>
        <c:axId val="18482726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825728"/>
        <c:crosses val="autoZero"/>
        <c:crossBetween val="between"/>
        <c:majorUnit val="0.2"/>
      </c:valAx>
      <c:valAx>
        <c:axId val="18485772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859264"/>
        <c:crosses val="max"/>
        <c:crossBetween val="between"/>
      </c:valAx>
      <c:catAx>
        <c:axId val="18485926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8577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3.1867038291887639E-2</c:v>
                  </c:pt>
                  <c:pt idx="1">
                    <c:v>4.4061473670458762E-2</c:v>
                  </c:pt>
                  <c:pt idx="2">
                    <c:v>4.6402788092407055E-2</c:v>
                  </c:pt>
                  <c:pt idx="3">
                    <c:v>5.0543502193547418E-2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3.1867038291887417E-2</c:v>
                  </c:pt>
                  <c:pt idx="1">
                    <c:v>4.4061473670458762E-2</c:v>
                  </c:pt>
                  <c:pt idx="2">
                    <c:v>4.6402788092407055E-2</c:v>
                  </c:pt>
                  <c:pt idx="3">
                    <c:v>5.0543502193547418E-2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0.65348837209302313</c:v>
                </c:pt>
                <c:pt idx="1">
                  <c:v>0.61914893617021272</c:v>
                </c:pt>
                <c:pt idx="2">
                  <c:v>0.46308724832214765</c:v>
                </c:pt>
                <c:pt idx="3">
                  <c:v>0.32634730538922158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2.935704162307029E-2</c:v>
                  </c:pt>
                  <c:pt idx="1">
                    <c:v>3.2893923711599049E-2</c:v>
                  </c:pt>
                  <c:pt idx="2">
                    <c:v>3.1017802578241216E-2</c:v>
                  </c:pt>
                  <c:pt idx="3">
                    <c:v>2.5351575310548546E-2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0.61503943432145769</c:v>
                </c:pt>
                <c:pt idx="1">
                  <c:v>0.56717907766021158</c:v>
                </c:pt>
                <c:pt idx="2">
                  <c:v>0.45978420794507113</c:v>
                </c:pt>
                <c:pt idx="3">
                  <c:v>0.34287511796162318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426496"/>
        <c:axId val="184428032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0.65348837209302313</c:v>
                </c:pt>
                <c:pt idx="1">
                  <c:v>0.61503943432145769</c:v>
                </c:pt>
                <c:pt idx="2">
                  <c:v>0.61914893617021272</c:v>
                </c:pt>
                <c:pt idx="3">
                  <c:v>0.56717907766021158</c:v>
                </c:pt>
                <c:pt idx="4">
                  <c:v>0.46308724832214765</c:v>
                </c:pt>
                <c:pt idx="5">
                  <c:v>0.45978420794507113</c:v>
                </c:pt>
                <c:pt idx="6">
                  <c:v>0.32634730538922158</c:v>
                </c:pt>
                <c:pt idx="7">
                  <c:v>0.34287511796162318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0.68535541038491077</c:v>
                </c:pt>
                <c:pt idx="1">
                  <c:v>0.64439647594452798</c:v>
                </c:pt>
                <c:pt idx="2">
                  <c:v>0.66321040984067148</c:v>
                </c:pt>
                <c:pt idx="3">
                  <c:v>0.60007300137181063</c:v>
                </c:pt>
                <c:pt idx="4" formatCode="0.00%">
                  <c:v>0.5094900364145547</c:v>
                </c:pt>
                <c:pt idx="5" formatCode="0.00%">
                  <c:v>0.49080201052331235</c:v>
                </c:pt>
                <c:pt idx="6" formatCode="0.00%">
                  <c:v>0.37689080758276899</c:v>
                </c:pt>
                <c:pt idx="7">
                  <c:v>0.36822669327217172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84447744"/>
        <c:axId val="184429568"/>
      </c:barChart>
      <c:catAx>
        <c:axId val="184426496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84428032"/>
        <c:crosses val="autoZero"/>
        <c:auto val="1"/>
        <c:lblAlgn val="ctr"/>
        <c:lblOffset val="100"/>
        <c:noMultiLvlLbl val="0"/>
      </c:catAx>
      <c:valAx>
        <c:axId val="184428032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426496"/>
        <c:crosses val="autoZero"/>
        <c:crossBetween val="between"/>
        <c:majorUnit val="0.2"/>
      </c:valAx>
      <c:valAx>
        <c:axId val="184429568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84447744"/>
        <c:crosses val="max"/>
        <c:crossBetween val="between"/>
      </c:valAx>
      <c:catAx>
        <c:axId val="18444774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8442956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8.8320872592926834E-3</c:v>
                  </c:pt>
                  <c:pt idx="1">
                    <c:v>1.9680305601294051E-2</c:v>
                  </c:pt>
                  <c:pt idx="2">
                    <c:v>2.5495029829684379E-2</c:v>
                  </c:pt>
                  <c:pt idx="3">
                    <c:v>3.525758600337614E-2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8.8320872592926713E-3</c:v>
                  </c:pt>
                  <c:pt idx="1">
                    <c:v>1.9680305601294051E-2</c:v>
                  </c:pt>
                  <c:pt idx="2">
                    <c:v>2.5495029829684379E-2</c:v>
                  </c:pt>
                  <c:pt idx="3">
                    <c:v>3.525758600337614E-2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2.0833333333333329E-2</c:v>
                </c:pt>
                <c:pt idx="1">
                  <c:v>0.1043010752688172</c:v>
                </c:pt>
                <c:pt idx="2">
                  <c:v>0.18406285072951739</c:v>
                </c:pt>
                <c:pt idx="3">
                  <c:v>0.30711043872919819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4.8842682941396681E-3</c:v>
                  </c:pt>
                  <c:pt idx="1">
                    <c:v>1.1979457050273423E-2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4.8842682941396716E-3</c:v>
                  </c:pt>
                  <c:pt idx="1">
                    <c:v>1.1979457050273409E-2</c:v>
                  </c:pt>
                  <c:pt idx="2">
                    <c:v>1.636385816161301E-2</c:v>
                  </c:pt>
                  <c:pt idx="3">
                    <c:v>2.3053180661553818E-2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2.5041522933435544E-2</c:v>
                </c:pt>
                <c:pt idx="1">
                  <c:v>0.11935063633630624</c:v>
                </c:pt>
                <c:pt idx="2">
                  <c:v>0.2332923832923833</c:v>
                </c:pt>
                <c:pt idx="3">
                  <c:v>0.36083608360836084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096768"/>
        <c:axId val="174098304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2.0833333333333329E-2</c:v>
                </c:pt>
                <c:pt idx="1">
                  <c:v>2.5041522933435544E-2</c:v>
                </c:pt>
                <c:pt idx="2">
                  <c:v>0.1043010752688172</c:v>
                </c:pt>
                <c:pt idx="3">
                  <c:v>0.11935063633630624</c:v>
                </c:pt>
                <c:pt idx="4">
                  <c:v>0.18406285072951739</c:v>
                </c:pt>
                <c:pt idx="5">
                  <c:v>0.2332923832923833</c:v>
                </c:pt>
                <c:pt idx="6">
                  <c:v>0.30711043872919819</c:v>
                </c:pt>
                <c:pt idx="7">
                  <c:v>0.36083608360836084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2.9665420592626012E-2</c:v>
                </c:pt>
                <c:pt idx="1">
                  <c:v>2.9925791227575212E-2</c:v>
                </c:pt>
                <c:pt idx="2">
                  <c:v>0.12398138087011125</c:v>
                </c:pt>
                <c:pt idx="3">
                  <c:v>0.13133009338657967</c:v>
                </c:pt>
                <c:pt idx="4" formatCode="0.00%">
                  <c:v>0.20955788055920177</c:v>
                </c:pt>
                <c:pt idx="5" formatCode="0.00%">
                  <c:v>0.24965624145399631</c:v>
                </c:pt>
                <c:pt idx="6" formatCode="0.00%">
                  <c:v>0.34236802473257433</c:v>
                </c:pt>
                <c:pt idx="7">
                  <c:v>0.38388926426991465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4109824"/>
        <c:axId val="174099840"/>
      </c:barChart>
      <c:catAx>
        <c:axId val="174096768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4098304"/>
        <c:crosses val="autoZero"/>
        <c:auto val="1"/>
        <c:lblAlgn val="ctr"/>
        <c:lblOffset val="100"/>
        <c:noMultiLvlLbl val="0"/>
      </c:catAx>
      <c:valAx>
        <c:axId val="174098304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4096768"/>
        <c:crosses val="autoZero"/>
        <c:crossBetween val="between"/>
        <c:majorUnit val="0.2"/>
      </c:valAx>
      <c:valAx>
        <c:axId val="174099840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4109824"/>
        <c:crosses val="max"/>
        <c:crossBetween val="between"/>
      </c:valAx>
      <c:catAx>
        <c:axId val="174109824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409984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Your Students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Sheet1!$F$2:$F$5</c:f>
                <c:numCache>
                  <c:formatCode>General</c:formatCode>
                  <c:ptCount val="4"/>
                  <c:pt idx="0">
                    <c:v>6.9540871759034006E-3</c:v>
                  </c:pt>
                  <c:pt idx="1">
                    <c:v>1.6507076851912231E-2</c:v>
                  </c:pt>
                  <c:pt idx="2">
                    <c:v>2.1759533692656957E-2</c:v>
                  </c:pt>
                  <c:pt idx="3">
                    <c:v>3.1175968089547146E-2</c:v>
                  </c:pt>
                </c:numCache>
              </c:numRef>
            </c:plus>
            <c:minus>
              <c:numRef>
                <c:f>Sheet1!$E$2:$E$5</c:f>
                <c:numCache>
                  <c:formatCode>General</c:formatCode>
                  <c:ptCount val="4"/>
                  <c:pt idx="0">
                    <c:v>6.954087175903398E-3</c:v>
                  </c:pt>
                  <c:pt idx="1">
                    <c:v>1.6507076851912231E-2</c:v>
                  </c:pt>
                  <c:pt idx="2">
                    <c:v>2.1759533692656971E-2</c:v>
                  </c:pt>
                  <c:pt idx="3">
                    <c:v>3.1175968089547201E-2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1.2345679012345678E-2</c:v>
                </c:pt>
                <c:pt idx="1">
                  <c:v>6.8584070796460173E-2</c:v>
                </c:pt>
                <c:pt idx="2">
                  <c:v>0.12110726643598616</c:v>
                </c:pt>
                <c:pt idx="3">
                  <c:v>0.20433436532507743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Statewide</c:v>
                </c:pt>
              </c:strCache>
            </c:strRef>
          </c:tx>
          <c:spPr>
            <a:solidFill>
              <a:srgbClr val="D0FCDE"/>
            </a:solidFill>
            <a:ln>
              <a:noFill/>
            </a:ln>
          </c:spPr>
          <c:invertIfNegative val="0"/>
          <c:errBars>
            <c:errBarType val="both"/>
            <c:errValType val="cust"/>
            <c:noEndCap val="1"/>
            <c:plus>
              <c:numRef>
                <c:f>Sheet1!$H$2:$H$5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5.2154664456005341E-3</c:v>
                  </c:pt>
                  <c:pt idx="1">
                    <c:v>8.3314725762331093E-3</c:v>
                  </c:pt>
                  <c:pt idx="2">
                    <c:v>1.3651358651229628E-2</c:v>
                  </c:pt>
                  <c:pt idx="3">
                    <c:v>1.7643352826235859E-2</c:v>
                  </c:pt>
                </c:numCache>
              </c:numRef>
            </c:minus>
            <c:spPr>
              <a:ln w="50800">
                <a:solidFill>
                  <a:schemeClr val="tx1"/>
                </a:solidFill>
              </a:ln>
            </c:spPr>
          </c:errBars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2.405276089486616E-2</c:v>
                </c:pt>
                <c:pt idx="1">
                  <c:v>7.0957932083122149E-2</c:v>
                </c:pt>
                <c:pt idx="2">
                  <c:v>0.14296416531402173</c:v>
                </c:pt>
                <c:pt idx="3">
                  <c:v>0.21763959390862944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46272"/>
        <c:axId val="175456256"/>
      </c:barChart>
      <c:barChart>
        <c:barDir val="col"/>
        <c:grouping val="clustered"/>
        <c:varyColors val="0"/>
        <c:ser>
          <c:idx val="2"/>
          <c:order val="0"/>
          <c:tx>
            <c:strRef>
              <c:f>Sheet1!$K$1</c:f>
              <c:strCache>
                <c:ptCount val="1"/>
                <c:pt idx="0">
                  <c:v>Dummy Bars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Lbls>
            <c:numFmt formatCode="0.00E+00" sourceLinked="0"/>
            <c:txPr>
              <a:bodyPr rot="0" vert="horz"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</c:dLbls>
          <c:cat>
            <c:numRef>
              <c:f>Sheet1!$J$2:$J$9</c:f>
              <c:numCache>
                <c:formatCode>0%;0%;" "</c:formatCode>
                <c:ptCount val="8"/>
                <c:pt idx="0">
                  <c:v>1.2345679012345678E-2</c:v>
                </c:pt>
                <c:pt idx="1">
                  <c:v>2.405276089486616E-2</c:v>
                </c:pt>
                <c:pt idx="2">
                  <c:v>6.8584070796460173E-2</c:v>
                </c:pt>
                <c:pt idx="3">
                  <c:v>7.0957932083122149E-2</c:v>
                </c:pt>
                <c:pt idx="4">
                  <c:v>0.12110726643598616</c:v>
                </c:pt>
                <c:pt idx="5">
                  <c:v>0.14296416531402173</c:v>
                </c:pt>
                <c:pt idx="6">
                  <c:v>0.20433436532507743</c:v>
                </c:pt>
                <c:pt idx="7">
                  <c:v>0.21763959390862944</c:v>
                </c:pt>
              </c:numCache>
            </c:numRef>
          </c:cat>
          <c:val>
            <c:numRef>
              <c:f>Sheet1!$K$2:$K$9</c:f>
              <c:numCache>
                <c:formatCode>0.0%</c:formatCode>
                <c:ptCount val="8"/>
                <c:pt idx="0">
                  <c:v>1.9299766188249079E-2</c:v>
                </c:pt>
                <c:pt idx="1">
                  <c:v>2.9268227340466694E-2</c:v>
                </c:pt>
                <c:pt idx="2">
                  <c:v>8.5091147648372403E-2</c:v>
                </c:pt>
                <c:pt idx="3">
                  <c:v>7.9289404659355259E-2</c:v>
                </c:pt>
                <c:pt idx="4" formatCode="0.00%">
                  <c:v>0.14286680012864311</c:v>
                </c:pt>
                <c:pt idx="5" formatCode="0.00%">
                  <c:v>0.15661552396525136</c:v>
                </c:pt>
                <c:pt idx="6" formatCode="0.00%">
                  <c:v>0.23551033341462457</c:v>
                </c:pt>
                <c:pt idx="7">
                  <c:v>0.2352829467348653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overlap val="-9"/>
        <c:axId val="175459328"/>
        <c:axId val="175457792"/>
      </c:barChart>
      <c:catAx>
        <c:axId val="17544627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175456256"/>
        <c:crosses val="autoZero"/>
        <c:auto val="1"/>
        <c:lblAlgn val="ctr"/>
        <c:lblOffset val="100"/>
        <c:noMultiLvlLbl val="0"/>
      </c:catAx>
      <c:valAx>
        <c:axId val="175456256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75446272"/>
        <c:crosses val="autoZero"/>
        <c:crossBetween val="between"/>
        <c:majorUnit val="0.2"/>
      </c:valAx>
      <c:valAx>
        <c:axId val="175457792"/>
        <c:scaling>
          <c:orientation val="minMax"/>
          <c:max val="1"/>
          <c:min val="0"/>
        </c:scaling>
        <c:delete val="0"/>
        <c:axPos val="r"/>
        <c:numFmt formatCode="0%" sourceLinked="0"/>
        <c:majorTickMark val="none"/>
        <c:minorTickMark val="none"/>
        <c:tickLblPos val="none"/>
        <c:spPr>
          <a:noFill/>
          <a:ln>
            <a:noFill/>
          </a:ln>
        </c:spPr>
        <c:crossAx val="175459328"/>
        <c:crosses val="max"/>
        <c:crossBetween val="between"/>
      </c:valAx>
      <c:catAx>
        <c:axId val="175459328"/>
        <c:scaling>
          <c:orientation val="minMax"/>
        </c:scaling>
        <c:delete val="0"/>
        <c:axPos val="b"/>
        <c:numFmt formatCode="0%;0%;&quot; &quot;" sourceLinked="1"/>
        <c:majorTickMark val="none"/>
        <c:minorTickMark val="none"/>
        <c:tickLblPos val="none"/>
        <c:spPr>
          <a:noFill/>
          <a:ln>
            <a:noFill/>
          </a:ln>
        </c:spPr>
        <c:crossAx val="1754577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111395738158303E-2"/>
          <c:y val="3.0501119141147517E-2"/>
          <c:w val="0.93755451546406332"/>
          <c:h val="0.88440628338839833"/>
        </c:manualLayout>
      </c:layout>
      <c:barChart>
        <c:barDir val="col"/>
        <c:grouping val="percentStacked"/>
        <c:varyColors val="0"/>
        <c:ser>
          <c:idx val="0"/>
          <c:order val="0"/>
          <c:invertIfNegative val="0"/>
          <c:cat>
            <c:strRef>
              <c:f>Sheet1!$A$2:$A$5</c:f>
              <c:strCache>
                <c:ptCount val="4"/>
                <c:pt idx="0">
                  <c:v>Grade 6</c:v>
                </c:pt>
                <c:pt idx="1">
                  <c:v>Grade 8</c:v>
                </c:pt>
                <c:pt idx="2">
                  <c:v>Grade 10</c:v>
                </c:pt>
                <c:pt idx="3">
                  <c:v>Grade 12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overlap val="100"/>
        <c:axId val="175587712"/>
        <c:axId val="175589248"/>
      </c:barChart>
      <c:catAx>
        <c:axId val="17558771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589248"/>
        <c:crosses val="autoZero"/>
        <c:auto val="1"/>
        <c:lblAlgn val="ctr"/>
        <c:lblOffset val="100"/>
        <c:noMultiLvlLbl val="0"/>
      </c:catAx>
      <c:valAx>
        <c:axId val="17558924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5587712"/>
        <c:crosses val="autoZero"/>
        <c:crossBetween val="between"/>
        <c:majorUnit val="0.2"/>
      </c:valAx>
      <c:spPr>
        <a:solidFill>
          <a:schemeClr val="bg1"/>
        </a:solidFill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1.3147617807862534E-2</c:v>
                </c:pt>
                <c:pt idx="1">
                  <c:v>8.2389289392378988E-3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1.3277792241603749E-2</c:v>
                </c:pt>
                <c:pt idx="1">
                  <c:v>9.2687950566426366E-3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1.1715699036709191E-2</c:v>
                </c:pt>
                <c:pt idx="1">
                  <c:v>7.2090628218331619E-3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0.96185889091382448</c:v>
                </c:pt>
                <c:pt idx="1">
                  <c:v>0.97528321318228639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5987712"/>
        <c:axId val="175993600"/>
      </c:barChart>
      <c:catAx>
        <c:axId val="175987712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5993600"/>
        <c:crosses val="autoZero"/>
        <c:auto val="1"/>
        <c:lblAlgn val="ctr"/>
        <c:lblOffset val="100"/>
        <c:tickLblSkip val="1"/>
        <c:noMultiLvlLbl val="0"/>
      </c:catAx>
      <c:valAx>
        <c:axId val="1759936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5987712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"/>
          <c:y val="1.9683581219014291E-2"/>
          <c:w val="1"/>
          <c:h val="0.9372368037328667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Heavy Drinking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7933C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 baseline="0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4.3950466910272025E-2</c:v>
                </c:pt>
                <c:pt idx="1">
                  <c:v>4.8726467331118496E-2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Problem Drinking</c:v>
                </c:pt>
              </c:strCache>
            </c:strRef>
          </c:tx>
          <c:spPr>
            <a:solidFill>
              <a:srgbClr val="558ED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BBB59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3.9484368656110436E-2</c:v>
                </c:pt>
                <c:pt idx="1">
                  <c:v>2.8792912513842746E-2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Experimental Drinking</c:v>
                </c:pt>
              </c:strCache>
            </c:strRef>
          </c:tx>
          <c:spPr>
            <a:solidFill>
              <a:srgbClr val="B9CDE5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D69B"/>
              </a:solidFill>
            </c:spPr>
          </c:dPt>
          <c:dLbls>
            <c:numFmt formatCode="[&lt;0.04]&quot; &quot;;0%" sourceLinked="0"/>
            <c:txPr>
              <a:bodyPr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5.2578156719447836E-2</c:v>
                </c:pt>
                <c:pt idx="1">
                  <c:v>4.0974529346622372E-2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Drinking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E6F6D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CE6F2"/>
              </a:solidFill>
              <a:ln>
                <a:noFill/>
              </a:ln>
            </c:spPr>
          </c:dPt>
          <c:dLbls>
            <c:numFmt formatCode="[&lt;0.04]&quot; &quot;;0%" sourceLinked="0"/>
            <c:txPr>
              <a:bodyPr rot="0" vert="horz"/>
              <a:lstStyle/>
              <a:p>
                <a:pPr>
                  <a:defRPr sz="1050" b="1">
                    <a:latin typeface="Arial Narrow" pitchFamily="34" charset="0"/>
                    <a:cs typeface="Arial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Statewide</c:v>
                </c:pt>
                <c:pt idx="1">
                  <c:v>Your Students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0.8639870077141697</c:v>
                </c:pt>
                <c:pt idx="1">
                  <c:v>0.88150609080841635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"/>
        <c:overlap val="100"/>
        <c:axId val="176334720"/>
        <c:axId val="176336256"/>
      </c:barChart>
      <c:catAx>
        <c:axId val="176334720"/>
        <c:scaling>
          <c:orientation val="maxMin"/>
        </c:scaling>
        <c:delete val="0"/>
        <c:axPos val="b"/>
        <c:majorTickMark val="none"/>
        <c:minorTickMark val="none"/>
        <c:tickLblPos val="none"/>
        <c:spPr>
          <a:noFill/>
          <a:ln w="12700">
            <a:noFill/>
          </a:ln>
        </c:spPr>
        <c:crossAx val="176336256"/>
        <c:crosses val="autoZero"/>
        <c:auto val="1"/>
        <c:lblAlgn val="ctr"/>
        <c:lblOffset val="100"/>
        <c:tickLblSkip val="1"/>
        <c:noMultiLvlLbl val="0"/>
      </c:catAx>
      <c:valAx>
        <c:axId val="17633625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none"/>
        <c:minorTickMark val="none"/>
        <c:tickLblPos val="none"/>
        <c:spPr>
          <a:noFill/>
          <a:ln>
            <a:noFill/>
          </a:ln>
        </c:spPr>
        <c:crossAx val="176334720"/>
        <c:crosses val="max"/>
        <c:crossBetween val="between"/>
        <c:majorUnit val="0.2"/>
      </c:val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  <a:effectLst>
      <a:outerShdw sx="1000" sy="1000" algn="ctr" rotWithShape="0">
        <a:schemeClr val="bg1"/>
      </a:outerShdw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2528B-FF06-4866-8EED-ECF13242A896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15382-2124-48EA-833E-6C57458F6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8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ECFF8-BE76-47AA-AD6C-02C9A55022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5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8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0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0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7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7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8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0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5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C91AD-2465-4775-9935-F57F1E651DA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CCACC-4357-4F6D-9DE4-36423A78D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4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eog Text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7772400" cy="1524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smtClean="0"/>
              <a:t>Everett School District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14800"/>
            <a:ext cx="8229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Highlights from the Healthy Youth Survey</a:t>
            </a:r>
          </a:p>
        </p:txBody>
      </p:sp>
      <p:pic>
        <p:nvPicPr>
          <p:cNvPr id="2052" name="Logo" descr="HYS10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162401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Text"/>
          <p:cNvSpPr txBox="1">
            <a:spLocks noChangeArrowheads="1"/>
          </p:cNvSpPr>
          <p:nvPr/>
        </p:nvSpPr>
        <p:spPr>
          <a:xfrm>
            <a:off x="457200" y="4800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(March 1, 2013)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9578" y="1094601"/>
            <a:ext cx="491656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latin typeface="+mj-lt"/>
              </a:rPr>
              <a:t>2012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104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9190556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smoked marijuana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65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336248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marijuana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00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Illegal Drug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86170994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illegal drugs</a:t>
            </a:r>
          </a:p>
          <a:p>
            <a:pPr marL="0" indent="0" algn="ctr">
              <a:buNone/>
            </a:pPr>
            <a:r>
              <a:rPr lang="en-US" sz="1800" smtClean="0"/>
              <a:t>in the past 30 days (not including alcohol, tobacco or marijuana)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73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Prescription Drug Abuse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4289189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a pain killer to get high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27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Substance Use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0927370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drunk or high at school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35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Tobacco-Free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86157662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"definitely" thinking that rules</a:t>
            </a:r>
          </a:p>
          <a:p>
            <a:pPr marL="0" indent="0" algn="ctr">
              <a:buNone/>
            </a:pPr>
            <a:r>
              <a:rPr lang="en-US" sz="1800" smtClean="0"/>
              <a:t>about not using tobacco at school are enforced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49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Enforcement of Alcohol and Drug Policies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8172043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their school punishes students</a:t>
            </a:r>
          </a:p>
          <a:p>
            <a:pPr marL="0" indent="0" algn="ctr">
              <a:buNone/>
            </a:pPr>
            <a:r>
              <a:rPr lang="en-US" sz="1800" smtClean="0"/>
              <a:t>caught using alcohol or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8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Help at School for Problems with ATOD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1665759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school having staff for students</a:t>
            </a:r>
          </a:p>
          <a:p>
            <a:pPr marL="0" indent="0" algn="ctr">
              <a:buNone/>
            </a:pPr>
            <a:r>
              <a:rPr lang="en-US" sz="1800" smtClean="0"/>
              <a:t>to discuss problems with alcohol, tobacco or other drugs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1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Enjoyment of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155778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"often" or "almost always" enjoying</a:t>
            </a:r>
          </a:p>
          <a:p>
            <a:pPr marL="0" indent="0" algn="ctr">
              <a:buNone/>
            </a:pPr>
            <a:r>
              <a:rPr lang="en-US" sz="1800" smtClean="0"/>
              <a:t>being at school 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Skipping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32702093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skipping</a:t>
            </a:r>
          </a:p>
          <a:p>
            <a:pPr marL="0" indent="0" algn="ctr">
              <a:buNone/>
            </a:pPr>
            <a:r>
              <a:rPr lang="en-US" sz="1800" smtClean="0"/>
              <a:t>1 or more whole days of school in the past 4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48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Student Participation</a:t>
            </a:r>
          </a:p>
        </p:txBody>
      </p:sp>
      <p:sp>
        <p:nvSpPr>
          <p:cNvPr id="3075" name="Participation"/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6492240" cy="3200400"/>
          </a:xfrm>
        </p:spPr>
        <p:txBody>
          <a:bodyPr/>
          <a:lstStyle/>
          <a:p>
            <a:pPr eaLnBrk="1" hangingPunct="1"/>
            <a:r>
              <a:rPr lang="en-US" smtClean="0"/>
              <a:t>1,114 (79 %) of  Grade 6 students</a:t>
            </a:r>
          </a:p>
          <a:p>
            <a:pPr eaLnBrk="1" hangingPunct="1"/>
            <a:r>
              <a:rPr lang="en-US" smtClean="0"/>
              <a:t>985 (69 %) of  Grade 8 students</a:t>
            </a:r>
          </a:p>
          <a:p>
            <a:pPr eaLnBrk="1" hangingPunct="1"/>
            <a:r>
              <a:rPr lang="en-US" smtClean="0"/>
              <a:t>948 (70 %) of  Grade 10 students</a:t>
            </a:r>
          </a:p>
          <a:p>
            <a:pPr eaLnBrk="1" hangingPunct="1"/>
            <a:r>
              <a:rPr lang="en-US" smtClean="0"/>
              <a:t>687 (49 %) of  Grade 12 students</a:t>
            </a:r>
            <a:endParaRPr lang="en-US" sz="2000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44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Bullying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4026250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bullied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16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Feeling Safe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3855638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feel safe at school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63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Weapon Carrying at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00062406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carrying a weapon on school property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3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Opportunities for School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62524896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they have lots of chances</a:t>
            </a:r>
          </a:p>
          <a:p>
            <a:pPr marL="0" indent="0" algn="ctr">
              <a:buNone/>
            </a:pPr>
            <a:r>
              <a:rPr lang="en-US" sz="1800" smtClean="0"/>
              <a:t>for involvement in school activities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12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Physical Fighting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08433192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in a physical fight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9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Gang Membership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83790356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members of a gang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03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Rewards for Community Involvement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7592504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resilient to substance use</a:t>
            </a:r>
          </a:p>
          <a:p>
            <a:pPr marL="0" indent="0" algn="ctr">
              <a:buNone/>
            </a:pPr>
            <a:r>
              <a:rPr lang="en-US" sz="1800" smtClean="0"/>
              <a:t>because they report rewards by their community for prosocial involvement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4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Walking/Biking To or From School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117561088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walking or riding a bicycle</a:t>
            </a:r>
          </a:p>
          <a:p>
            <a:pPr marL="0" indent="0" algn="ctr">
              <a:buNone/>
            </a:pPr>
            <a:r>
              <a:rPr lang="en-US" sz="1800" smtClean="0"/>
              <a:t>to or from school during an average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3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Eating Breakfast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3164737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eating breakfast today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4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Riding with a Drinking Driver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13386085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ridden in the past 30 days</a:t>
            </a:r>
          </a:p>
          <a:p>
            <a:pPr marL="0" indent="0" algn="ctr">
              <a:buNone/>
            </a:pPr>
            <a:r>
              <a:rPr lang="en-US" sz="1800" smtClean="0"/>
              <a:t>with a driver who had been drinking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75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60215928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smoking cigarettes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1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Excessing Soda Consumption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01061101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drinking 2 or more sodas yesterday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1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Excessive Television/Video Game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07809527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3 or more hours watching television,</a:t>
            </a:r>
          </a:p>
          <a:p>
            <a:pPr marL="0" indent="0" algn="ctr">
              <a:buNone/>
            </a:pPr>
            <a:r>
              <a:rPr lang="en-US" sz="1800" smtClean="0"/>
              <a:t>playing video games or using the computer for fun on an average school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60 Minutes of Physical Activity per Day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70119402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being physically active</a:t>
            </a:r>
          </a:p>
          <a:p>
            <a:pPr marL="0" indent="0" algn="ctr">
              <a:buNone/>
            </a:pPr>
            <a:r>
              <a:rPr lang="en-US" sz="1800" smtClean="0"/>
              <a:t>60 minutes per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Obesity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7915746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obese</a:t>
            </a:r>
          </a:p>
          <a:p>
            <a:pPr marL="0" indent="0" algn="ctr">
              <a:buNone/>
            </a:pPr>
            <a:r>
              <a:rPr lang="en-US" sz="1800" smtClean="0"/>
              <a:t>(according to reported height and weight) 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Asthma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401168078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currently have asthma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7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Sexual Activity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97165175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ever having sexual intercourse</a:t>
            </a:r>
          </a:p>
          <a:p>
            <a:pPr marL="0" indent="0" algn="ctr">
              <a:buNone/>
            </a:pPr>
            <a:r>
              <a:rPr lang="en-US" sz="1800" smtClean="0"/>
              <a:t>in their lifetime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Survey choosen did not include this question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50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Access to Dental Care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53067250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visiting a dentist for a routine checkup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Depression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34637569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experiencing depressive feelings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43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Contemplation of Suicide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965043734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seriously considered suicide</a:t>
            </a:r>
          </a:p>
          <a:p>
            <a:pPr marL="0" indent="0" algn="ctr">
              <a:buNone/>
            </a:pPr>
            <a:r>
              <a:rPr lang="en-US" sz="1800" smtClean="0"/>
              <a:t>in the past year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r>
              <a:rPr lang="en-US" sz="900" i="1" smtClean="0">
                <a:latin typeface="Arial" pitchFamily="34" charset="0"/>
                <a:cs typeface="Arial" pitchFamily="34" charset="0"/>
              </a:rPr>
              <a:t>Question not asked of this grade</a:t>
            </a:r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2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39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5613940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drinking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Chewing Tobacco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79407724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using chewing tobacco, snuff or dip</a:t>
            </a:r>
          </a:p>
          <a:p>
            <a:pPr marL="0" indent="0" algn="ctr">
              <a:buNone/>
            </a:pPr>
            <a:r>
              <a:rPr lang="en-US" sz="1800" smtClean="0"/>
              <a:t>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1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40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185008510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smoking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24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Perception of Neighborhood Norms -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41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71929004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that adults in their neighborhood</a:t>
            </a:r>
          </a:p>
          <a:p>
            <a:pPr marL="0" indent="0" algn="ctr">
              <a:buNone/>
            </a:pPr>
            <a:r>
              <a:rPr lang="en-US" sz="1800" smtClean="0"/>
              <a:t>think youth marijuana use is "very wrong"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80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Alcohol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42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6244108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alcohol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53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43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5877146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cigarettes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82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Availability of Marijuana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44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963344149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marijuana</a:t>
            </a:r>
          </a:p>
          <a:p>
            <a:pPr marL="0" indent="0" algn="ctr">
              <a:buNone/>
            </a:pPr>
            <a:r>
              <a:rPr lang="en-US" sz="1800" smtClean="0"/>
              <a:t>would be "very hard" to get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9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56564843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drinking alcohol daily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68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Cigarette Smoking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970907415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a pack or more a day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3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Perceived Risk of Regular Marijuana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47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270537271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"great risk" of harm</a:t>
            </a:r>
          </a:p>
          <a:p>
            <a:pPr marL="0" indent="0" algn="ctr">
              <a:buNone/>
            </a:pPr>
            <a:r>
              <a:rPr lang="en-US" sz="1800" smtClean="0"/>
              <a:t>from smoking marijuana at least once or twice a week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96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A Firm Commitment to Not Smoke Cigarettes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2312196426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are not susceptible to future smoking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8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Lifetime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358485087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ever drunk</a:t>
            </a:r>
          </a:p>
          <a:p>
            <a:pPr marL="0" indent="0" algn="ctr">
              <a:buNone/>
            </a:pPr>
            <a:r>
              <a:rPr lang="en-US" sz="1800" smtClean="0"/>
              <a:t>more than a sip of alcohol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07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Alcohol Use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1494678823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a glass, can or</a:t>
            </a:r>
          </a:p>
          <a:p>
            <a:pPr marL="0" indent="0" algn="ctr">
              <a:buNone/>
            </a:pPr>
            <a:r>
              <a:rPr lang="en-US" sz="1800" smtClean="0"/>
              <a:t>bottle of alcohol in the past 30 days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24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op 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Current Binge Drinking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9" name="Main Chart"/>
          <p:cNvGraphicFramePr/>
          <p:nvPr>
            <p:extLst>
              <p:ext uri="{D42A27DB-BD31-4B8C-83A1-F6EECF244321}">
                <p14:modId xmlns:p14="http://schemas.microsoft.com/office/powerpoint/2010/main" val="3230997542"/>
              </p:ext>
            </p:extLst>
          </p:nvPr>
        </p:nvGraphicFramePr>
        <p:xfrm>
          <a:off x="609600" y="1751855"/>
          <a:ext cx="7772400" cy="452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ub Title"/>
          <p:cNvSpPr txBox="1">
            <a:spLocks/>
          </p:cNvSpPr>
          <p:nvPr/>
        </p:nvSpPr>
        <p:spPr>
          <a:xfrm>
            <a:off x="228600" y="695739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smtClean="0"/>
              <a:t>Percent of students who report having drunk 5 or more drinks</a:t>
            </a:r>
          </a:p>
          <a:p>
            <a:pPr marL="0" indent="0" algn="ctr">
              <a:buNone/>
            </a:pPr>
            <a:r>
              <a:rPr lang="en-US" sz="1800" smtClean="0"/>
              <a:t>in a row in the past 2 weeks</a:t>
            </a:r>
            <a:endParaRPr lang="en-US" sz="1800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3588"/>
            <a:ext cx="228600" cy="2286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82900" y="1563588"/>
            <a:ext cx="228600" cy="228600"/>
          </a:xfrm>
          <a:prstGeom prst="rect">
            <a:avLst/>
          </a:prstGeom>
          <a:solidFill>
            <a:srgbClr val="D0F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74526" y="1524000"/>
            <a:ext cx="1197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Your Students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154249" y="1524000"/>
            <a:ext cx="912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Statewide</a:t>
            </a:r>
            <a:endParaRPr lang="en-US" sz="1400" dirty="0"/>
          </a:p>
        </p:txBody>
      </p:sp>
      <p:sp>
        <p:nvSpPr>
          <p:cNvPr id="5" name="GradeSuppressed6"/>
          <p:cNvSpPr txBox="1">
            <a:spLocks noChangeAspect="1"/>
          </p:cNvSpPr>
          <p:nvPr/>
        </p:nvSpPr>
        <p:spPr>
          <a:xfrm>
            <a:off x="1398436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GradeSuppressed8"/>
          <p:cNvSpPr txBox="1"/>
          <p:nvPr/>
        </p:nvSpPr>
        <p:spPr>
          <a:xfrm>
            <a:off x="3128192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GradeSuppressed10"/>
          <p:cNvSpPr txBox="1"/>
          <p:nvPr/>
        </p:nvSpPr>
        <p:spPr>
          <a:xfrm>
            <a:off x="48768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GradeSuppressed12"/>
          <p:cNvSpPr txBox="1"/>
          <p:nvPr/>
        </p:nvSpPr>
        <p:spPr>
          <a:xfrm>
            <a:off x="6629400" y="44196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59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622" y="1516626"/>
            <a:ext cx="274320" cy="274320"/>
          </a:xfrm>
          <a:prstGeom prst="rect">
            <a:avLst/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 rot="-5400000">
            <a:off x="560590" y="1394532"/>
            <a:ext cx="9733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Your Students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818674"/>
              </p:ext>
            </p:extLst>
          </p:nvPr>
        </p:nvGraphicFramePr>
        <p:xfrm>
          <a:off x="543086" y="2286000"/>
          <a:ext cx="7991314" cy="393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de 6 Chart" title="Grade 6"/>
          <p:cNvGraphicFramePr/>
          <p:nvPr>
            <p:extLst>
              <p:ext uri="{D42A27DB-BD31-4B8C-83A1-F6EECF244321}">
                <p14:modId xmlns:p14="http://schemas.microsoft.com/office/powerpoint/2010/main" val="3245884852"/>
              </p:ext>
            </p:extLst>
          </p:nvPr>
        </p:nvGraphicFramePr>
        <p:xfrm>
          <a:off x="121920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de 8 Chart" title="Grade 8"/>
          <p:cNvGraphicFramePr/>
          <p:nvPr>
            <p:extLst>
              <p:ext uri="{D42A27DB-BD31-4B8C-83A1-F6EECF244321}">
                <p14:modId xmlns:p14="http://schemas.microsoft.com/office/powerpoint/2010/main" val="3684678658"/>
              </p:ext>
            </p:extLst>
          </p:nvPr>
        </p:nvGraphicFramePr>
        <p:xfrm>
          <a:off x="310388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Grade 10 Chart" title="Grade 10"/>
          <p:cNvGraphicFramePr/>
          <p:nvPr>
            <p:extLst>
              <p:ext uri="{D42A27DB-BD31-4B8C-83A1-F6EECF244321}">
                <p14:modId xmlns:p14="http://schemas.microsoft.com/office/powerpoint/2010/main" val="746391284"/>
              </p:ext>
            </p:extLst>
          </p:nvPr>
        </p:nvGraphicFramePr>
        <p:xfrm>
          <a:off x="498856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Grade 12 Chart" title="Grade 12"/>
          <p:cNvGraphicFramePr/>
          <p:nvPr>
            <p:extLst>
              <p:ext uri="{D42A27DB-BD31-4B8C-83A1-F6EECF244321}">
                <p14:modId xmlns:p14="http://schemas.microsoft.com/office/powerpoint/2010/main" val="2946709588"/>
              </p:ext>
            </p:extLst>
          </p:nvPr>
        </p:nvGraphicFramePr>
        <p:xfrm>
          <a:off x="6873240" y="2331057"/>
          <a:ext cx="1508760" cy="370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1" name="Rectangle 20"/>
          <p:cNvSpPr/>
          <p:nvPr/>
        </p:nvSpPr>
        <p:spPr>
          <a:xfrm>
            <a:off x="1141622" y="1813889"/>
            <a:ext cx="274320" cy="274320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41622" y="1219364"/>
            <a:ext cx="274320" cy="2743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41622" y="922102"/>
            <a:ext cx="274320" cy="27432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671588" y="1508924"/>
            <a:ext cx="274320" cy="274320"/>
          </a:xfrm>
          <a:prstGeom prst="rect">
            <a:avLst/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-5400000">
            <a:off x="1215590" y="1386830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 Narrow" pitchFamily="34" charset="0"/>
                <a:cs typeface="Arial" pitchFamily="34" charset="0"/>
              </a:rPr>
              <a:t>Statewide</a:t>
            </a:r>
            <a:endParaRPr lang="en-US" sz="11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1588" y="1806187"/>
            <a:ext cx="274320" cy="274320"/>
          </a:xfrm>
          <a:prstGeom prst="rect">
            <a:avLst/>
          </a:prstGeom>
          <a:solidFill>
            <a:srgbClr val="7793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71588" y="1211662"/>
            <a:ext cx="274320" cy="2743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1588" y="914400"/>
            <a:ext cx="274320" cy="274320"/>
          </a:xfrm>
          <a:prstGeom prst="rect">
            <a:avLst/>
          </a:prstGeom>
          <a:solidFill>
            <a:srgbClr val="E6F6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5908" y="945209"/>
            <a:ext cx="3320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No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(no drinking in the past 30 days)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45908" y="1227121"/>
            <a:ext cx="5750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Experimental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(1-2 days drinking in the past 30 days, no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945908" y="1509033"/>
            <a:ext cx="6040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Problem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(3-5 days drinking in the past 30 days and/or 1 day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45908" y="1790946"/>
            <a:ext cx="56284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 pitchFamily="34" charset="0"/>
                <a:cs typeface="Arial" pitchFamily="34" charset="0"/>
              </a:rPr>
              <a:t>Heavy drinking: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(6+ days drinking in the past 30 days and/or 2+ binge drinking)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opTitle"/>
          <p:cNvSpPr txBox="1">
            <a:spLocks/>
          </p:cNvSpPr>
          <p:nvPr/>
        </p:nvSpPr>
        <p:spPr>
          <a:xfrm>
            <a:off x="228600" y="152401"/>
            <a:ext cx="8686800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Levels of Alcohol Use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46050" y="6400800"/>
            <a:ext cx="22092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Source: 2012 Healthy Youth Survey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Geog Footnote"/>
          <p:cNvSpPr txBox="1"/>
          <p:nvPr/>
        </p:nvSpPr>
        <p:spPr>
          <a:xfrm>
            <a:off x="2971800" y="6400801"/>
            <a:ext cx="5562600" cy="2462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sz="1000" smtClean="0">
                <a:latin typeface="Arial" pitchFamily="34" charset="0"/>
                <a:cs typeface="Arial" pitchFamily="34" charset="0"/>
              </a:rPr>
              <a:t>Everett School District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82000" y="6341348"/>
            <a:ext cx="457200" cy="365125"/>
          </a:xfrm>
        </p:spPr>
        <p:txBody>
          <a:bodyPr/>
          <a:lstStyle/>
          <a:p>
            <a:fld id="{A076B125-DA79-46CF-84D7-B816789AA33B}" type="slidenum">
              <a:rPr lang="en-US" smtClean="0"/>
              <a:t>9</a:t>
            </a:fld>
            <a:endParaRPr lang="en-US" dirty="0"/>
          </a:p>
        </p:txBody>
      </p:sp>
      <p:sp>
        <p:nvSpPr>
          <p:cNvPr id="37" name="GradeSuppressed8"/>
          <p:cNvSpPr txBox="1"/>
          <p:nvPr/>
        </p:nvSpPr>
        <p:spPr>
          <a:xfrm>
            <a:off x="3128192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GradeSuppressed10"/>
          <p:cNvSpPr txBox="1"/>
          <p:nvPr/>
        </p:nvSpPr>
        <p:spPr>
          <a:xfrm>
            <a:off x="502124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GradeSuppressed12"/>
          <p:cNvSpPr txBox="1"/>
          <p:nvPr/>
        </p:nvSpPr>
        <p:spPr>
          <a:xfrm>
            <a:off x="6910346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GradeSuppressed6"/>
          <p:cNvSpPr txBox="1">
            <a:spLocks noChangeAspect="1"/>
          </p:cNvSpPr>
          <p:nvPr/>
        </p:nvSpPr>
        <p:spPr>
          <a:xfrm>
            <a:off x="1250679" y="4267200"/>
            <a:ext cx="685800" cy="1371600"/>
          </a:xfrm>
          <a:prstGeom prst="rect">
            <a:avLst/>
          </a:prstGeom>
          <a:noFill/>
        </p:spPr>
        <p:txBody>
          <a:bodyPr wrap="square" lIns="0" tIns="0" rIns="0" bIns="91440" rtlCol="0" anchor="b">
            <a:noAutofit/>
          </a:bodyPr>
          <a:lstStyle/>
          <a:p>
            <a:pPr algn="ctr"/>
            <a:endParaRPr lang="en-US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35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1695</Words>
  <Application>Microsoft Office PowerPoint</Application>
  <PresentationFormat>On-screen Show (4:3)</PresentationFormat>
  <Paragraphs>390</Paragraphs>
  <Slides>47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Everett School District</vt:lpstr>
      <vt:lpstr>Student Participation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Everett School District</dc:title>
  <dc:creator>Curtis Mack</dc:creator>
  <cp:lastModifiedBy>Polk, Robert</cp:lastModifiedBy>
  <cp:revision>1</cp:revision>
  <dcterms:created xsi:type="dcterms:W3CDTF">2013-03-27T03:41:05Z</dcterms:created>
  <dcterms:modified xsi:type="dcterms:W3CDTF">2013-04-08T23:16:42Z</dcterms:modified>
</cp:coreProperties>
</file>