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3.1563606898499352E-2</c:v>
                  </c:pt>
                  <c:pt idx="3">
                    <c:v>4.3214249761829221E-2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3.1563606898499352E-2</c:v>
                  </c:pt>
                  <c:pt idx="3">
                    <c:v>4.3214249761829179E-2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8.7096774193548387E-2</c:v>
                </c:pt>
                <c:pt idx="3">
                  <c:v>0.15441176470588236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9.5482923246419396E-2</c:v>
                </c:pt>
                <c:pt idx="3">
                  <c:v>0.1563921568627451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12448"/>
        <c:axId val="1739139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8.7096774193548387E-2</c:v>
                </c:pt>
                <c:pt idx="5">
                  <c:v>9.5482923246419396E-2</c:v>
                </c:pt>
                <c:pt idx="6">
                  <c:v>0.15441176470588236</c:v>
                </c:pt>
                <c:pt idx="7">
                  <c:v>0.1563921568627451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0.11866038109204774</c:v>
                </c:pt>
                <c:pt idx="5" formatCode="0.00%">
                  <c:v>0.1081853772353507</c:v>
                </c:pt>
                <c:pt idx="6" formatCode="0.00%">
                  <c:v>0.19762601446771158</c:v>
                </c:pt>
                <c:pt idx="7">
                  <c:v>0.17543201900527397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21408"/>
        <c:axId val="173915520"/>
      </c:barChart>
      <c:catAx>
        <c:axId val="1739124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913984"/>
        <c:crosses val="autoZero"/>
        <c:auto val="1"/>
        <c:lblAlgn val="ctr"/>
        <c:lblOffset val="100"/>
        <c:noMultiLvlLbl val="0"/>
      </c:catAx>
      <c:valAx>
        <c:axId val="1739139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912448"/>
        <c:crosses val="autoZero"/>
        <c:crossBetween val="between"/>
        <c:majorUnit val="0.2"/>
      </c:valAx>
      <c:valAx>
        <c:axId val="1739155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921408"/>
        <c:crosses val="max"/>
        <c:crossBetween val="between"/>
      </c:valAx>
      <c:catAx>
        <c:axId val="1739214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9155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9.4061876247504991E-2</c:v>
                </c:pt>
                <c:pt idx="1">
                  <c:v>5.2805280528052806E-2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7.110778443113773E-2</c:v>
                </c:pt>
                <c:pt idx="1">
                  <c:v>6.6006600660066E-2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8.532934131736529E-2</c:v>
                </c:pt>
                <c:pt idx="1">
                  <c:v>6.6006600660066E-2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0.74950099800399206</c:v>
                </c:pt>
                <c:pt idx="1">
                  <c:v>0.81518151815181517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48544"/>
        <c:axId val="175950080"/>
      </c:barChart>
      <c:catAx>
        <c:axId val="17594854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50080"/>
        <c:crosses val="autoZero"/>
        <c:auto val="1"/>
        <c:lblAlgn val="ctr"/>
        <c:lblOffset val="100"/>
        <c:tickLblSkip val="1"/>
        <c:noMultiLvlLbl val="0"/>
      </c:catAx>
      <c:valAx>
        <c:axId val="1759500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4854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0.1479252454862211</c:v>
                </c:pt>
                <c:pt idx="1">
                  <c:v>8.9219330855018597E-2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0.110072853975293</c:v>
                </c:pt>
                <c:pt idx="1">
                  <c:v>0.10037174721189591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0.1227431105479886</c:v>
                </c:pt>
                <c:pt idx="1">
                  <c:v>0.10037174721189591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0.61925878999049733</c:v>
                </c:pt>
                <c:pt idx="1">
                  <c:v>0.71003717472118955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648192"/>
        <c:axId val="176649728"/>
      </c:barChart>
      <c:catAx>
        <c:axId val="176648192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649728"/>
        <c:crosses val="autoZero"/>
        <c:auto val="1"/>
        <c:lblAlgn val="ctr"/>
        <c:lblOffset val="100"/>
        <c:tickLblSkip val="1"/>
        <c:noMultiLvlLbl val="0"/>
      </c:catAx>
      <c:valAx>
        <c:axId val="17664972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648192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4.8697360355628688E-2</c:v>
                  </c:pt>
                  <c:pt idx="3">
                    <c:v>6.0174197239567184E-2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4.869736035562866E-2</c:v>
                  </c:pt>
                  <c:pt idx="3">
                    <c:v>6.0174197239567184E-2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0.2425249169435216</c:v>
                </c:pt>
                <c:pt idx="3">
                  <c:v>0.4606741573033708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2.4448843872142134E-2</c:v>
                  </c:pt>
                  <c:pt idx="3">
                    <c:v>2.2761249188701704E-2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2.4448843872142134E-2</c:v>
                  </c:pt>
                  <c:pt idx="3">
                    <c:v>2.2761249188701649E-2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0.29269211451531896</c:v>
                </c:pt>
                <c:pt idx="3">
                  <c:v>0.45557324840764329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053824"/>
        <c:axId val="1730553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0.2425249169435216</c:v>
                </c:pt>
                <c:pt idx="5">
                  <c:v>0.29269211451531896</c:v>
                </c:pt>
                <c:pt idx="6">
                  <c:v>0.4606741573033708</c:v>
                </c:pt>
                <c:pt idx="7">
                  <c:v>0.45557324840764329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0.29122227729915029</c:v>
                </c:pt>
                <c:pt idx="5" formatCode="0.00%">
                  <c:v>0.31714095838746109</c:v>
                </c:pt>
                <c:pt idx="6" formatCode="0.00%">
                  <c:v>0.52084835454293799</c:v>
                </c:pt>
                <c:pt idx="7">
                  <c:v>0.478334497596345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066880"/>
        <c:axId val="173065344"/>
      </c:barChart>
      <c:catAx>
        <c:axId val="1730538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055360"/>
        <c:crosses val="autoZero"/>
        <c:auto val="1"/>
        <c:lblAlgn val="ctr"/>
        <c:lblOffset val="100"/>
        <c:noMultiLvlLbl val="0"/>
      </c:catAx>
      <c:valAx>
        <c:axId val="1730553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053824"/>
        <c:crosses val="autoZero"/>
        <c:crossBetween val="between"/>
        <c:majorUnit val="0.2"/>
      </c:valAx>
      <c:valAx>
        <c:axId val="1730653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066880"/>
        <c:crosses val="max"/>
        <c:crossBetween val="between"/>
      </c:valAx>
      <c:catAx>
        <c:axId val="1730668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0653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4.0264632607116491E-2</c:v>
                  </c:pt>
                  <c:pt idx="3">
                    <c:v>5.0488684595312194E-2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4.0264632607116504E-2</c:v>
                  </c:pt>
                  <c:pt idx="3">
                    <c:v>5.0488684595312194E-2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0.15210355987055016</c:v>
                </c:pt>
                <c:pt idx="3">
                  <c:v>0.22962962962962963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1.652894803390445E-2</c:v>
                  </c:pt>
                  <c:pt idx="3">
                    <c:v>1.4809471529613538E-2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1.6528948033904423E-2</c:v>
                  </c:pt>
                  <c:pt idx="3">
                    <c:v>1.4809471529613538E-2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0.19296086635491017</c:v>
                </c:pt>
                <c:pt idx="3">
                  <c:v>0.26651982378854627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32128"/>
        <c:axId val="1732336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0.15210355987055016</c:v>
                </c:pt>
                <c:pt idx="5">
                  <c:v>0.19296086635491017</c:v>
                </c:pt>
                <c:pt idx="6">
                  <c:v>0.22962962962962963</c:v>
                </c:pt>
                <c:pt idx="7">
                  <c:v>0.26651982378854627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0.19236819247766665</c:v>
                </c:pt>
                <c:pt idx="5" formatCode="0.00%">
                  <c:v>0.20948981438881462</c:v>
                </c:pt>
                <c:pt idx="6" formatCode="0.00%">
                  <c:v>0.28011831422494182</c:v>
                </c:pt>
                <c:pt idx="7">
                  <c:v>0.28132929531815981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41088"/>
        <c:axId val="173235200"/>
      </c:barChart>
      <c:catAx>
        <c:axId val="1732321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233664"/>
        <c:crosses val="autoZero"/>
        <c:auto val="1"/>
        <c:lblAlgn val="ctr"/>
        <c:lblOffset val="100"/>
        <c:noMultiLvlLbl val="0"/>
      </c:catAx>
      <c:valAx>
        <c:axId val="1732336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232128"/>
        <c:crosses val="autoZero"/>
        <c:crossBetween val="between"/>
        <c:majorUnit val="0.2"/>
      </c:valAx>
      <c:valAx>
        <c:axId val="1732352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241088"/>
        <c:crosses val="max"/>
        <c:crossBetween val="between"/>
      </c:valAx>
      <c:catAx>
        <c:axId val="1732410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2352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2.0708253026451545E-2</c:v>
                  </c:pt>
                  <c:pt idx="3">
                    <c:v>3.2264844910444943E-2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2.0708253026451556E-2</c:v>
                  </c:pt>
                  <c:pt idx="3">
                    <c:v>3.2264844910444943E-2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3.5483870967741936E-2</c:v>
                </c:pt>
                <c:pt idx="3">
                  <c:v>7.8066914498141265E-2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5.1120965755112095E-2</c:v>
                </c:pt>
                <c:pt idx="3">
                  <c:v>7.2655634357762011E-2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35424"/>
        <c:axId val="176536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3.5483870967741936E-2</c:v>
                </c:pt>
                <c:pt idx="5">
                  <c:v>5.1120965755112095E-2</c:v>
                </c:pt>
                <c:pt idx="6">
                  <c:v>7.8066914498141265E-2</c:v>
                </c:pt>
                <c:pt idx="7">
                  <c:v>7.2655634357762011E-2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5.6192123994193481E-2</c:v>
                </c:pt>
                <c:pt idx="5" formatCode="0.00%">
                  <c:v>5.7508348087209893E-2</c:v>
                </c:pt>
                <c:pt idx="6" formatCode="0.00%">
                  <c:v>0.11033175940858621</c:v>
                </c:pt>
                <c:pt idx="7">
                  <c:v>8.1493854597786797E-2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48480"/>
        <c:axId val="176546944"/>
      </c:barChart>
      <c:catAx>
        <c:axId val="176535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536960"/>
        <c:crosses val="autoZero"/>
        <c:auto val="1"/>
        <c:lblAlgn val="ctr"/>
        <c:lblOffset val="100"/>
        <c:noMultiLvlLbl val="0"/>
      </c:catAx>
      <c:valAx>
        <c:axId val="176536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535424"/>
        <c:crosses val="autoZero"/>
        <c:crossBetween val="between"/>
        <c:majorUnit val="0.2"/>
      </c:valAx>
      <c:valAx>
        <c:axId val="1765469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548480"/>
        <c:crosses val="max"/>
        <c:crossBetween val="between"/>
      </c:valAx>
      <c:catAx>
        <c:axId val="1765484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5469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2.2652464249950231E-2</c:v>
                  </c:pt>
                  <c:pt idx="3">
                    <c:v>2.9729768353709829E-2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2.2652464249950231E-2</c:v>
                  </c:pt>
                  <c:pt idx="3">
                    <c:v>2.972976835370985E-2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4.2345276872964167E-2</c:v>
                </c:pt>
                <c:pt idx="3">
                  <c:v>6.6176470588235295E-2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6.0279737591286048E-2</c:v>
                </c:pt>
                <c:pt idx="3">
                  <c:v>7.474715549936789E-2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69088"/>
        <c:axId val="1773706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4.2345276872964167E-2</c:v>
                </c:pt>
                <c:pt idx="5">
                  <c:v>6.0279737591286048E-2</c:v>
                </c:pt>
                <c:pt idx="6">
                  <c:v>6.6176470588235295E-2</c:v>
                </c:pt>
                <c:pt idx="7">
                  <c:v>7.474715549936789E-2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6.4997741122914399E-2</c:v>
                </c:pt>
                <c:pt idx="5" formatCode="0.00%">
                  <c:v>6.8183786762550089E-2</c:v>
                </c:pt>
                <c:pt idx="6" formatCode="0.00%">
                  <c:v>9.5906238941945124E-2</c:v>
                </c:pt>
                <c:pt idx="7">
                  <c:v>8.5097017349875598E-2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78048"/>
        <c:axId val="177372160"/>
      </c:barChart>
      <c:catAx>
        <c:axId val="1773690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370624"/>
        <c:crosses val="autoZero"/>
        <c:auto val="1"/>
        <c:lblAlgn val="ctr"/>
        <c:lblOffset val="100"/>
        <c:noMultiLvlLbl val="0"/>
      </c:catAx>
      <c:valAx>
        <c:axId val="1773706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369088"/>
        <c:crosses val="autoZero"/>
        <c:crossBetween val="between"/>
        <c:majorUnit val="0.2"/>
      </c:valAx>
      <c:valAx>
        <c:axId val="1773721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78048"/>
        <c:crosses val="max"/>
        <c:crossBetween val="between"/>
      </c:valAx>
      <c:catAx>
        <c:axId val="1773780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3721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3.6194898284725427E-2</c:v>
                  </c:pt>
                  <c:pt idx="3">
                    <c:v>4.767979126556493E-2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3.6194898284725427E-2</c:v>
                  </c:pt>
                  <c:pt idx="3">
                    <c:v>4.767979126556493E-2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0.11551155115511551</c:v>
                </c:pt>
                <c:pt idx="3">
                  <c:v>0.1962962962962963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1.5815612903667925E-2</c:v>
                  </c:pt>
                  <c:pt idx="3">
                    <c:v>1.4284959245830425E-2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1.5815612903667897E-2</c:v>
                  </c:pt>
                  <c:pt idx="3">
                    <c:v>1.4284959245830425E-2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0.15175778806455648</c:v>
                </c:pt>
                <c:pt idx="3">
                  <c:v>0.19393265565438372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05472"/>
        <c:axId val="1773070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0.11551155115511551</c:v>
                </c:pt>
                <c:pt idx="5">
                  <c:v>0.15175778806455648</c:v>
                </c:pt>
                <c:pt idx="6">
                  <c:v>0.1962962962962963</c:v>
                </c:pt>
                <c:pt idx="7">
                  <c:v>0.19393265565438372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0.15170644943984093</c:v>
                </c:pt>
                <c:pt idx="5" formatCode="0.00%">
                  <c:v>0.1675734009682244</c:v>
                </c:pt>
                <c:pt idx="6" formatCode="0.00%">
                  <c:v>0.24397608756186123</c:v>
                </c:pt>
                <c:pt idx="7">
                  <c:v>0.20821761490021415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30816"/>
        <c:axId val="177329280"/>
      </c:barChart>
      <c:catAx>
        <c:axId val="1773054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307008"/>
        <c:crosses val="autoZero"/>
        <c:auto val="1"/>
        <c:lblAlgn val="ctr"/>
        <c:lblOffset val="100"/>
        <c:noMultiLvlLbl val="0"/>
      </c:catAx>
      <c:valAx>
        <c:axId val="1773070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305472"/>
        <c:crosses val="autoZero"/>
        <c:crossBetween val="between"/>
        <c:majorUnit val="0.2"/>
      </c:valAx>
      <c:valAx>
        <c:axId val="1773292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30816"/>
        <c:crosses val="max"/>
        <c:crossBetween val="between"/>
      </c:valAx>
      <c:catAx>
        <c:axId val="1773308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3292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7.0898202126874088E-2</c:v>
                  </c:pt>
                  <c:pt idx="3">
                    <c:v>6.882461940333745E-2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7.089820212687406E-2</c:v>
                  </c:pt>
                  <c:pt idx="3">
                    <c:v>6.8824619403337478E-2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0.27564102564102566</c:v>
                </c:pt>
                <c:pt idx="3">
                  <c:v>0.20588235294117646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2.7258330841419459E-2</c:v>
                  </c:pt>
                  <c:pt idx="3">
                    <c:v>2.419878700256714E-2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2.7258330841419459E-2</c:v>
                  </c:pt>
                  <c:pt idx="3">
                    <c:v>2.4198787002567113E-2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0.21715817694369974</c:v>
                </c:pt>
                <c:pt idx="3">
                  <c:v>0.23638071383844708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229824"/>
        <c:axId val="1772313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0.27564102564102566</c:v>
                </c:pt>
                <c:pt idx="5">
                  <c:v>0.21715817694369974</c:v>
                </c:pt>
                <c:pt idx="6">
                  <c:v>0.20588235294117646</c:v>
                </c:pt>
                <c:pt idx="7">
                  <c:v>0.23638071383844708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0.34653922776789975</c:v>
                </c:pt>
                <c:pt idx="5" formatCode="0.00%">
                  <c:v>0.2444165077851192</c:v>
                </c:pt>
                <c:pt idx="6" formatCode="0.00%">
                  <c:v>0.27470697234451391</c:v>
                </c:pt>
                <c:pt idx="7">
                  <c:v>0.26057950084101422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242880"/>
        <c:axId val="177232896"/>
      </c:barChart>
      <c:catAx>
        <c:axId val="1772298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231360"/>
        <c:crosses val="autoZero"/>
        <c:auto val="1"/>
        <c:lblAlgn val="ctr"/>
        <c:lblOffset val="100"/>
        <c:noMultiLvlLbl val="0"/>
      </c:catAx>
      <c:valAx>
        <c:axId val="1772313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229824"/>
        <c:crosses val="autoZero"/>
        <c:crossBetween val="between"/>
        <c:majorUnit val="0.2"/>
      </c:valAx>
      <c:valAx>
        <c:axId val="1772328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242880"/>
        <c:crosses val="max"/>
        <c:crossBetween val="between"/>
      </c:valAx>
      <c:catAx>
        <c:axId val="1772428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2328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4.4491588251581504E-2</c:v>
                  </c:pt>
                  <c:pt idx="3">
                    <c:v>4.9327907194728682E-2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4.4491588251581504E-2</c:v>
                  </c:pt>
                  <c:pt idx="3">
                    <c:v>4.9327907194728571E-2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0.91891891891891897</c:v>
                </c:pt>
                <c:pt idx="3">
                  <c:v>0.90977443609022557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1.3920688429935657E-2</c:v>
                  </c:pt>
                  <c:pt idx="3">
                    <c:v>2.0746390283197469E-2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1.3920688429935768E-2</c:v>
                  </c:pt>
                  <c:pt idx="3">
                    <c:v>2.0746390283197469E-2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0.90232677064689337</c:v>
                </c:pt>
                <c:pt idx="3">
                  <c:v>0.8797814207650273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27936"/>
        <c:axId val="1767294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0.91891891891891897</c:v>
                </c:pt>
                <c:pt idx="5">
                  <c:v>0.90232677064689337</c:v>
                </c:pt>
                <c:pt idx="6">
                  <c:v>0.90977443609022557</c:v>
                </c:pt>
                <c:pt idx="7">
                  <c:v>0.8797814207650273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0.96341050717050047</c:v>
                </c:pt>
                <c:pt idx="5" formatCode="0.00%">
                  <c:v>0.91624745907682903</c:v>
                </c:pt>
                <c:pt idx="6" formatCode="0.00%">
                  <c:v>0.95910234328495425</c:v>
                </c:pt>
                <c:pt idx="7">
                  <c:v>0.90052781104822477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40992"/>
        <c:axId val="176739456"/>
      </c:barChart>
      <c:catAx>
        <c:axId val="1767279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729472"/>
        <c:crosses val="autoZero"/>
        <c:auto val="1"/>
        <c:lblAlgn val="ctr"/>
        <c:lblOffset val="100"/>
        <c:noMultiLvlLbl val="0"/>
      </c:catAx>
      <c:valAx>
        <c:axId val="1767294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727936"/>
        <c:crosses val="autoZero"/>
        <c:crossBetween val="between"/>
        <c:majorUnit val="0.2"/>
      </c:valAx>
      <c:valAx>
        <c:axId val="1767394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740992"/>
        <c:crosses val="max"/>
        <c:crossBetween val="between"/>
      </c:valAx>
      <c:catAx>
        <c:axId val="1767409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7394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5.5781021495345584E-2</c:v>
                  </c:pt>
                  <c:pt idx="3">
                    <c:v>6.0764132914826074E-2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5.5781021495345584E-2</c:v>
                  </c:pt>
                  <c:pt idx="3">
                    <c:v>6.0764132914826074E-2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0.63667820069204151</c:v>
                </c:pt>
                <c:pt idx="3">
                  <c:v>0.53816793893129766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0.61258922777417257</c:v>
                </c:pt>
                <c:pt idx="3">
                  <c:v>0.59206890947505286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32640"/>
        <c:axId val="1780341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0.63667820069204151</c:v>
                </c:pt>
                <c:pt idx="5">
                  <c:v>0.61258922777417257</c:v>
                </c:pt>
                <c:pt idx="6">
                  <c:v>0.53816793893129766</c:v>
                </c:pt>
                <c:pt idx="7">
                  <c:v>0.59206890947505286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0.69245922218738709</c:v>
                </c:pt>
                <c:pt idx="5" formatCode="0.00%">
                  <c:v>0.64824652501118141</c:v>
                </c:pt>
                <c:pt idx="6" formatCode="0.00%">
                  <c:v>0.59893207184612374</c:v>
                </c:pt>
                <c:pt idx="7">
                  <c:v>0.62248114828537482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37504"/>
        <c:axId val="178035712"/>
      </c:barChart>
      <c:catAx>
        <c:axId val="1780326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34176"/>
        <c:crosses val="autoZero"/>
        <c:auto val="1"/>
        <c:lblAlgn val="ctr"/>
        <c:lblOffset val="100"/>
        <c:noMultiLvlLbl val="0"/>
      </c:catAx>
      <c:valAx>
        <c:axId val="1780341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32640"/>
        <c:crosses val="autoZero"/>
        <c:crossBetween val="between"/>
        <c:majorUnit val="0.2"/>
      </c:valAx>
      <c:valAx>
        <c:axId val="1780357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037504"/>
        <c:crosses val="max"/>
        <c:crossBetween val="between"/>
      </c:valAx>
      <c:catAx>
        <c:axId val="1780375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357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2.3244563729740493E-2</c:v>
                  </c:pt>
                  <c:pt idx="3">
                    <c:v>2.5512908568071049E-2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2.324456372974049E-2</c:v>
                  </c:pt>
                  <c:pt idx="3">
                    <c:v>2.5512908568071053E-2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4.5161290322580643E-2</c:v>
                </c:pt>
                <c:pt idx="3">
                  <c:v>4.779411764705882E-2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8.9370728345410169E-3</c:v>
                  </c:pt>
                  <c:pt idx="3">
                    <c:v>1.4197168919510075E-2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8.937072834541003E-3</c:v>
                  </c:pt>
                  <c:pt idx="3">
                    <c:v>1.4197168919510068E-2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4.571078431372548E-2</c:v>
                </c:pt>
                <c:pt idx="3">
                  <c:v>7.645211930926217E-2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27648"/>
        <c:axId val="1736294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4.5161290322580643E-2</c:v>
                </c:pt>
                <c:pt idx="5">
                  <c:v>4.571078431372548E-2</c:v>
                </c:pt>
                <c:pt idx="6">
                  <c:v>4.779411764705882E-2</c:v>
                </c:pt>
                <c:pt idx="7">
                  <c:v>7.645211930926217E-2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6.8405854052321136E-2</c:v>
                </c:pt>
                <c:pt idx="5" formatCode="0.00%">
                  <c:v>5.4647857148266497E-2</c:v>
                </c:pt>
                <c:pt idx="6" formatCode="0.00%">
                  <c:v>7.330702621512987E-2</c:v>
                </c:pt>
                <c:pt idx="7">
                  <c:v>9.0649288228772246E-2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32512"/>
        <c:axId val="173630976"/>
      </c:barChart>
      <c:catAx>
        <c:axId val="1736276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629440"/>
        <c:crosses val="autoZero"/>
        <c:auto val="1"/>
        <c:lblAlgn val="ctr"/>
        <c:lblOffset val="100"/>
        <c:noMultiLvlLbl val="0"/>
      </c:catAx>
      <c:valAx>
        <c:axId val="1736294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627648"/>
        <c:crosses val="autoZero"/>
        <c:crossBetween val="between"/>
        <c:majorUnit val="0.2"/>
      </c:valAx>
      <c:valAx>
        <c:axId val="1736309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632512"/>
        <c:crosses val="max"/>
        <c:crossBetween val="between"/>
      </c:valAx>
      <c:catAx>
        <c:axId val="1736325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6309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5.7000010975555959E-2</c:v>
                  </c:pt>
                  <c:pt idx="3">
                    <c:v>5.8917446229942438E-2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5.7000010975555904E-2</c:v>
                  </c:pt>
                  <c:pt idx="3">
                    <c:v>5.8917446229942383E-2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0.49832775919732442</c:v>
                </c:pt>
                <c:pt idx="3">
                  <c:v>0.38721804511278196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1.6700954601151896E-2</c:v>
                  </c:pt>
                  <c:pt idx="3">
                    <c:v>1.7159999649291491E-2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1.6700954601151952E-2</c:v>
                  </c:pt>
                  <c:pt idx="3">
                    <c:v>1.7159999649291546E-2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0.42973651191969886</c:v>
                </c:pt>
                <c:pt idx="3">
                  <c:v>0.39881996491787591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32736"/>
        <c:axId val="1769342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0.49832775919732442</c:v>
                </c:pt>
                <c:pt idx="5">
                  <c:v>0.42973651191969886</c:v>
                </c:pt>
                <c:pt idx="6">
                  <c:v>0.38721804511278196</c:v>
                </c:pt>
                <c:pt idx="7">
                  <c:v>0.39881996491787591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0.55532777017288038</c:v>
                </c:pt>
                <c:pt idx="5" formatCode="0.00%">
                  <c:v>0.44643746652085076</c:v>
                </c:pt>
                <c:pt idx="6" formatCode="0.00%">
                  <c:v>0.4461354913427244</c:v>
                </c:pt>
                <c:pt idx="7">
                  <c:v>0.4159799645671674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45792"/>
        <c:axId val="176944256"/>
      </c:barChart>
      <c:catAx>
        <c:axId val="1769327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934272"/>
        <c:crosses val="autoZero"/>
        <c:auto val="1"/>
        <c:lblAlgn val="ctr"/>
        <c:lblOffset val="100"/>
        <c:noMultiLvlLbl val="0"/>
      </c:catAx>
      <c:valAx>
        <c:axId val="1769342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932736"/>
        <c:crosses val="autoZero"/>
        <c:crossBetween val="between"/>
        <c:majorUnit val="0.2"/>
      </c:valAx>
      <c:valAx>
        <c:axId val="1769442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945792"/>
        <c:crosses val="max"/>
        <c:crossBetween val="between"/>
      </c:valAx>
      <c:catAx>
        <c:axId val="1769457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9442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6.7738198838847852E-2</c:v>
                  </c:pt>
                  <c:pt idx="3">
                    <c:v>6.7455605176485495E-2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6.7738198838847852E-2</c:v>
                  </c:pt>
                  <c:pt idx="3">
                    <c:v>6.7455605176485495E-2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0.24203821656050956</c:v>
                </c:pt>
                <c:pt idx="3">
                  <c:v>0.19708029197080293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2.5694740303582847E-2</c:v>
                  </c:pt>
                  <c:pt idx="3">
                    <c:v>2.2753865161972142E-2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2.5694740303582847E-2</c:v>
                  </c:pt>
                  <c:pt idx="3">
                    <c:v>2.275386516197217E-2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0.18486590038314177</c:v>
                </c:pt>
                <c:pt idx="3">
                  <c:v>0.24270639354438239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21760"/>
        <c:axId val="1784232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0.24203821656050956</c:v>
                </c:pt>
                <c:pt idx="5">
                  <c:v>0.18486590038314177</c:v>
                </c:pt>
                <c:pt idx="6">
                  <c:v>0.19708029197080293</c:v>
                </c:pt>
                <c:pt idx="7">
                  <c:v>0.24270639354438239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0.30977641539935741</c:v>
                </c:pt>
                <c:pt idx="5" formatCode="0.00%">
                  <c:v>0.21056064068672461</c:v>
                </c:pt>
                <c:pt idx="6" formatCode="0.00%">
                  <c:v>0.26453589714728842</c:v>
                </c:pt>
                <c:pt idx="7">
                  <c:v>0.26546025870635453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26624"/>
        <c:axId val="178424832"/>
      </c:barChart>
      <c:catAx>
        <c:axId val="1784217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23296"/>
        <c:crosses val="autoZero"/>
        <c:auto val="1"/>
        <c:lblAlgn val="ctr"/>
        <c:lblOffset val="100"/>
        <c:noMultiLvlLbl val="0"/>
      </c:catAx>
      <c:valAx>
        <c:axId val="1784232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21760"/>
        <c:crosses val="autoZero"/>
        <c:crossBetween val="between"/>
        <c:majorUnit val="0.2"/>
      </c:valAx>
      <c:valAx>
        <c:axId val="1784248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26624"/>
        <c:crosses val="max"/>
        <c:crossBetween val="between"/>
      </c:valAx>
      <c:catAx>
        <c:axId val="1784266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248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4.6543966672949327E-2</c:v>
                  </c:pt>
                  <c:pt idx="3">
                    <c:v>4.5591411944637922E-2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4.6543966672949355E-2</c:v>
                  </c:pt>
                  <c:pt idx="3">
                    <c:v>4.5591411944637922E-2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0.22435897435897437</c:v>
                </c:pt>
                <c:pt idx="3">
                  <c:v>0.17647058823529413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1.4433241651091611E-2</c:v>
                  </c:pt>
                  <c:pt idx="3">
                    <c:v>1.1630235444755666E-2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1.4433241651091611E-2</c:v>
                  </c:pt>
                  <c:pt idx="3">
                    <c:v>1.1630235444755582E-2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0.25141412925743167</c:v>
                </c:pt>
                <c:pt idx="3">
                  <c:v>0.18367029548989111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74528"/>
        <c:axId val="1783760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0.22435897435897437</c:v>
                </c:pt>
                <c:pt idx="5">
                  <c:v>0.25141412925743167</c:v>
                </c:pt>
                <c:pt idx="6">
                  <c:v>0.17647058823529413</c:v>
                </c:pt>
                <c:pt idx="7">
                  <c:v>0.18367029548989111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0.27090294103192369</c:v>
                </c:pt>
                <c:pt idx="5" formatCode="0.00%">
                  <c:v>0.26584737090852328</c:v>
                </c:pt>
                <c:pt idx="6" formatCode="0.00%">
                  <c:v>0.22206200017993205</c:v>
                </c:pt>
                <c:pt idx="7">
                  <c:v>0.19530053093464678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79392"/>
        <c:axId val="178377856"/>
      </c:barChart>
      <c:catAx>
        <c:axId val="1783745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376064"/>
        <c:crosses val="autoZero"/>
        <c:auto val="1"/>
        <c:lblAlgn val="ctr"/>
        <c:lblOffset val="100"/>
        <c:noMultiLvlLbl val="0"/>
      </c:catAx>
      <c:valAx>
        <c:axId val="1783760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374528"/>
        <c:crosses val="autoZero"/>
        <c:crossBetween val="between"/>
        <c:majorUnit val="0.2"/>
      </c:valAx>
      <c:valAx>
        <c:axId val="1783778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379392"/>
        <c:crosses val="max"/>
        <c:crossBetween val="between"/>
      </c:valAx>
      <c:catAx>
        <c:axId val="178379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3778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4.2088279045781385E-2</c:v>
                  </c:pt>
                  <c:pt idx="3">
                    <c:v>4.6224450512117987E-2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4.2088279045781274E-2</c:v>
                  </c:pt>
                  <c:pt idx="3">
                    <c:v>4.6224450512117876E-2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0.82747603833865813</c:v>
                </c:pt>
                <c:pt idx="3">
                  <c:v>0.81454545454545457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2.1492146815728863E-2</c:v>
                  </c:pt>
                  <c:pt idx="3">
                    <c:v>2.2028028709088487E-2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2.1492146815728641E-2</c:v>
                  </c:pt>
                  <c:pt idx="3">
                    <c:v>2.2028028709088598E-2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0.84951690821256032</c:v>
                </c:pt>
                <c:pt idx="3">
                  <c:v>0.86875291919663711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45344"/>
        <c:axId val="1787468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0.82747603833865813</c:v>
                </c:pt>
                <c:pt idx="5">
                  <c:v>0.84951690821256032</c:v>
                </c:pt>
                <c:pt idx="6">
                  <c:v>0.81454545454545457</c:v>
                </c:pt>
                <c:pt idx="7">
                  <c:v>0.86875291919663711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0.86956431738443951</c:v>
                </c:pt>
                <c:pt idx="5" formatCode="0.00%">
                  <c:v>0.87100905502828918</c:v>
                </c:pt>
                <c:pt idx="6" formatCode="0.00%">
                  <c:v>0.86076990505757256</c:v>
                </c:pt>
                <c:pt idx="7">
                  <c:v>0.8907809479057256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58400"/>
        <c:axId val="178748416"/>
      </c:barChart>
      <c:catAx>
        <c:axId val="1787453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746880"/>
        <c:crosses val="autoZero"/>
        <c:auto val="1"/>
        <c:lblAlgn val="ctr"/>
        <c:lblOffset val="100"/>
        <c:noMultiLvlLbl val="0"/>
      </c:catAx>
      <c:valAx>
        <c:axId val="1787468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745344"/>
        <c:crosses val="autoZero"/>
        <c:crossBetween val="between"/>
        <c:majorUnit val="0.2"/>
      </c:valAx>
      <c:valAx>
        <c:axId val="1787484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758400"/>
        <c:crosses val="max"/>
        <c:crossBetween val="between"/>
      </c:valAx>
      <c:catAx>
        <c:axId val="1787584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7484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2.6485281328262278E-2</c:v>
                  </c:pt>
                  <c:pt idx="3">
                    <c:v>2.9476164291707518E-2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2.6485281328262278E-2</c:v>
                  </c:pt>
                  <c:pt idx="3">
                    <c:v>2.9476164291707532E-2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5.7046979865771813E-2</c:v>
                </c:pt>
                <c:pt idx="3">
                  <c:v>6.3670411985018729E-2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8.4530013638983437E-3</c:v>
                  </c:pt>
                  <c:pt idx="3">
                    <c:v>1.1240359430110619E-2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8.4530013638983298E-3</c:v>
                  </c:pt>
                  <c:pt idx="3">
                    <c:v>1.1240359430110619E-2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6.100327703554323E-2</c:v>
                </c:pt>
                <c:pt idx="3">
                  <c:v>6.9975980784627703E-2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288512"/>
        <c:axId val="1782900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5.7046979865771813E-2</c:v>
                </c:pt>
                <c:pt idx="5">
                  <c:v>6.100327703554323E-2</c:v>
                </c:pt>
                <c:pt idx="6">
                  <c:v>6.3670411985018729E-2</c:v>
                </c:pt>
                <c:pt idx="7">
                  <c:v>6.9975980784627703E-2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8.3532261194034091E-2</c:v>
                </c:pt>
                <c:pt idx="5" formatCode="0.00%">
                  <c:v>6.9456278399441573E-2</c:v>
                </c:pt>
                <c:pt idx="6" formatCode="0.00%">
                  <c:v>9.3146576276726248E-2</c:v>
                </c:pt>
                <c:pt idx="7">
                  <c:v>8.1216340214738322E-2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09760"/>
        <c:axId val="178308224"/>
      </c:barChart>
      <c:catAx>
        <c:axId val="1782885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290048"/>
        <c:crosses val="autoZero"/>
        <c:auto val="1"/>
        <c:lblAlgn val="ctr"/>
        <c:lblOffset val="100"/>
        <c:noMultiLvlLbl val="0"/>
      </c:catAx>
      <c:valAx>
        <c:axId val="1782900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288512"/>
        <c:crosses val="autoZero"/>
        <c:crossBetween val="between"/>
        <c:majorUnit val="0.2"/>
      </c:valAx>
      <c:valAx>
        <c:axId val="1783082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309760"/>
        <c:crosses val="max"/>
        <c:crossBetween val="between"/>
      </c:valAx>
      <c:catAx>
        <c:axId val="1783097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3082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3.8863168056310848E-2</c:v>
                  </c:pt>
                  <c:pt idx="3">
                    <c:v>3.7338813583388086E-2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3.8863168056310848E-2</c:v>
                  </c:pt>
                  <c:pt idx="3">
                    <c:v>3.7338813583388086E-2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0.9358974358974359</c:v>
                </c:pt>
                <c:pt idx="3">
                  <c:v>0.94890510948905105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1.1328575536330154E-2</c:v>
                  </c:pt>
                  <c:pt idx="3">
                    <c:v>2.4790330552360684E-2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1.1328575536330154E-2</c:v>
                  </c:pt>
                  <c:pt idx="3">
                    <c:v>2.4790330552360351E-2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0.92531920019272462</c:v>
                </c:pt>
                <c:pt idx="3">
                  <c:v>0.90317559153175575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561600"/>
        <c:axId val="1775631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0.9358974358974359</c:v>
                </c:pt>
                <c:pt idx="5">
                  <c:v>0.92531920019272462</c:v>
                </c:pt>
                <c:pt idx="6">
                  <c:v>0.94890510948905105</c:v>
                </c:pt>
                <c:pt idx="7">
                  <c:v>0.90317559153175575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0.97476060395374675</c:v>
                </c:pt>
                <c:pt idx="5" formatCode="0.00%">
                  <c:v>0.93664777572905478</c:v>
                </c:pt>
                <c:pt idx="6" formatCode="0.00%">
                  <c:v>0.98624392307243913</c:v>
                </c:pt>
                <c:pt idx="7">
                  <c:v>0.92796592208411643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574656"/>
        <c:axId val="177564672"/>
      </c:barChart>
      <c:catAx>
        <c:axId val="1775616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563136"/>
        <c:crosses val="autoZero"/>
        <c:auto val="1"/>
        <c:lblAlgn val="ctr"/>
        <c:lblOffset val="100"/>
        <c:noMultiLvlLbl val="0"/>
      </c:catAx>
      <c:valAx>
        <c:axId val="1775631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561600"/>
        <c:crosses val="autoZero"/>
        <c:crossBetween val="between"/>
        <c:majorUnit val="0.2"/>
      </c:valAx>
      <c:valAx>
        <c:axId val="1775646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574656"/>
        <c:crosses val="max"/>
        <c:crossBetween val="between"/>
      </c:valAx>
      <c:catAx>
        <c:axId val="1775746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5646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4.4916078326202286E-2</c:v>
                  </c:pt>
                  <c:pt idx="3">
                    <c:v>4.7879245110525714E-2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4.4916078326202313E-2</c:v>
                  </c:pt>
                  <c:pt idx="3">
                    <c:v>4.7879245110525714E-2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0.20257234726688103</c:v>
                </c:pt>
                <c:pt idx="3">
                  <c:v>0.20146520146520147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1.479179230052477E-2</c:v>
                  </c:pt>
                  <c:pt idx="3">
                    <c:v>1.3926512719475176E-2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1.4791792300524714E-2</c:v>
                  </c:pt>
                  <c:pt idx="3">
                    <c:v>1.392651271947512E-2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0.23263465756763341</c:v>
                </c:pt>
                <c:pt idx="3">
                  <c:v>0.19551934826883907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02784"/>
        <c:axId val="1777043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0.20257234726688103</c:v>
                </c:pt>
                <c:pt idx="5">
                  <c:v>0.23263465756763341</c:v>
                </c:pt>
                <c:pt idx="6">
                  <c:v>0.20146520146520147</c:v>
                </c:pt>
                <c:pt idx="7">
                  <c:v>0.19551934826883907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0.24748842559308332</c:v>
                </c:pt>
                <c:pt idx="5" formatCode="0.00%">
                  <c:v>0.24742644986815818</c:v>
                </c:pt>
                <c:pt idx="6" formatCode="0.00%">
                  <c:v>0.24934444657572719</c:v>
                </c:pt>
                <c:pt idx="7">
                  <c:v>0.20944586098831425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19936"/>
        <c:axId val="177718400"/>
      </c:barChart>
      <c:catAx>
        <c:axId val="1777027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04320"/>
        <c:crosses val="autoZero"/>
        <c:auto val="1"/>
        <c:lblAlgn val="ctr"/>
        <c:lblOffset val="100"/>
        <c:noMultiLvlLbl val="0"/>
      </c:catAx>
      <c:valAx>
        <c:axId val="1777043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02784"/>
        <c:crosses val="autoZero"/>
        <c:crossBetween val="between"/>
        <c:majorUnit val="0.2"/>
      </c:valAx>
      <c:valAx>
        <c:axId val="1777184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19936"/>
        <c:crosses val="max"/>
        <c:crossBetween val="between"/>
      </c:valAx>
      <c:catAx>
        <c:axId val="1777199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184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2.4966968713632839E-2</c:v>
                  </c:pt>
                  <c:pt idx="3">
                    <c:v>2.9476164291707518E-2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2.4966968713632832E-2</c:v>
                  </c:pt>
                  <c:pt idx="3">
                    <c:v>2.9476164291707532E-2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5.0335570469798654E-2</c:v>
                </c:pt>
                <c:pt idx="3">
                  <c:v>6.3670411985018729E-2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6.3969219822206727E-3</c:v>
                  </c:pt>
                  <c:pt idx="3">
                    <c:v>6.8088030084277329E-3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6.3969219822206935E-3</c:v>
                  </c:pt>
                  <c:pt idx="3">
                    <c:v>6.8088030084277398E-3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5.8949489860183911E-2</c:v>
                </c:pt>
                <c:pt idx="3">
                  <c:v>5.6124080588423414E-2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70336"/>
        <c:axId val="179471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5.0335570469798654E-2</c:v>
                </c:pt>
                <c:pt idx="5">
                  <c:v>5.8949489860183911E-2</c:v>
                </c:pt>
                <c:pt idx="6">
                  <c:v>6.3670411985018729E-2</c:v>
                </c:pt>
                <c:pt idx="7">
                  <c:v>5.6124080588423414E-2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7.5302539183431494E-2</c:v>
                </c:pt>
                <c:pt idx="5" formatCode="0.00%">
                  <c:v>6.5346411842404584E-2</c:v>
                </c:pt>
                <c:pt idx="6" formatCode="0.00%">
                  <c:v>9.3146576276726248E-2</c:v>
                </c:pt>
                <c:pt idx="7">
                  <c:v>6.2932883596851147E-2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87488"/>
        <c:axId val="179473408"/>
      </c:barChart>
      <c:catAx>
        <c:axId val="179470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71872"/>
        <c:crosses val="autoZero"/>
        <c:auto val="1"/>
        <c:lblAlgn val="ctr"/>
        <c:lblOffset val="100"/>
        <c:noMultiLvlLbl val="0"/>
      </c:catAx>
      <c:valAx>
        <c:axId val="179471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70336"/>
        <c:crosses val="autoZero"/>
        <c:crossBetween val="between"/>
        <c:majorUnit val="0.2"/>
      </c:valAx>
      <c:valAx>
        <c:axId val="179473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87488"/>
        <c:crosses val="max"/>
        <c:crossBetween val="between"/>
      </c:valAx>
      <c:catAx>
        <c:axId val="1794874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73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19008"/>
        <c:axId val="1794205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243648"/>
        <c:axId val="179242112"/>
      </c:barChart>
      <c:catAx>
        <c:axId val="1794190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20544"/>
        <c:crosses val="autoZero"/>
        <c:auto val="1"/>
        <c:lblAlgn val="ctr"/>
        <c:lblOffset val="100"/>
        <c:noMultiLvlLbl val="0"/>
      </c:catAx>
      <c:valAx>
        <c:axId val="1794205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19008"/>
        <c:crosses val="autoZero"/>
        <c:crossBetween val="between"/>
        <c:majorUnit val="0.2"/>
      </c:valAx>
      <c:valAx>
        <c:axId val="1792421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243648"/>
        <c:crosses val="max"/>
        <c:crossBetween val="between"/>
      </c:valAx>
      <c:catAx>
        <c:axId val="1792436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2421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7.9724750616029794E-2</c:v>
                  </c:pt>
                  <c:pt idx="3">
                    <c:v>8.1893215584374901E-2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7.9724750616029849E-2</c:v>
                  </c:pt>
                  <c:pt idx="3">
                    <c:v>8.1893215584374957E-2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0.42384105960264906</c:v>
                </c:pt>
                <c:pt idx="3">
                  <c:v>0.34586466165413532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3.3669868923476454E-2</c:v>
                  </c:pt>
                  <c:pt idx="3">
                    <c:v>3.6194548457929354E-2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3.3669868923476398E-2</c:v>
                  </c:pt>
                  <c:pt idx="3">
                    <c:v>3.6194548457929354E-2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0.36347607052896724</c:v>
                </c:pt>
                <c:pt idx="3">
                  <c:v>0.26858054226475281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85728"/>
        <c:axId val="1797872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0.42384105960264906</c:v>
                </c:pt>
                <c:pt idx="5">
                  <c:v>0.36347607052896724</c:v>
                </c:pt>
                <c:pt idx="6">
                  <c:v>0.34586466165413532</c:v>
                </c:pt>
                <c:pt idx="7">
                  <c:v>0.26858054226475281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0.50356581021867886</c:v>
                </c:pt>
                <c:pt idx="5" formatCode="0.00%">
                  <c:v>0.3971459394524437</c:v>
                </c:pt>
                <c:pt idx="6" formatCode="0.00%">
                  <c:v>0.42775787723851022</c:v>
                </c:pt>
                <c:pt idx="7">
                  <c:v>0.30477509072268216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11072"/>
        <c:axId val="179788800"/>
      </c:barChart>
      <c:catAx>
        <c:axId val="1797857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787264"/>
        <c:crosses val="autoZero"/>
        <c:auto val="1"/>
        <c:lblAlgn val="ctr"/>
        <c:lblOffset val="100"/>
        <c:noMultiLvlLbl val="0"/>
      </c:catAx>
      <c:valAx>
        <c:axId val="1797872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785728"/>
        <c:crosses val="autoZero"/>
        <c:crossBetween val="between"/>
        <c:majorUnit val="0.2"/>
      </c:valAx>
      <c:valAx>
        <c:axId val="1797888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811072"/>
        <c:crosses val="max"/>
        <c:crossBetween val="between"/>
      </c:valAx>
      <c:catAx>
        <c:axId val="1798110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7888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4.833233999417208E-2</c:v>
                  </c:pt>
                  <c:pt idx="3">
                    <c:v>5.6419552657374861E-2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4.833233999417208E-2</c:v>
                  </c:pt>
                  <c:pt idx="3">
                    <c:v>5.6419552657374861E-2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0.76158940397350994</c:v>
                </c:pt>
                <c:pt idx="3">
                  <c:v>0.67537313432835822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0.70381488430268913</c:v>
                </c:pt>
                <c:pt idx="3">
                  <c:v>0.64251668255481409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358336"/>
        <c:axId val="175359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0.76158940397350994</c:v>
                </c:pt>
                <c:pt idx="5">
                  <c:v>0.70381488430268913</c:v>
                </c:pt>
                <c:pt idx="6">
                  <c:v>0.67537313432835822</c:v>
                </c:pt>
                <c:pt idx="7">
                  <c:v>0.64251668255481409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0.80992174396768202</c:v>
                </c:pt>
                <c:pt idx="5" formatCode="0.00%">
                  <c:v>0.72234518362554156</c:v>
                </c:pt>
                <c:pt idx="6" formatCode="0.00%">
                  <c:v>0.73179268698573308</c:v>
                </c:pt>
                <c:pt idx="7">
                  <c:v>0.66242225833172708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371392"/>
        <c:axId val="175361408"/>
      </c:barChart>
      <c:catAx>
        <c:axId val="175358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359872"/>
        <c:crosses val="autoZero"/>
        <c:auto val="1"/>
        <c:lblAlgn val="ctr"/>
        <c:lblOffset val="100"/>
        <c:noMultiLvlLbl val="0"/>
      </c:catAx>
      <c:valAx>
        <c:axId val="175359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358336"/>
        <c:crosses val="autoZero"/>
        <c:crossBetween val="between"/>
        <c:majorUnit val="0.2"/>
      </c:valAx>
      <c:valAx>
        <c:axId val="175361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371392"/>
        <c:crosses val="max"/>
        <c:crossBetween val="between"/>
      </c:valAx>
      <c:catAx>
        <c:axId val="175371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361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7.9947480607690635E-2</c:v>
                  </c:pt>
                  <c:pt idx="3">
                    <c:v>8.4591841289957448E-2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7.9947480607690691E-2</c:v>
                  </c:pt>
                  <c:pt idx="3">
                    <c:v>8.4591841289957448E-2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0.55263157894736847</c:v>
                </c:pt>
                <c:pt idx="3">
                  <c:v>0.58208955223880599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0.62935323383084574</c:v>
                </c:pt>
                <c:pt idx="3">
                  <c:v>0.61455696202531651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61952"/>
        <c:axId val="1788634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0.55263157894736847</c:v>
                </c:pt>
                <c:pt idx="5">
                  <c:v>0.62935323383084574</c:v>
                </c:pt>
                <c:pt idx="6">
                  <c:v>0.58208955223880599</c:v>
                </c:pt>
                <c:pt idx="7">
                  <c:v>0.61455696202531651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0.63257905955505911</c:v>
                </c:pt>
                <c:pt idx="5" formatCode="0.00%">
                  <c:v>0.6521170566138591</c:v>
                </c:pt>
                <c:pt idx="6" formatCode="0.00%">
                  <c:v>0.66668139352876343</c:v>
                </c:pt>
                <c:pt idx="7">
                  <c:v>0.63952730762570653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70912"/>
        <c:axId val="178869376"/>
      </c:barChart>
      <c:catAx>
        <c:axId val="1788619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863488"/>
        <c:crosses val="autoZero"/>
        <c:auto val="1"/>
        <c:lblAlgn val="ctr"/>
        <c:lblOffset val="100"/>
        <c:noMultiLvlLbl val="0"/>
      </c:catAx>
      <c:valAx>
        <c:axId val="1788634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861952"/>
        <c:crosses val="autoZero"/>
        <c:crossBetween val="between"/>
        <c:majorUnit val="0.2"/>
      </c:valAx>
      <c:valAx>
        <c:axId val="1788693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870912"/>
        <c:crosses val="max"/>
        <c:crossBetween val="between"/>
      </c:valAx>
      <c:catAx>
        <c:axId val="1788709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8693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4.2532039090805829E-2</c:v>
                  </c:pt>
                  <c:pt idx="3">
                    <c:v>4.9145841403070989E-2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4.2532039090805787E-2</c:v>
                  </c:pt>
                  <c:pt idx="3">
                    <c:v>4.9145841403070989E-2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0.16151202749140892</c:v>
                </c:pt>
                <c:pt idx="3">
                  <c:v>0.20754716981132076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1.3686484562211054E-2</c:v>
                  </c:pt>
                  <c:pt idx="3">
                    <c:v>1.7755486139291482E-2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1.3686484562211054E-2</c:v>
                  </c:pt>
                  <c:pt idx="3">
                    <c:v>1.7755486139291426E-2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0.19381808968837091</c:v>
                </c:pt>
                <c:pt idx="3">
                  <c:v>0.21256038647342992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593216"/>
        <c:axId val="1795947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0.16151202749140892</c:v>
                </c:pt>
                <c:pt idx="5">
                  <c:v>0.19381808968837091</c:v>
                </c:pt>
                <c:pt idx="6">
                  <c:v>0.20754716981132076</c:v>
                </c:pt>
                <c:pt idx="7">
                  <c:v>0.21256038647342992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0.20404406658221474</c:v>
                </c:pt>
                <c:pt idx="5" formatCode="0.00%">
                  <c:v>0.20750457425058197</c:v>
                </c:pt>
                <c:pt idx="6" formatCode="0.00%">
                  <c:v>0.25669301121439175</c:v>
                </c:pt>
                <c:pt idx="7">
                  <c:v>0.23031587261272141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14464"/>
        <c:axId val="179596288"/>
      </c:barChart>
      <c:catAx>
        <c:axId val="1795932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594752"/>
        <c:crosses val="autoZero"/>
        <c:auto val="1"/>
        <c:lblAlgn val="ctr"/>
        <c:lblOffset val="100"/>
        <c:noMultiLvlLbl val="0"/>
      </c:catAx>
      <c:valAx>
        <c:axId val="1795947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593216"/>
        <c:crosses val="autoZero"/>
        <c:crossBetween val="between"/>
        <c:majorUnit val="0.2"/>
      </c:valAx>
      <c:valAx>
        <c:axId val="1795962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614464"/>
        <c:crosses val="max"/>
        <c:crossBetween val="between"/>
      </c:valAx>
      <c:catAx>
        <c:axId val="1796144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5962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4.0119278344947995E-2</c:v>
                  </c:pt>
                  <c:pt idx="3">
                    <c:v>5.6684892226848416E-2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4.0119278344947995E-2</c:v>
                  </c:pt>
                  <c:pt idx="3">
                    <c:v>5.6684892226848416E-2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6.6225165562913912E-2</c:v>
                </c:pt>
                <c:pt idx="3">
                  <c:v>0.12592592592592591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1.3733983656889381E-2</c:v>
                  </c:pt>
                  <c:pt idx="3">
                    <c:v>1.6874331383085139E-2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1.3733983656889368E-2</c:v>
                  </c:pt>
                  <c:pt idx="3">
                    <c:v>1.6874331383085139E-2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0.10523690773067332</c:v>
                </c:pt>
                <c:pt idx="3">
                  <c:v>0.12389380530973451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01632"/>
        <c:axId val="17970316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6.6225165562913912E-2</c:v>
                </c:pt>
                <c:pt idx="5">
                  <c:v>0.10523690773067332</c:v>
                </c:pt>
                <c:pt idx="6">
                  <c:v>0.12592592592592591</c:v>
                </c:pt>
                <c:pt idx="7">
                  <c:v>0.12389380530973451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0.10634444390786191</c:v>
                </c:pt>
                <c:pt idx="5" formatCode="0.00%">
                  <c:v>0.1189708913875627</c:v>
                </c:pt>
                <c:pt idx="6" formatCode="0.00%">
                  <c:v>0.18261081815277433</c:v>
                </c:pt>
                <c:pt idx="7">
                  <c:v>0.14076813669281965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14688"/>
        <c:axId val="179713152"/>
      </c:barChart>
      <c:catAx>
        <c:axId val="17970163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703168"/>
        <c:crosses val="autoZero"/>
        <c:auto val="1"/>
        <c:lblAlgn val="ctr"/>
        <c:lblOffset val="100"/>
        <c:noMultiLvlLbl val="0"/>
      </c:catAx>
      <c:valAx>
        <c:axId val="17970316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701632"/>
        <c:crosses val="autoZero"/>
        <c:crossBetween val="between"/>
        <c:majorUnit val="0.2"/>
      </c:valAx>
      <c:valAx>
        <c:axId val="1797131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714688"/>
        <c:crosses val="max"/>
        <c:crossBetween val="between"/>
      </c:valAx>
      <c:catAx>
        <c:axId val="1797146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7131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8.0664228412716477E-2</c:v>
                  </c:pt>
                  <c:pt idx="3">
                    <c:v>8.6024848110372143E-2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8.0664228412716588E-2</c:v>
                  </c:pt>
                  <c:pt idx="3">
                    <c:v>8.6024848110372143E-2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0.50331125827814571</c:v>
                </c:pt>
                <c:pt idx="3">
                  <c:v>0.51879699248120303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0.49723479135243842</c:v>
                </c:pt>
                <c:pt idx="3">
                  <c:v>0.47505560851604706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10720"/>
        <c:axId val="1805122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0.50331125827814571</c:v>
                </c:pt>
                <c:pt idx="5">
                  <c:v>0.49723479135243842</c:v>
                </c:pt>
                <c:pt idx="6">
                  <c:v>0.51879699248120303</c:v>
                </c:pt>
                <c:pt idx="7">
                  <c:v>0.47505560851604706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0.58397548669086219</c:v>
                </c:pt>
                <c:pt idx="5" formatCode="0.00%">
                  <c:v>0.52594376342383986</c:v>
                </c:pt>
                <c:pt idx="6" formatCode="0.00%">
                  <c:v>0.60482184059157518</c:v>
                </c:pt>
                <c:pt idx="7">
                  <c:v>0.49900014409126003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19680"/>
        <c:axId val="180513792"/>
      </c:barChart>
      <c:catAx>
        <c:axId val="1805107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12256"/>
        <c:crosses val="autoZero"/>
        <c:auto val="1"/>
        <c:lblAlgn val="ctr"/>
        <c:lblOffset val="100"/>
        <c:noMultiLvlLbl val="0"/>
      </c:catAx>
      <c:valAx>
        <c:axId val="1805122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10720"/>
        <c:crosses val="autoZero"/>
        <c:crossBetween val="between"/>
        <c:majorUnit val="0.2"/>
      </c:valAx>
      <c:valAx>
        <c:axId val="1805137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19680"/>
        <c:crosses val="max"/>
        <c:crossBetween val="between"/>
      </c:valAx>
      <c:catAx>
        <c:axId val="1805196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137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6.6671700117870325E-2</c:v>
                  </c:pt>
                  <c:pt idx="3">
                    <c:v>6.8795643026406533E-2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6.6671700117870325E-2</c:v>
                  </c:pt>
                  <c:pt idx="3">
                    <c:v>6.8795643026406561E-2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0.2185430463576159</c:v>
                </c:pt>
                <c:pt idx="3">
                  <c:v>0.20149253731343283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0.23332500624531602</c:v>
                </c:pt>
                <c:pt idx="3">
                  <c:v>0.20482692918386788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42304"/>
        <c:axId val="1802438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0.2185430463576159</c:v>
                </c:pt>
                <c:pt idx="5">
                  <c:v>0.23332500624531602</c:v>
                </c:pt>
                <c:pt idx="6">
                  <c:v>0.20149253731343283</c:v>
                </c:pt>
                <c:pt idx="7">
                  <c:v>0.20482692918386788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0.28521474647548622</c:v>
                </c:pt>
                <c:pt idx="5" formatCode="0.00%">
                  <c:v>0.25329953422068896</c:v>
                </c:pt>
                <c:pt idx="6" formatCode="0.00%">
                  <c:v>0.27028818033983937</c:v>
                </c:pt>
                <c:pt idx="7">
                  <c:v>0.22264750282769888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59456"/>
        <c:axId val="180257920"/>
      </c:barChart>
      <c:catAx>
        <c:axId val="1802423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243840"/>
        <c:crosses val="autoZero"/>
        <c:auto val="1"/>
        <c:lblAlgn val="ctr"/>
        <c:lblOffset val="100"/>
        <c:noMultiLvlLbl val="0"/>
      </c:catAx>
      <c:valAx>
        <c:axId val="1802438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242304"/>
        <c:crosses val="autoZero"/>
        <c:crossBetween val="between"/>
        <c:majorUnit val="0.2"/>
      </c:valAx>
      <c:valAx>
        <c:axId val="1802579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259456"/>
        <c:crosses val="max"/>
        <c:crossBetween val="between"/>
      </c:valAx>
      <c:catAx>
        <c:axId val="1802594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2579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5.4180774910019519E-2</c:v>
                  </c:pt>
                  <c:pt idx="3">
                    <c:v>4.7770315220621612E-2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5.4180774910019519E-2</c:v>
                  </c:pt>
                  <c:pt idx="3">
                    <c:v>4.7770315220621591E-2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0.12751677852348994</c:v>
                </c:pt>
                <c:pt idx="3">
                  <c:v>8.3333333333333315E-2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9.9792099792099798E-2</c:v>
                </c:pt>
                <c:pt idx="3">
                  <c:v>9.8656178302196001E-2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71744"/>
        <c:axId val="1798732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0.12751677852348994</c:v>
                </c:pt>
                <c:pt idx="5">
                  <c:v>9.9792099792099798E-2</c:v>
                </c:pt>
                <c:pt idx="6">
                  <c:v>8.3333333333333315E-2</c:v>
                </c:pt>
                <c:pt idx="7">
                  <c:v>9.8656178302196001E-2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0.18169755343350946</c:v>
                </c:pt>
                <c:pt idx="5" formatCode="0.00%">
                  <c:v>0.11636125662584126</c:v>
                </c:pt>
                <c:pt idx="6" formatCode="0.00%">
                  <c:v>0.13110364855395493</c:v>
                </c:pt>
                <c:pt idx="7">
                  <c:v>0.11313461749930953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80704"/>
        <c:axId val="179874816"/>
      </c:barChart>
      <c:catAx>
        <c:axId val="1798717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873280"/>
        <c:crosses val="autoZero"/>
        <c:auto val="1"/>
        <c:lblAlgn val="ctr"/>
        <c:lblOffset val="100"/>
        <c:noMultiLvlLbl val="0"/>
      </c:catAx>
      <c:valAx>
        <c:axId val="1798732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871744"/>
        <c:crosses val="autoZero"/>
        <c:crossBetween val="between"/>
        <c:majorUnit val="0.2"/>
      </c:valAx>
      <c:valAx>
        <c:axId val="1798748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880704"/>
        <c:crosses val="max"/>
        <c:crossBetween val="between"/>
      </c:valAx>
      <c:catAx>
        <c:axId val="1798807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8748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3.6137372162345499E-2</c:v>
                  </c:pt>
                  <c:pt idx="3">
                    <c:v>5.0053094645899798E-2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3.6137372162345513E-2</c:v>
                  </c:pt>
                  <c:pt idx="3">
                    <c:v>5.0053094645899771E-2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5.2980132450331133E-2</c:v>
                </c:pt>
                <c:pt idx="3">
                  <c:v>9.160305343511449E-2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1.00292005371867E-2</c:v>
                  </c:pt>
                  <c:pt idx="3">
                    <c:v>1.1659296195015004E-2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1.00292005371867E-2</c:v>
                  </c:pt>
                  <c:pt idx="3">
                    <c:v>1.165929619501499E-2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9.4411839755039556E-2</c:v>
                </c:pt>
                <c:pt idx="3">
                  <c:v>0.10492436433859029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59680"/>
        <c:axId val="1799612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5.2980132450331133E-2</c:v>
                </c:pt>
                <c:pt idx="5">
                  <c:v>9.4411839755039556E-2</c:v>
                </c:pt>
                <c:pt idx="6">
                  <c:v>9.160305343511449E-2</c:v>
                </c:pt>
                <c:pt idx="7">
                  <c:v>0.10492436433859029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8.9117504612676632E-2</c:v>
                </c:pt>
                <c:pt idx="5" formatCode="0.00%">
                  <c:v>0.10444104029222626</c:v>
                </c:pt>
                <c:pt idx="6" formatCode="0.00%">
                  <c:v>0.14165614808101429</c:v>
                </c:pt>
                <c:pt idx="7">
                  <c:v>0.11658366053360529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046464"/>
        <c:axId val="180044928"/>
      </c:barChart>
      <c:catAx>
        <c:axId val="1799596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961216"/>
        <c:crosses val="autoZero"/>
        <c:auto val="1"/>
        <c:lblAlgn val="ctr"/>
        <c:lblOffset val="100"/>
        <c:noMultiLvlLbl val="0"/>
      </c:catAx>
      <c:valAx>
        <c:axId val="1799612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959680"/>
        <c:crosses val="autoZero"/>
        <c:crossBetween val="between"/>
        <c:majorUnit val="0.2"/>
      </c:valAx>
      <c:valAx>
        <c:axId val="1800449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046464"/>
        <c:crosses val="max"/>
        <c:crossBetween val="between"/>
      </c:valAx>
      <c:catAx>
        <c:axId val="1800464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0449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5.0291261390061959E-2</c:v>
                  </c:pt>
                  <c:pt idx="3">
                    <c:v>6.120412287349708E-2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5.0291261390061959E-2</c:v>
                  </c:pt>
                  <c:pt idx="3">
                    <c:v>6.1204122873497024E-2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0.32321575061525842</c:v>
                </c:pt>
                <c:pt idx="3">
                  <c:v>0.55250245338567228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57888"/>
        <c:axId val="1811594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0.32321575061525842</c:v>
                </c:pt>
                <c:pt idx="6">
                  <c:v>0</c:v>
                </c:pt>
                <c:pt idx="7">
                  <c:v>0.55250245338567228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0.37350701200532038</c:v>
                </c:pt>
                <c:pt idx="6" formatCode="0.00%">
                  <c:v>0</c:v>
                </c:pt>
                <c:pt idx="7">
                  <c:v>0.61370657625916936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83232"/>
        <c:axId val="181160960"/>
      </c:barChart>
      <c:catAx>
        <c:axId val="1811578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159424"/>
        <c:crosses val="autoZero"/>
        <c:auto val="1"/>
        <c:lblAlgn val="ctr"/>
        <c:lblOffset val="100"/>
        <c:noMultiLvlLbl val="0"/>
      </c:catAx>
      <c:valAx>
        <c:axId val="1811594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157888"/>
        <c:crosses val="autoZero"/>
        <c:crossBetween val="between"/>
        <c:majorUnit val="0.2"/>
      </c:valAx>
      <c:valAx>
        <c:axId val="1811609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183232"/>
        <c:crosses val="max"/>
        <c:crossBetween val="between"/>
      </c:valAx>
      <c:catAx>
        <c:axId val="1811832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1609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6.3455378121730965E-2</c:v>
                  </c:pt>
                  <c:pt idx="3">
                    <c:v>7.6555835082512957E-2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6.3455378121730965E-2</c:v>
                  </c:pt>
                  <c:pt idx="3">
                    <c:v>7.6555835082512957E-2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0.81208053691275173</c:v>
                </c:pt>
                <c:pt idx="3">
                  <c:v>0.7384615384615385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2.1807340621150306E-2</c:v>
                  </c:pt>
                  <c:pt idx="3">
                    <c:v>2.4370890783419252E-2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2.1807340621150084E-2</c:v>
                  </c:pt>
                  <c:pt idx="3">
                    <c:v>2.4370890783419474E-2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0.7891504605936539</c:v>
                </c:pt>
                <c:pt idx="3">
                  <c:v>0.76595744680851074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16448"/>
        <c:axId val="1810179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0.81208053691275173</c:v>
                </c:pt>
                <c:pt idx="5">
                  <c:v>0.7891504605936539</c:v>
                </c:pt>
                <c:pt idx="6">
                  <c:v>0.7384615384615385</c:v>
                </c:pt>
                <c:pt idx="7">
                  <c:v>0.76595744680851074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0.87553591503448269</c:v>
                </c:pt>
                <c:pt idx="5" formatCode="0.00%">
                  <c:v>0.81095780121480421</c:v>
                </c:pt>
                <c:pt idx="6" formatCode="0.00%">
                  <c:v>0.81501737354405146</c:v>
                </c:pt>
                <c:pt idx="7">
                  <c:v>0.79032833759193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41792"/>
        <c:axId val="181040256"/>
      </c:barChart>
      <c:catAx>
        <c:axId val="1810164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017984"/>
        <c:crosses val="autoZero"/>
        <c:auto val="1"/>
        <c:lblAlgn val="ctr"/>
        <c:lblOffset val="100"/>
        <c:noMultiLvlLbl val="0"/>
      </c:catAx>
      <c:valAx>
        <c:axId val="1810179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016448"/>
        <c:crosses val="autoZero"/>
        <c:crossBetween val="between"/>
        <c:majorUnit val="0.2"/>
      </c:valAx>
      <c:valAx>
        <c:axId val="1810402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041792"/>
        <c:crosses val="max"/>
        <c:crossBetween val="between"/>
      </c:valAx>
      <c:catAx>
        <c:axId val="1810417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0402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5.2717558063559433E-2</c:v>
                  </c:pt>
                  <c:pt idx="3">
                    <c:v>5.6258663981134993E-2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5.2717558063559433E-2</c:v>
                  </c:pt>
                  <c:pt idx="3">
                    <c:v>5.6258663981134993E-2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0.32573289902280128</c:v>
                </c:pt>
                <c:pt idx="3">
                  <c:v>0.32342007434944237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0.3091887923651046</c:v>
                </c:pt>
                <c:pt idx="3">
                  <c:v>0.30380144517750551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59296"/>
        <c:axId val="1815608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0.32573289902280128</c:v>
                </c:pt>
                <c:pt idx="5">
                  <c:v>0.3091887923651046</c:v>
                </c:pt>
                <c:pt idx="6">
                  <c:v>0.32342007434944237</c:v>
                </c:pt>
                <c:pt idx="7">
                  <c:v>0.30380144517750551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0.37845045708636071</c:v>
                </c:pt>
                <c:pt idx="5" formatCode="0.00%">
                  <c:v>0.32190222657983453</c:v>
                </c:pt>
                <c:pt idx="6" formatCode="0.00%">
                  <c:v>0.37967873833057736</c:v>
                </c:pt>
                <c:pt idx="7">
                  <c:v>0.31995469728033199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72352"/>
        <c:axId val="181562368"/>
      </c:barChart>
      <c:catAx>
        <c:axId val="1815592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60832"/>
        <c:crosses val="autoZero"/>
        <c:auto val="1"/>
        <c:lblAlgn val="ctr"/>
        <c:lblOffset val="100"/>
        <c:noMultiLvlLbl val="0"/>
      </c:catAx>
      <c:valAx>
        <c:axId val="1815608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59296"/>
        <c:crosses val="autoZero"/>
        <c:crossBetween val="between"/>
        <c:majorUnit val="0.2"/>
      </c:valAx>
      <c:valAx>
        <c:axId val="1815623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72352"/>
        <c:crosses val="max"/>
        <c:crossBetween val="between"/>
      </c:valAx>
      <c:catAx>
        <c:axId val="1815723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623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5.6445811950642244E-2</c:v>
                  </c:pt>
                  <c:pt idx="3">
                    <c:v>5.737060655025561E-2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5.6445811950642244E-2</c:v>
                  </c:pt>
                  <c:pt idx="3">
                    <c:v>5.7370606550255387E-2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0.43666666666666665</c:v>
                </c:pt>
                <c:pt idx="3">
                  <c:v>0.65543071161048683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0.5215256797583081</c:v>
                </c:pt>
                <c:pt idx="3">
                  <c:v>0.6802103250478011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16768"/>
        <c:axId val="1740390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0.43666666666666665</c:v>
                </c:pt>
                <c:pt idx="5">
                  <c:v>0.5215256797583081</c:v>
                </c:pt>
                <c:pt idx="6">
                  <c:v>0.65543071161048683</c:v>
                </c:pt>
                <c:pt idx="7">
                  <c:v>0.6802103250478011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0.49311247861730889</c:v>
                </c:pt>
                <c:pt idx="5" formatCode="0.00%">
                  <c:v>0.55171733684213708</c:v>
                </c:pt>
                <c:pt idx="6" formatCode="0.00%">
                  <c:v>0.71280131816074244</c:v>
                </c:pt>
                <c:pt idx="7">
                  <c:v>0.6998700787816553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42112"/>
        <c:axId val="174040576"/>
      </c:barChart>
      <c:catAx>
        <c:axId val="174016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039040"/>
        <c:crosses val="autoZero"/>
        <c:auto val="1"/>
        <c:lblAlgn val="ctr"/>
        <c:lblOffset val="100"/>
        <c:noMultiLvlLbl val="0"/>
      </c:catAx>
      <c:valAx>
        <c:axId val="1740390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16768"/>
        <c:crosses val="autoZero"/>
        <c:crossBetween val="between"/>
        <c:majorUnit val="0.2"/>
      </c:valAx>
      <c:valAx>
        <c:axId val="1740405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042112"/>
        <c:crosses val="max"/>
        <c:crossBetween val="between"/>
      </c:valAx>
      <c:catAx>
        <c:axId val="1740421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0405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4.2317698380110819E-2</c:v>
                  </c:pt>
                  <c:pt idx="3">
                    <c:v>4.6832186494839917E-2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4.2317698380110819E-2</c:v>
                  </c:pt>
                  <c:pt idx="3">
                    <c:v>4.6832186494839917E-2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0.16993464052287582</c:v>
                </c:pt>
                <c:pt idx="3">
                  <c:v>0.18819188191881919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1.214422215570421E-2</c:v>
                  </c:pt>
                  <c:pt idx="3">
                    <c:v>1.1002333227117994E-2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1.214422215570421E-2</c:v>
                  </c:pt>
                  <c:pt idx="3">
                    <c:v>1.100233322711805E-2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0.1879450036827891</c:v>
                </c:pt>
                <c:pt idx="3">
                  <c:v>0.16711125058841991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74496"/>
        <c:axId val="1812760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0.16993464052287582</c:v>
                </c:pt>
                <c:pt idx="5">
                  <c:v>0.1879450036827891</c:v>
                </c:pt>
                <c:pt idx="6">
                  <c:v>0.18819188191881919</c:v>
                </c:pt>
                <c:pt idx="7">
                  <c:v>0.16711125058841991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0.21225233890298664</c:v>
                </c:pt>
                <c:pt idx="5" formatCode="0.00%">
                  <c:v>0.20008922583849331</c:v>
                </c:pt>
                <c:pt idx="6" formatCode="0.00%">
                  <c:v>0.23502406841365911</c:v>
                </c:pt>
                <c:pt idx="7">
                  <c:v>0.17811358381553791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91648"/>
        <c:axId val="181290112"/>
      </c:barChart>
      <c:catAx>
        <c:axId val="1812744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276032"/>
        <c:crosses val="autoZero"/>
        <c:auto val="1"/>
        <c:lblAlgn val="ctr"/>
        <c:lblOffset val="100"/>
        <c:noMultiLvlLbl val="0"/>
      </c:catAx>
      <c:valAx>
        <c:axId val="1812760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274496"/>
        <c:crosses val="autoZero"/>
        <c:crossBetween val="between"/>
        <c:majorUnit val="0.2"/>
      </c:valAx>
      <c:valAx>
        <c:axId val="1812901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291648"/>
        <c:crosses val="max"/>
        <c:crossBetween val="between"/>
      </c:valAx>
      <c:catAx>
        <c:axId val="1812916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2901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7.8223842809933608E-2</c:v>
                  </c:pt>
                  <c:pt idx="3">
                    <c:v>8.154676354115975E-2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7.8223842809933664E-2</c:v>
                  </c:pt>
                  <c:pt idx="3">
                    <c:v>8.154676354115975E-2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0.41666666666666674</c:v>
                </c:pt>
                <c:pt idx="3">
                  <c:v>0.36956521739130432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0.40914531960737371</c:v>
                </c:pt>
                <c:pt idx="3">
                  <c:v>0.28540440037186243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68896"/>
        <c:axId val="1819704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0.41666666666666674</c:v>
                </c:pt>
                <c:pt idx="5">
                  <c:v>0.40914531960737371</c:v>
                </c:pt>
                <c:pt idx="6">
                  <c:v>0.36956521739130432</c:v>
                </c:pt>
                <c:pt idx="7">
                  <c:v>0.28540440037186243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0.49489050947660035</c:v>
                </c:pt>
                <c:pt idx="5" formatCode="0.00%">
                  <c:v>0.42892003880375307</c:v>
                </c:pt>
                <c:pt idx="6" formatCode="0.00%">
                  <c:v>0.45111198093246407</c:v>
                </c:pt>
                <c:pt idx="7">
                  <c:v>0.30416552882874032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73760"/>
        <c:axId val="181971968"/>
      </c:barChart>
      <c:catAx>
        <c:axId val="1819688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970432"/>
        <c:crosses val="autoZero"/>
        <c:auto val="1"/>
        <c:lblAlgn val="ctr"/>
        <c:lblOffset val="100"/>
        <c:noMultiLvlLbl val="0"/>
      </c:catAx>
      <c:valAx>
        <c:axId val="1819704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968896"/>
        <c:crosses val="autoZero"/>
        <c:crossBetween val="between"/>
        <c:majorUnit val="0.2"/>
      </c:valAx>
      <c:valAx>
        <c:axId val="1819719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973760"/>
        <c:crosses val="max"/>
        <c:crossBetween val="between"/>
      </c:valAx>
      <c:catAx>
        <c:axId val="1819737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9719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7.8803579406103386E-2</c:v>
                  </c:pt>
                  <c:pt idx="3">
                    <c:v>7.9197185157500183E-2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7.880357940610333E-2</c:v>
                  </c:pt>
                  <c:pt idx="3">
                    <c:v>7.9197185157500238E-2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0.55769230769230771</c:v>
                </c:pt>
                <c:pt idx="3">
                  <c:v>0.32608695652173914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2.7241948352722534E-2</c:v>
                  </c:pt>
                  <c:pt idx="3">
                    <c:v>2.9563104187850853E-2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2.7241948352722534E-2</c:v>
                  </c:pt>
                  <c:pt idx="3">
                    <c:v>2.9563104187850908E-2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0.53829583532790815</c:v>
                </c:pt>
                <c:pt idx="3">
                  <c:v>0.39199255121042831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446528"/>
        <c:axId val="1814480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0.55769230769230771</c:v>
                </c:pt>
                <c:pt idx="5">
                  <c:v>0.53829583532790815</c:v>
                </c:pt>
                <c:pt idx="6">
                  <c:v>0.32608695652173914</c:v>
                </c:pt>
                <c:pt idx="7">
                  <c:v>0.39199255121042831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0.6364958870984111</c:v>
                </c:pt>
                <c:pt idx="5" formatCode="0.00%">
                  <c:v>0.56553778368063068</c:v>
                </c:pt>
                <c:pt idx="6" formatCode="0.00%">
                  <c:v>0.40528414167923932</c:v>
                </c:pt>
                <c:pt idx="7">
                  <c:v>0.42155565539827916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455488"/>
        <c:axId val="181453952"/>
      </c:barChart>
      <c:catAx>
        <c:axId val="1814465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448064"/>
        <c:crosses val="autoZero"/>
        <c:auto val="1"/>
        <c:lblAlgn val="ctr"/>
        <c:lblOffset val="100"/>
        <c:noMultiLvlLbl val="0"/>
      </c:catAx>
      <c:valAx>
        <c:axId val="1814480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446528"/>
        <c:crosses val="autoZero"/>
        <c:crossBetween val="between"/>
        <c:majorUnit val="0.2"/>
      </c:valAx>
      <c:valAx>
        <c:axId val="1814539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455488"/>
        <c:crosses val="max"/>
        <c:crossBetween val="between"/>
      </c:valAx>
      <c:catAx>
        <c:axId val="1814554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4539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7.8493599844858541E-2</c:v>
                  </c:pt>
                  <c:pt idx="3">
                    <c:v>8.2958894222311175E-2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7.8493599844858486E-2</c:v>
                  </c:pt>
                  <c:pt idx="3">
                    <c:v>8.2958894222311175E-2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0.43949044585987257</c:v>
                </c:pt>
                <c:pt idx="3">
                  <c:v>0.40579710144927539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2.6527601185797889E-2</c:v>
                  </c:pt>
                  <c:pt idx="3">
                    <c:v>2.8395289843251958E-2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2.6527601185797778E-2</c:v>
                  </c:pt>
                  <c:pt idx="3">
                    <c:v>2.8395289843251958E-2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0.50644391408114553</c:v>
                </c:pt>
                <c:pt idx="3">
                  <c:v>0.39578816971198516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96576"/>
        <c:axId val="1822981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0.43949044585987257</c:v>
                </c:pt>
                <c:pt idx="5">
                  <c:v>0.50644391408114553</c:v>
                </c:pt>
                <c:pt idx="6">
                  <c:v>0.40579710144927539</c:v>
                </c:pt>
                <c:pt idx="7">
                  <c:v>0.39578816971198516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0.51798404570473111</c:v>
                </c:pt>
                <c:pt idx="5" formatCode="0.00%">
                  <c:v>0.53297151526694342</c:v>
                </c:pt>
                <c:pt idx="6" formatCode="0.00%">
                  <c:v>0.48875599567158656</c:v>
                </c:pt>
                <c:pt idx="7">
                  <c:v>0.42418345955523712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01440"/>
        <c:axId val="182299648"/>
      </c:barChart>
      <c:catAx>
        <c:axId val="1822965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298112"/>
        <c:crosses val="autoZero"/>
        <c:auto val="1"/>
        <c:lblAlgn val="ctr"/>
        <c:lblOffset val="100"/>
        <c:noMultiLvlLbl val="0"/>
      </c:catAx>
      <c:valAx>
        <c:axId val="1822981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296576"/>
        <c:crosses val="autoZero"/>
        <c:crossBetween val="between"/>
        <c:majorUnit val="0.2"/>
      </c:valAx>
      <c:valAx>
        <c:axId val="1822996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301440"/>
        <c:crosses val="max"/>
        <c:crossBetween val="between"/>
      </c:valAx>
      <c:catAx>
        <c:axId val="1823014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2996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7.0526936392299788E-2</c:v>
                  </c:pt>
                  <c:pt idx="3">
                    <c:v>6.1505151497300042E-2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7.0526936392299788E-2</c:v>
                  </c:pt>
                  <c:pt idx="3">
                    <c:v>6.1505151497300029E-2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0.27388535031847133</c:v>
                </c:pt>
                <c:pt idx="3">
                  <c:v>0.15441176470588236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0.21377331420373027</c:v>
                </c:pt>
                <c:pt idx="3">
                  <c:v>0.12713708423997513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01184"/>
        <c:axId val="1819027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0.27388535031847133</c:v>
                </c:pt>
                <c:pt idx="5">
                  <c:v>0.21377331420373027</c:v>
                </c:pt>
                <c:pt idx="6">
                  <c:v>0.15441176470588236</c:v>
                </c:pt>
                <c:pt idx="7">
                  <c:v>0.12713708423997513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0.34441228671077112</c:v>
                </c:pt>
                <c:pt idx="5" formatCode="0.00%">
                  <c:v>0.23283381811480011</c:v>
                </c:pt>
                <c:pt idx="6" formatCode="0.00%">
                  <c:v>0.2159169162031824</c:v>
                </c:pt>
                <c:pt idx="7">
                  <c:v>0.14297592067174464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14240"/>
        <c:axId val="181912704"/>
      </c:barChart>
      <c:catAx>
        <c:axId val="1819011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902720"/>
        <c:crosses val="autoZero"/>
        <c:auto val="1"/>
        <c:lblAlgn val="ctr"/>
        <c:lblOffset val="100"/>
        <c:noMultiLvlLbl val="0"/>
      </c:catAx>
      <c:valAx>
        <c:axId val="1819027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901184"/>
        <c:crosses val="autoZero"/>
        <c:crossBetween val="between"/>
        <c:majorUnit val="0.2"/>
      </c:valAx>
      <c:valAx>
        <c:axId val="18191270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914240"/>
        <c:crosses val="max"/>
        <c:crossBetween val="between"/>
      </c:valAx>
      <c:catAx>
        <c:axId val="1819142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9127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7.6051151367241887E-2</c:v>
                  </c:pt>
                  <c:pt idx="3">
                    <c:v>6.2678225293164747E-2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7.6051151367241887E-2</c:v>
                  </c:pt>
                  <c:pt idx="3">
                    <c:v>6.2678225293164677E-2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0.36305732484076431</c:v>
                </c:pt>
                <c:pt idx="3">
                  <c:v>0.16176470588235292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0.30596121618386402</c:v>
                </c:pt>
                <c:pt idx="3">
                  <c:v>0.14636420136730888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31040"/>
        <c:axId val="1822325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0.36305732484076431</c:v>
                </c:pt>
                <c:pt idx="5">
                  <c:v>0.30596121618386402</c:v>
                </c:pt>
                <c:pt idx="6">
                  <c:v>0.16176470588235292</c:v>
                </c:pt>
                <c:pt idx="7">
                  <c:v>0.14636420136730888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0.43910847620800619</c:v>
                </c:pt>
                <c:pt idx="5" formatCode="0.00%">
                  <c:v>0.32496121028852748</c:v>
                </c:pt>
                <c:pt idx="6" formatCode="0.00%">
                  <c:v>0.22444293117551767</c:v>
                </c:pt>
                <c:pt idx="7">
                  <c:v>0.16015710842578598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40000"/>
        <c:axId val="182234112"/>
      </c:barChart>
      <c:catAx>
        <c:axId val="1822310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232576"/>
        <c:crosses val="autoZero"/>
        <c:auto val="1"/>
        <c:lblAlgn val="ctr"/>
        <c:lblOffset val="100"/>
        <c:noMultiLvlLbl val="0"/>
      </c:catAx>
      <c:valAx>
        <c:axId val="1822325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231040"/>
        <c:crosses val="autoZero"/>
        <c:crossBetween val="between"/>
        <c:majorUnit val="0.2"/>
      </c:valAx>
      <c:valAx>
        <c:axId val="1822341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240000"/>
        <c:crosses val="max"/>
        <c:crossBetween val="between"/>
      </c:valAx>
      <c:catAx>
        <c:axId val="1822400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2341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7.5448358628198098E-2</c:v>
                  </c:pt>
                  <c:pt idx="3">
                    <c:v>7.0507408207839739E-2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7.5448358628198042E-2</c:v>
                  </c:pt>
                  <c:pt idx="3">
                    <c:v>7.0507408207839711E-2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0.35031847133757954</c:v>
                </c:pt>
                <c:pt idx="3">
                  <c:v>0.22463768115942029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0.30666027791087686</c:v>
                </c:pt>
                <c:pt idx="3">
                  <c:v>0.17868241143567434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94560"/>
        <c:axId val="1805960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0.35031847133757954</c:v>
                </c:pt>
                <c:pt idx="5">
                  <c:v>0.30666027791087686</c:v>
                </c:pt>
                <c:pt idx="6">
                  <c:v>0.22463768115942029</c:v>
                </c:pt>
                <c:pt idx="7">
                  <c:v>0.17868241143567434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0.42576682996577764</c:v>
                </c:pt>
                <c:pt idx="5" formatCode="0.00%">
                  <c:v>0.33143060816921094</c:v>
                </c:pt>
                <c:pt idx="6" formatCode="0.00%">
                  <c:v>0.29514508936726003</c:v>
                </c:pt>
                <c:pt idx="7">
                  <c:v>0.20082112622224912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611712"/>
        <c:axId val="180610176"/>
      </c:barChart>
      <c:catAx>
        <c:axId val="1805945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96096"/>
        <c:crosses val="autoZero"/>
        <c:auto val="1"/>
        <c:lblAlgn val="ctr"/>
        <c:lblOffset val="100"/>
        <c:noMultiLvlLbl val="0"/>
      </c:catAx>
      <c:valAx>
        <c:axId val="1805960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94560"/>
        <c:crosses val="autoZero"/>
        <c:crossBetween val="between"/>
        <c:majorUnit val="0.2"/>
      </c:valAx>
      <c:valAx>
        <c:axId val="1806101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611712"/>
        <c:crosses val="max"/>
        <c:crossBetween val="between"/>
      </c:valAx>
      <c:catAx>
        <c:axId val="1806117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6101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7.952782684988613E-2</c:v>
                  </c:pt>
                  <c:pt idx="3">
                    <c:v>8.5032047822030887E-2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7.952782684988613E-2</c:v>
                  </c:pt>
                  <c:pt idx="3">
                    <c:v>8.5032047822030943E-2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0.54545454545454541</c:v>
                </c:pt>
                <c:pt idx="3">
                  <c:v>0.45185185185185184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2.2451102997950612E-2</c:v>
                  </c:pt>
                  <c:pt idx="3">
                    <c:v>2.016681802702569E-2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2.2451102997950667E-2</c:v>
                  </c:pt>
                  <c:pt idx="3">
                    <c:v>2.0166818027025801E-2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0.43028964162984784</c:v>
                </c:pt>
                <c:pt idx="3">
                  <c:v>0.3785061456035298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049088"/>
        <c:axId val="1850506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0.54545454545454541</c:v>
                </c:pt>
                <c:pt idx="5">
                  <c:v>0.43028964162984784</c:v>
                </c:pt>
                <c:pt idx="6">
                  <c:v>0.45185185185185184</c:v>
                </c:pt>
                <c:pt idx="7">
                  <c:v>0.3785061456035298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0.62498237230443154</c:v>
                </c:pt>
                <c:pt idx="5" formatCode="0.00%">
                  <c:v>0.45274074462779845</c:v>
                </c:pt>
                <c:pt idx="6" formatCode="0.00%">
                  <c:v>0.53688389967388273</c:v>
                </c:pt>
                <c:pt idx="7">
                  <c:v>0.39867296363055549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058048"/>
        <c:axId val="185052160"/>
      </c:barChart>
      <c:catAx>
        <c:axId val="1850490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5050624"/>
        <c:crosses val="autoZero"/>
        <c:auto val="1"/>
        <c:lblAlgn val="ctr"/>
        <c:lblOffset val="100"/>
        <c:noMultiLvlLbl val="0"/>
      </c:catAx>
      <c:valAx>
        <c:axId val="1850506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5049088"/>
        <c:crosses val="autoZero"/>
        <c:crossBetween val="between"/>
        <c:majorUnit val="0.2"/>
      </c:valAx>
      <c:valAx>
        <c:axId val="1850521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5058048"/>
        <c:crosses val="max"/>
        <c:crossBetween val="between"/>
      </c:valAx>
      <c:catAx>
        <c:axId val="1850580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50521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6.3256028598301706E-2</c:v>
                  </c:pt>
                  <c:pt idx="3">
                    <c:v>7.5093816212457143E-2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6.3256028598301706E-2</c:v>
                  </c:pt>
                  <c:pt idx="3">
                    <c:v>7.5093816212457254E-2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0.80519480519480524</c:v>
                </c:pt>
                <c:pt idx="3">
                  <c:v>0.73529411764705888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2.5175152397291178E-2</c:v>
                  </c:pt>
                  <c:pt idx="3">
                    <c:v>2.8887534396698888E-2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2.5175152397291178E-2</c:v>
                  </c:pt>
                  <c:pt idx="3">
                    <c:v>2.8887534396698999E-2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0.77921760391198047</c:v>
                </c:pt>
                <c:pt idx="3">
                  <c:v>0.75384615384615383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774784"/>
        <c:axId val="1807763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0.80519480519480524</c:v>
                </c:pt>
                <c:pt idx="5">
                  <c:v>0.77921760391198047</c:v>
                </c:pt>
                <c:pt idx="6">
                  <c:v>0.73529411764705888</c:v>
                </c:pt>
                <c:pt idx="7">
                  <c:v>0.75384615384615383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0.86845083379310695</c:v>
                </c:pt>
                <c:pt idx="5" formatCode="0.00%">
                  <c:v>0.80439275630927165</c:v>
                </c:pt>
                <c:pt idx="6" formatCode="0.00%">
                  <c:v>0.81038793385951602</c:v>
                </c:pt>
                <c:pt idx="7">
                  <c:v>0.78273368824285272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00128"/>
        <c:axId val="180798592"/>
      </c:barChart>
      <c:catAx>
        <c:axId val="1807747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776320"/>
        <c:crosses val="autoZero"/>
        <c:auto val="1"/>
        <c:lblAlgn val="ctr"/>
        <c:lblOffset val="100"/>
        <c:noMultiLvlLbl val="0"/>
      </c:catAx>
      <c:valAx>
        <c:axId val="1807763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774784"/>
        <c:crosses val="autoZero"/>
        <c:crossBetween val="between"/>
        <c:majorUnit val="0.2"/>
      </c:valAx>
      <c:valAx>
        <c:axId val="1807985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800128"/>
        <c:crosses val="max"/>
        <c:crossBetween val="between"/>
      </c:valAx>
      <c:catAx>
        <c:axId val="1808001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7985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7.9615691725964055E-2</c:v>
                  </c:pt>
                  <c:pt idx="3">
                    <c:v>8.2403844884968769E-2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7.9615691725964055E-2</c:v>
                  </c:pt>
                  <c:pt idx="3">
                    <c:v>8.2403844884968769E-2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0.46103896103896103</c:v>
                </c:pt>
                <c:pt idx="3">
                  <c:v>0.375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0.45978420794507113</c:v>
                </c:pt>
                <c:pt idx="3">
                  <c:v>0.34287511796162318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430016"/>
        <c:axId val="1854315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0.46103896103896103</c:v>
                </c:pt>
                <c:pt idx="5">
                  <c:v>0.45978420794507113</c:v>
                </c:pt>
                <c:pt idx="6">
                  <c:v>0.375</c:v>
                </c:pt>
                <c:pt idx="7">
                  <c:v>0.34287511796162318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0.54065465276492508</c:v>
                </c:pt>
                <c:pt idx="5" formatCode="0.00%">
                  <c:v>0.49080201052331235</c:v>
                </c:pt>
                <c:pt idx="6" formatCode="0.00%">
                  <c:v>0.45740384488496877</c:v>
                </c:pt>
                <c:pt idx="7">
                  <c:v>0.36822669327217172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447168"/>
        <c:axId val="185433088"/>
      </c:barChart>
      <c:catAx>
        <c:axId val="1854300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5431552"/>
        <c:crosses val="autoZero"/>
        <c:auto val="1"/>
        <c:lblAlgn val="ctr"/>
        <c:lblOffset val="100"/>
        <c:noMultiLvlLbl val="0"/>
      </c:catAx>
      <c:valAx>
        <c:axId val="1854315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5430016"/>
        <c:crosses val="autoZero"/>
        <c:crossBetween val="between"/>
        <c:majorUnit val="0.2"/>
      </c:valAx>
      <c:valAx>
        <c:axId val="1854330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5447168"/>
        <c:crosses val="max"/>
        <c:crossBetween val="between"/>
      </c:valAx>
      <c:catAx>
        <c:axId val="1854471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54330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4.2142085370396543E-2</c:v>
                  </c:pt>
                  <c:pt idx="3">
                    <c:v>5.2524946354848501E-2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4.2142085370396626E-2</c:v>
                  </c:pt>
                  <c:pt idx="3">
                    <c:v>5.2524946354848501E-2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0.17096774193548389</c:v>
                </c:pt>
                <c:pt idx="3">
                  <c:v>0.2610294117647059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0.2332923832923833</c:v>
                </c:pt>
                <c:pt idx="3">
                  <c:v>0.36083608360836084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96768"/>
        <c:axId val="1740983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0.17096774193548389</c:v>
                </c:pt>
                <c:pt idx="5">
                  <c:v>0.2332923832923833</c:v>
                </c:pt>
                <c:pt idx="6">
                  <c:v>0.2610294117647059</c:v>
                </c:pt>
                <c:pt idx="7">
                  <c:v>0.36083608360836084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0.21310982730588043</c:v>
                </c:pt>
                <c:pt idx="5" formatCode="0.00%">
                  <c:v>0.24965624145399631</c:v>
                </c:pt>
                <c:pt idx="6" formatCode="0.00%">
                  <c:v>0.3135543581195544</c:v>
                </c:pt>
                <c:pt idx="7">
                  <c:v>0.38388926426991465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09824"/>
        <c:axId val="174099840"/>
      </c:barChart>
      <c:catAx>
        <c:axId val="174096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098304"/>
        <c:crosses val="autoZero"/>
        <c:auto val="1"/>
        <c:lblAlgn val="ctr"/>
        <c:lblOffset val="100"/>
        <c:noMultiLvlLbl val="0"/>
      </c:catAx>
      <c:valAx>
        <c:axId val="1740983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96768"/>
        <c:crosses val="autoZero"/>
        <c:crossBetween val="between"/>
        <c:majorUnit val="0.2"/>
      </c:valAx>
      <c:valAx>
        <c:axId val="1740998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09824"/>
        <c:crosses val="max"/>
        <c:crossBetween val="between"/>
      </c:valAx>
      <c:catAx>
        <c:axId val="1741098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099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3.5276443448393119E-2</c:v>
                  </c:pt>
                  <c:pt idx="3">
                    <c:v>4.5281983432818584E-2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3.5276443448393147E-2</c:v>
                  </c:pt>
                  <c:pt idx="3">
                    <c:v>4.5281983432818584E-2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0.10891089108910892</c:v>
                </c:pt>
                <c:pt idx="3">
                  <c:v>0.17100371747211895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0.14296416531402173</c:v>
                </c:pt>
                <c:pt idx="3">
                  <c:v>0.21763959390862944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50368"/>
        <c:axId val="1754603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0.10891089108910892</c:v>
                </c:pt>
                <c:pt idx="5">
                  <c:v>0.14296416531402173</c:v>
                </c:pt>
                <c:pt idx="6">
                  <c:v>0.17100371747211895</c:v>
                </c:pt>
                <c:pt idx="7">
                  <c:v>0.21763959390862944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0.14418733453750204</c:v>
                </c:pt>
                <c:pt idx="5" formatCode="0.00%">
                  <c:v>0.15661552396525136</c:v>
                </c:pt>
                <c:pt idx="6" formatCode="0.00%">
                  <c:v>0.21628570090493754</c:v>
                </c:pt>
                <c:pt idx="7">
                  <c:v>0.2352829467348653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63424"/>
        <c:axId val="175461888"/>
      </c:barChart>
      <c:catAx>
        <c:axId val="1754503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460352"/>
        <c:crosses val="autoZero"/>
        <c:auto val="1"/>
        <c:lblAlgn val="ctr"/>
        <c:lblOffset val="100"/>
        <c:noMultiLvlLbl val="0"/>
      </c:catAx>
      <c:valAx>
        <c:axId val="1754603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450368"/>
        <c:crosses val="autoZero"/>
        <c:crossBetween val="between"/>
        <c:majorUnit val="0.2"/>
      </c:valAx>
      <c:valAx>
        <c:axId val="1754618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463424"/>
        <c:crosses val="max"/>
        <c:crossBetween val="between"/>
      </c:valAx>
      <c:catAx>
        <c:axId val="1754634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461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5587712"/>
        <c:axId val="175589248"/>
      </c:barChart>
      <c:catAx>
        <c:axId val="1755877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589248"/>
        <c:crosses val="autoZero"/>
        <c:auto val="1"/>
        <c:lblAlgn val="ctr"/>
        <c:lblOffset val="100"/>
        <c:noMultiLvlLbl val="0"/>
      </c:catAx>
      <c:valAx>
        <c:axId val="1755892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587712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0.94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91808"/>
        <c:axId val="175997696"/>
      </c:barChart>
      <c:catAx>
        <c:axId val="175991808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97696"/>
        <c:crosses val="autoZero"/>
        <c:auto val="1"/>
        <c:lblAlgn val="ctr"/>
        <c:lblOffset val="100"/>
        <c:tickLblSkip val="1"/>
        <c:noMultiLvlLbl val="0"/>
      </c:catAx>
      <c:valAx>
        <c:axId val="1759976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91808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0.05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0.04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0.06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0.84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334720"/>
        <c:axId val="176336256"/>
      </c:barChart>
      <c:catAx>
        <c:axId val="17633472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336256"/>
        <c:crosses val="autoZero"/>
        <c:auto val="1"/>
        <c:lblAlgn val="ctr"/>
        <c:lblOffset val="100"/>
        <c:tickLblSkip val="1"/>
        <c:noMultiLvlLbl val="0"/>
      </c:catAx>
      <c:valAx>
        <c:axId val="1763362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33472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D617-C4F7-4B7F-BCC4-C22B14E5B291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65434-7B9D-4D80-B006-FB277336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9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3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3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7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9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9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4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0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3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F880D-C2B5-4829-86F8-7BAA5D544B6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CE695-88A0-40A5-86BC-F25A36EEA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4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Cascade High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46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89492364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808891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5601020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60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2800183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1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5127871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1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1376450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92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35839569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84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0847595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63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033310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16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2915083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8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Not reported: Grade 6 students</a:t>
            </a:r>
          </a:p>
          <a:p>
            <a:pPr eaLnBrk="1" hangingPunct="1"/>
            <a:r>
              <a:rPr lang="en-US" smtClean="0"/>
              <a:t>Not reported: Grade 8 students</a:t>
            </a:r>
          </a:p>
          <a:p>
            <a:pPr eaLnBrk="1" hangingPunct="1"/>
            <a:r>
              <a:rPr lang="en-US" smtClean="0"/>
              <a:t>316 (71 %) of  Grade 10 students</a:t>
            </a:r>
          </a:p>
          <a:p>
            <a:pPr eaLnBrk="1" hangingPunct="1"/>
            <a:r>
              <a:rPr lang="en-US" smtClean="0"/>
              <a:t>276 (61 %) of 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1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7513155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62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396254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51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7385152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0309407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4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1673786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3099571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40193158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5390644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23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729145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8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2903668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44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1030980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3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715042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5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8068850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5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7989451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3426945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2351199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55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0786068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6657868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83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9090980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9938514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01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4094826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86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1444027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59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5986983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2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8306200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16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4401599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20581331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8178839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18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7120472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33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7038092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1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791596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3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0129265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1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7739134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2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3981287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4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8441581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921048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1579105328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3659822662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2203111121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2459213281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Cascade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82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2044</Words>
  <Application>Microsoft Office PowerPoint</Application>
  <PresentationFormat>On-screen Show (4:3)</PresentationFormat>
  <Paragraphs>464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Cascade High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Cascade High School</dc:title>
  <dc:creator>Curtis Mack</dc:creator>
  <cp:lastModifiedBy>Polk, Robert</cp:lastModifiedBy>
  <cp:revision>1</cp:revision>
  <dcterms:created xsi:type="dcterms:W3CDTF">2013-02-23T06:34:21Z</dcterms:created>
  <dcterms:modified xsi:type="dcterms:W3CDTF">2013-04-08T23:17:40Z</dcterms:modified>
</cp:coreProperties>
</file>