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1" d="100"/>
          <a:sy n="121" d="100"/>
        </p:scale>
        <p:origin x="570" y="-29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57519186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5" name="Shape 1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p:nvPr/>
        </p:nvSpPr>
        <p:spPr>
          <a:xfrm rot="10800000" flipH="1">
            <a:off x="0" y="1541738"/>
            <a:ext cx="9143999" cy="915711"/>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17" name="Shape 17"/>
          <p:cNvSpPr/>
          <p:nvPr/>
        </p:nvSpPr>
        <p:spPr>
          <a:xfrm>
            <a:off x="0" y="0"/>
            <a:ext cx="9144000" cy="1600199"/>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sp>
        <p:nvSpPr>
          <p:cNvPr id="18" name="Shape 18"/>
          <p:cNvSpPr txBox="1">
            <a:spLocks noGrp="1"/>
          </p:cNvSpPr>
          <p:nvPr>
            <p:ph type="subTitle" idx="1"/>
          </p:nvPr>
        </p:nvSpPr>
        <p:spPr>
          <a:xfrm rot="-186991">
            <a:off x="1102116" y="2348618"/>
            <a:ext cx="7576304" cy="393946"/>
          </a:xfrm>
          <a:prstGeom prst="rect">
            <a:avLst/>
          </a:prstGeom>
        </p:spPr>
        <p:txBody>
          <a:bodyPr lIns="91425" tIns="91425" rIns="91425" bIns="91425" anchor="ctr" anchorCtr="0"/>
          <a:lstStyle>
            <a:lvl1pPr>
              <a:spcBef>
                <a:spcPts val="0"/>
              </a:spcBef>
              <a:buSzPct val="100000"/>
              <a:buNone/>
              <a:defRPr sz="2000"/>
            </a:lvl1pPr>
            <a:lvl2pPr>
              <a:spcBef>
                <a:spcPts val="0"/>
              </a:spcBef>
              <a:buSzPct val="100000"/>
              <a:buNone/>
              <a:defRPr sz="2000"/>
            </a:lvl2pPr>
            <a:lvl3pPr>
              <a:spcBef>
                <a:spcPts val="0"/>
              </a:spcBef>
              <a:buSzPct val="100000"/>
              <a:buNone/>
              <a:defRPr sz="2000"/>
            </a:lvl3pPr>
            <a:lvl4pPr>
              <a:spcBef>
                <a:spcPts val="0"/>
              </a:spcBef>
              <a:buSzPct val="100000"/>
              <a:buNone/>
              <a:defRPr sz="2000"/>
            </a:lvl4pPr>
            <a:lvl5pPr>
              <a:spcBef>
                <a:spcPts val="0"/>
              </a:spcBef>
              <a:buSzPct val="100000"/>
              <a:buNone/>
              <a:defRPr sz="2000"/>
            </a:lvl5pPr>
            <a:lvl6pPr>
              <a:spcBef>
                <a:spcPts val="0"/>
              </a:spcBef>
              <a:buSzPct val="100000"/>
              <a:buNone/>
              <a:defRPr sz="2000"/>
            </a:lvl6pPr>
            <a:lvl7pPr>
              <a:spcBef>
                <a:spcPts val="0"/>
              </a:spcBef>
              <a:buSzPct val="100000"/>
              <a:buNone/>
              <a:defRPr sz="2000"/>
            </a:lvl7pPr>
            <a:lvl8pPr>
              <a:spcBef>
                <a:spcPts val="0"/>
              </a:spcBef>
              <a:buSzPct val="100000"/>
              <a:buNone/>
              <a:defRPr sz="2000"/>
            </a:lvl8pPr>
            <a:lvl9pPr>
              <a:spcBef>
                <a:spcPts val="0"/>
              </a:spcBef>
              <a:buSzPct val="100000"/>
              <a:buNone/>
              <a:defRPr sz="2000"/>
            </a:lvl9pPr>
          </a:lstStyle>
          <a:p>
            <a:endParaRPr/>
          </a:p>
        </p:txBody>
      </p:sp>
      <p:sp>
        <p:nvSpPr>
          <p:cNvPr id="19" name="Shape 19"/>
          <p:cNvSpPr/>
          <p:nvPr/>
        </p:nvSpPr>
        <p:spPr>
          <a:xfrm rot="-180223">
            <a:off x="472457" y="1841105"/>
            <a:ext cx="498084" cy="337146"/>
          </a:xfrm>
          <a:prstGeom prst="star4">
            <a:avLst>
              <a:gd name="adj" fmla="val 20046"/>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20" name="Shape 20"/>
          <p:cNvSpPr txBox="1">
            <a:spLocks noGrp="1"/>
          </p:cNvSpPr>
          <p:nvPr>
            <p:ph type="ctrTitle"/>
          </p:nvPr>
        </p:nvSpPr>
        <p:spPr>
          <a:xfrm rot="-183804">
            <a:off x="1035602" y="1005108"/>
            <a:ext cx="7763693" cy="1067996"/>
          </a:xfrm>
          <a:prstGeom prst="rect">
            <a:avLst/>
          </a:prstGeom>
        </p:spPr>
        <p:txBody>
          <a:bodyPr lIns="91425" tIns="91425" rIns="91425" bIns="91425" anchor="b" anchorCtr="0"/>
          <a:lstStyle>
            <a:lvl1pPr>
              <a:spcBef>
                <a:spcPts val="0"/>
              </a:spcBef>
              <a:buSzPct val="100000"/>
              <a:defRPr sz="4800" b="1"/>
            </a:lvl1pPr>
            <a:lvl2pPr>
              <a:spcBef>
                <a:spcPts val="0"/>
              </a:spcBef>
              <a:buSzPct val="100000"/>
              <a:defRPr sz="4800" b="1"/>
            </a:lvl2pPr>
            <a:lvl3pPr>
              <a:spcBef>
                <a:spcPts val="0"/>
              </a:spcBef>
              <a:buSzPct val="100000"/>
              <a:defRPr sz="4800" b="1"/>
            </a:lvl3pPr>
            <a:lvl4pPr>
              <a:spcBef>
                <a:spcPts val="0"/>
              </a:spcBef>
              <a:buSzPct val="100000"/>
              <a:defRPr sz="4800" b="1"/>
            </a:lvl4pPr>
            <a:lvl5pPr>
              <a:spcBef>
                <a:spcPts val="0"/>
              </a:spcBef>
              <a:buSzPct val="100000"/>
              <a:defRPr sz="4800" b="1"/>
            </a:lvl5pPr>
            <a:lvl6pPr>
              <a:spcBef>
                <a:spcPts val="0"/>
              </a:spcBef>
              <a:buSzPct val="100000"/>
              <a:defRPr sz="4800" b="1"/>
            </a:lvl6pPr>
            <a:lvl7pPr>
              <a:spcBef>
                <a:spcPts val="0"/>
              </a:spcBef>
              <a:buSzPct val="100000"/>
              <a:defRPr sz="4800" b="1"/>
            </a:lvl7pPr>
            <a:lvl8pPr>
              <a:spcBef>
                <a:spcPts val="0"/>
              </a:spcBef>
              <a:buSzPct val="100000"/>
              <a:defRPr sz="4800" b="1"/>
            </a:lvl8pPr>
            <a:lvl9pPr>
              <a:spcBef>
                <a:spcPts val="0"/>
              </a:spcBef>
              <a:buSzPct val="100000"/>
              <a:defRPr sz="4800" b="1"/>
            </a:lvl9pPr>
          </a:lstStyle>
          <a:p>
            <a:endParaRPr/>
          </a:p>
        </p:txBody>
      </p:sp>
      <p:sp>
        <p:nvSpPr>
          <p:cNvPr id="21" name="Shape 21"/>
          <p:cNvSpPr/>
          <p:nvPr/>
        </p:nvSpPr>
        <p:spPr>
          <a:xfrm flipH="1">
            <a:off x="0" y="2633472"/>
            <a:ext cx="9143999" cy="2511742"/>
          </a:xfrm>
          <a:custGeom>
            <a:avLst/>
            <a:gdLst/>
            <a:ahLst/>
            <a:cxnLst/>
            <a:rect l="0" t="0" r="0" b="0"/>
            <a:pathLst>
              <a:path w="9144000" h="3429000" extrusionOk="0">
                <a:moveTo>
                  <a:pt x="0" y="0"/>
                </a:moveTo>
                <a:lnTo>
                  <a:pt x="0" y="762000"/>
                </a:lnTo>
                <a:lnTo>
                  <a:pt x="0" y="3429000"/>
                </a:lnTo>
                <a:lnTo>
                  <a:pt x="9144000" y="3429000"/>
                </a:lnTo>
                <a:lnTo>
                  <a:pt x="9144000" y="762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22" name="Shape 22"/>
          <p:cNvSpPr/>
          <p:nvPr/>
        </p:nvSpPr>
        <p:spPr>
          <a:xfrm rot="-213060">
            <a:off x="920480" y="2871570"/>
            <a:ext cx="6010940" cy="216699"/>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sp>
        <p:nvSpPr>
          <p:cNvPr id="23" name="Shape 2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4"/>
        <p:cNvGrpSpPr/>
        <p:nvPr/>
      </p:nvGrpSpPr>
      <p:grpSpPr>
        <a:xfrm>
          <a:off x="0" y="0"/>
          <a:ext cx="0" cy="0"/>
          <a:chOff x="0" y="0"/>
          <a:chExt cx="0" cy="0"/>
        </a:xfrm>
      </p:grpSpPr>
      <p:sp>
        <p:nvSpPr>
          <p:cNvPr id="25" name="Shape 25"/>
          <p:cNvSpPr/>
          <p:nvPr/>
        </p:nvSpPr>
        <p:spPr>
          <a:xfrm flipH="1">
            <a:off x="0" y="4686300"/>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26" name="Shape 26"/>
          <p:cNvSpPr/>
          <p:nvPr/>
        </p:nvSpPr>
        <p:spPr>
          <a:xfrm rot="-85925">
            <a:off x="919151" y="4632406"/>
            <a:ext cx="7394209" cy="220614"/>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27" name="Shape 27"/>
          <p:cNvSpPr/>
          <p:nvPr/>
        </p:nvSpPr>
        <p:spPr>
          <a:xfrm rot="10800000" flipH="1">
            <a:off x="0" y="-703"/>
            <a:ext cx="9143999" cy="1086553"/>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28" name="Shape 28"/>
          <p:cNvSpPr/>
          <p:nvPr/>
        </p:nvSpPr>
        <p:spPr>
          <a:xfrm rot="10800000" flipH="1">
            <a:off x="0" y="0"/>
            <a:ext cx="9143999" cy="1025050"/>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29" name="Shape 29"/>
          <p:cNvSpPr/>
          <p:nvPr/>
        </p:nvSpPr>
        <p:spPr>
          <a:xfrm flipH="1">
            <a:off x="0" y="4745735"/>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30" name="Shape 30"/>
          <p:cNvSpPr txBox="1">
            <a:spLocks noGrp="1"/>
          </p:cNvSpPr>
          <p:nvPr>
            <p:ph type="title"/>
          </p:nvPr>
        </p:nvSpPr>
        <p:spPr>
          <a:xfrm rot="-228134">
            <a:off x="1184357" y="-16296"/>
            <a:ext cx="8215583" cy="85972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p:nvPr/>
        </p:nvSpPr>
        <p:spPr>
          <a:xfrm rot="-180223">
            <a:off x="701058" y="526655"/>
            <a:ext cx="498084" cy="337146"/>
          </a:xfrm>
          <a:prstGeom prst="star4">
            <a:avLst>
              <a:gd name="adj" fmla="val 20046"/>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32" name="Shape 32"/>
          <p:cNvSpPr/>
          <p:nvPr/>
        </p:nvSpPr>
        <p:spPr>
          <a:xfrm rot="-85925">
            <a:off x="916433" y="4721779"/>
            <a:ext cx="7394209" cy="237220"/>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33" name="Shape 33"/>
          <p:cNvSpPr txBox="1">
            <a:spLocks noGrp="1"/>
          </p:cNvSpPr>
          <p:nvPr>
            <p:ph type="body" idx="1"/>
          </p:nvPr>
        </p:nvSpPr>
        <p:spPr>
          <a:xfrm>
            <a:off x="457200" y="1200150"/>
            <a:ext cx="8229600" cy="33945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4" name="Shape 3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5"/>
        <p:cNvGrpSpPr/>
        <p:nvPr/>
      </p:nvGrpSpPr>
      <p:grpSpPr>
        <a:xfrm>
          <a:off x="0" y="0"/>
          <a:ext cx="0" cy="0"/>
          <a:chOff x="0" y="0"/>
          <a:chExt cx="0" cy="0"/>
        </a:xfrm>
      </p:grpSpPr>
      <p:sp>
        <p:nvSpPr>
          <p:cNvPr id="36" name="Shape 36"/>
          <p:cNvSpPr/>
          <p:nvPr/>
        </p:nvSpPr>
        <p:spPr>
          <a:xfrm flipH="1">
            <a:off x="0" y="4686300"/>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37" name="Shape 37"/>
          <p:cNvSpPr/>
          <p:nvPr/>
        </p:nvSpPr>
        <p:spPr>
          <a:xfrm rot="-85925">
            <a:off x="919151" y="4632406"/>
            <a:ext cx="7394209" cy="220614"/>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38" name="Shape 38"/>
          <p:cNvSpPr/>
          <p:nvPr/>
        </p:nvSpPr>
        <p:spPr>
          <a:xfrm rot="10800000" flipH="1">
            <a:off x="0" y="-703"/>
            <a:ext cx="9143999" cy="1086553"/>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39" name="Shape 39"/>
          <p:cNvSpPr/>
          <p:nvPr/>
        </p:nvSpPr>
        <p:spPr>
          <a:xfrm rot="10800000" flipH="1">
            <a:off x="0" y="0"/>
            <a:ext cx="9143999" cy="1025050"/>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40" name="Shape 40"/>
          <p:cNvSpPr/>
          <p:nvPr/>
        </p:nvSpPr>
        <p:spPr>
          <a:xfrm rot="-180223">
            <a:off x="701058" y="526655"/>
            <a:ext cx="498084" cy="337146"/>
          </a:xfrm>
          <a:prstGeom prst="star4">
            <a:avLst>
              <a:gd name="adj" fmla="val 20046"/>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41" name="Shape 41"/>
          <p:cNvSpPr txBox="1">
            <a:spLocks noGrp="1"/>
          </p:cNvSpPr>
          <p:nvPr>
            <p:ph type="title"/>
          </p:nvPr>
        </p:nvSpPr>
        <p:spPr>
          <a:xfrm rot="-228134">
            <a:off x="1184357" y="-16296"/>
            <a:ext cx="8215583" cy="85972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2" name="Shape 42"/>
          <p:cNvSpPr/>
          <p:nvPr/>
        </p:nvSpPr>
        <p:spPr>
          <a:xfrm rot="-85925">
            <a:off x="916433" y="4721779"/>
            <a:ext cx="7394209" cy="237220"/>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43" name="Shape 43"/>
          <p:cNvSpPr txBox="1">
            <a:spLocks noGrp="1"/>
          </p:cNvSpPr>
          <p:nvPr>
            <p:ph type="body" idx="1"/>
          </p:nvPr>
        </p:nvSpPr>
        <p:spPr>
          <a:xfrm>
            <a:off x="457200" y="1200150"/>
            <a:ext cx="4038599" cy="33945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4" name="Shape 44"/>
          <p:cNvSpPr txBox="1">
            <a:spLocks noGrp="1"/>
          </p:cNvSpPr>
          <p:nvPr>
            <p:ph type="body" idx="2"/>
          </p:nvPr>
        </p:nvSpPr>
        <p:spPr>
          <a:xfrm>
            <a:off x="4648200" y="1200150"/>
            <a:ext cx="4038599" cy="33945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5" name="Shape 45"/>
          <p:cNvSpPr/>
          <p:nvPr/>
        </p:nvSpPr>
        <p:spPr>
          <a:xfrm flipH="1">
            <a:off x="0" y="4745735"/>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46" name="Shape 4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7"/>
        <p:cNvGrpSpPr/>
        <p:nvPr/>
      </p:nvGrpSpPr>
      <p:grpSpPr>
        <a:xfrm>
          <a:off x="0" y="0"/>
          <a:ext cx="0" cy="0"/>
          <a:chOff x="0" y="0"/>
          <a:chExt cx="0" cy="0"/>
        </a:xfrm>
      </p:grpSpPr>
      <p:sp>
        <p:nvSpPr>
          <p:cNvPr id="48" name="Shape 48"/>
          <p:cNvSpPr/>
          <p:nvPr/>
        </p:nvSpPr>
        <p:spPr>
          <a:xfrm flipH="1">
            <a:off x="0" y="4686300"/>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49" name="Shape 49"/>
          <p:cNvSpPr/>
          <p:nvPr/>
        </p:nvSpPr>
        <p:spPr>
          <a:xfrm rot="-85925">
            <a:off x="919151" y="4632406"/>
            <a:ext cx="7394209" cy="220614"/>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50" name="Shape 50"/>
          <p:cNvSpPr/>
          <p:nvPr/>
        </p:nvSpPr>
        <p:spPr>
          <a:xfrm rot="10800000" flipH="1">
            <a:off x="0" y="-703"/>
            <a:ext cx="9143999" cy="1086553"/>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51" name="Shape 51"/>
          <p:cNvSpPr/>
          <p:nvPr/>
        </p:nvSpPr>
        <p:spPr>
          <a:xfrm rot="10800000" flipH="1">
            <a:off x="0" y="0"/>
            <a:ext cx="9143999" cy="1025050"/>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52" name="Shape 52"/>
          <p:cNvSpPr/>
          <p:nvPr/>
        </p:nvSpPr>
        <p:spPr>
          <a:xfrm rot="-180223">
            <a:off x="701058" y="526655"/>
            <a:ext cx="498084" cy="337146"/>
          </a:xfrm>
          <a:prstGeom prst="star4">
            <a:avLst>
              <a:gd name="adj" fmla="val 20046"/>
            </a:avLst>
          </a:prstGeom>
          <a:solidFill>
            <a:schemeClr val="accent1"/>
          </a:solidFill>
          <a:ln>
            <a:noFill/>
          </a:ln>
        </p:spPr>
        <p:txBody>
          <a:bodyPr lIns="91425" tIns="45700" rIns="91425" bIns="45700" anchor="ctr" anchorCtr="0">
            <a:noAutofit/>
          </a:bodyPr>
          <a:lstStyle/>
          <a:p>
            <a:pPr>
              <a:spcBef>
                <a:spcPts val="0"/>
              </a:spcBef>
              <a:buNone/>
            </a:pPr>
            <a:endParaRPr/>
          </a:p>
        </p:txBody>
      </p:sp>
      <p:sp>
        <p:nvSpPr>
          <p:cNvPr id="53" name="Shape 53"/>
          <p:cNvSpPr txBox="1">
            <a:spLocks noGrp="1"/>
          </p:cNvSpPr>
          <p:nvPr>
            <p:ph type="title"/>
          </p:nvPr>
        </p:nvSpPr>
        <p:spPr>
          <a:xfrm rot="-228134">
            <a:off x="1184357" y="-16296"/>
            <a:ext cx="8215583" cy="85972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4" name="Shape 54"/>
          <p:cNvSpPr/>
          <p:nvPr/>
        </p:nvSpPr>
        <p:spPr>
          <a:xfrm rot="-85925">
            <a:off x="916433" y="4721779"/>
            <a:ext cx="7394209" cy="237220"/>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55" name="Shape 55"/>
          <p:cNvSpPr/>
          <p:nvPr/>
        </p:nvSpPr>
        <p:spPr>
          <a:xfrm flipH="1">
            <a:off x="0" y="4745735"/>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56" name="Shape 5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57"/>
        <p:cNvGrpSpPr/>
        <p:nvPr/>
      </p:nvGrpSpPr>
      <p:grpSpPr>
        <a:xfrm>
          <a:off x="0" y="0"/>
          <a:ext cx="0" cy="0"/>
          <a:chOff x="0" y="0"/>
          <a:chExt cx="0" cy="0"/>
        </a:xfrm>
      </p:grpSpPr>
      <p:sp>
        <p:nvSpPr>
          <p:cNvPr id="58" name="Shape 58"/>
          <p:cNvSpPr/>
          <p:nvPr/>
        </p:nvSpPr>
        <p:spPr>
          <a:xfrm flipH="1">
            <a:off x="0" y="4686300"/>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59" name="Shape 59"/>
          <p:cNvSpPr/>
          <p:nvPr/>
        </p:nvSpPr>
        <p:spPr>
          <a:xfrm rot="-85925">
            <a:off x="919151" y="4632406"/>
            <a:ext cx="7394209" cy="220614"/>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60" name="Shape 60"/>
          <p:cNvSpPr/>
          <p:nvPr/>
        </p:nvSpPr>
        <p:spPr>
          <a:xfrm rot="10800000" flipH="1">
            <a:off x="0" y="-703"/>
            <a:ext cx="9143999" cy="1086553"/>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61" name="Shape 61"/>
          <p:cNvSpPr txBox="1">
            <a:spLocks noGrp="1"/>
          </p:cNvSpPr>
          <p:nvPr>
            <p:ph type="body" idx="1"/>
          </p:nvPr>
        </p:nvSpPr>
        <p:spPr>
          <a:xfrm rot="-90017">
            <a:off x="999515" y="4338182"/>
            <a:ext cx="5568708" cy="355283"/>
          </a:xfrm>
          <a:prstGeom prst="rect">
            <a:avLst/>
          </a:prstGeom>
        </p:spPr>
        <p:txBody>
          <a:bodyPr lIns="91425" tIns="91425" rIns="91425" bIns="91425" anchor="b" anchorCtr="0"/>
          <a:lstStyle>
            <a:lvl1pPr>
              <a:spcBef>
                <a:spcPts val="0"/>
              </a:spcBef>
              <a:buSzPct val="100000"/>
              <a:buNone/>
              <a:defRPr sz="1800"/>
            </a:lvl1pPr>
          </a:lstStyle>
          <a:p>
            <a:endParaRPr/>
          </a:p>
        </p:txBody>
      </p:sp>
      <p:sp>
        <p:nvSpPr>
          <p:cNvPr id="62" name="Shape 62"/>
          <p:cNvSpPr/>
          <p:nvPr/>
        </p:nvSpPr>
        <p:spPr>
          <a:xfrm rot="10800000" flipH="1">
            <a:off x="0" y="0"/>
            <a:ext cx="9143999" cy="1025050"/>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63" name="Shape 63"/>
          <p:cNvSpPr/>
          <p:nvPr/>
        </p:nvSpPr>
        <p:spPr>
          <a:xfrm rot="-85925">
            <a:off x="916433" y="4721779"/>
            <a:ext cx="7394209" cy="237220"/>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64" name="Shape 64"/>
          <p:cNvSpPr/>
          <p:nvPr/>
        </p:nvSpPr>
        <p:spPr>
          <a:xfrm flipH="1">
            <a:off x="0" y="4745735"/>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65" name="Shape 6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6"/>
        <p:cNvGrpSpPr/>
        <p:nvPr/>
      </p:nvGrpSpPr>
      <p:grpSpPr>
        <a:xfrm>
          <a:off x="0" y="0"/>
          <a:ext cx="0" cy="0"/>
          <a:chOff x="0" y="0"/>
          <a:chExt cx="0" cy="0"/>
        </a:xfrm>
      </p:grpSpPr>
      <p:sp>
        <p:nvSpPr>
          <p:cNvPr id="67" name="Shape 67"/>
          <p:cNvSpPr/>
          <p:nvPr/>
        </p:nvSpPr>
        <p:spPr>
          <a:xfrm flipH="1">
            <a:off x="0" y="4686300"/>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68" name="Shape 68"/>
          <p:cNvSpPr/>
          <p:nvPr/>
        </p:nvSpPr>
        <p:spPr>
          <a:xfrm rot="-85925">
            <a:off x="919151" y="4632406"/>
            <a:ext cx="7394209" cy="220614"/>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69" name="Shape 69"/>
          <p:cNvSpPr/>
          <p:nvPr/>
        </p:nvSpPr>
        <p:spPr>
          <a:xfrm rot="10800000" flipH="1">
            <a:off x="0" y="-703"/>
            <a:ext cx="9143999" cy="1086553"/>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lIns="91425" tIns="45700" rIns="91425" bIns="45700" anchor="ctr" anchorCtr="0">
            <a:noAutofit/>
          </a:bodyPr>
          <a:lstStyle/>
          <a:p>
            <a:pPr>
              <a:spcBef>
                <a:spcPts val="0"/>
              </a:spcBef>
              <a:buNone/>
            </a:pPr>
            <a:endParaRPr/>
          </a:p>
        </p:txBody>
      </p:sp>
      <p:sp>
        <p:nvSpPr>
          <p:cNvPr id="70" name="Shape 70"/>
          <p:cNvSpPr/>
          <p:nvPr/>
        </p:nvSpPr>
        <p:spPr>
          <a:xfrm rot="10800000" flipH="1">
            <a:off x="0" y="0"/>
            <a:ext cx="9143999" cy="1025050"/>
          </a:xfrm>
          <a:custGeom>
            <a:avLst/>
            <a:gdLst/>
            <a:ahLst/>
            <a:cxnLst/>
            <a:rect l="0" t="0" r="0" b="0"/>
            <a:pathLst>
              <a:path w="9144000" h="1366734" extrusionOk="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71" name="Shape 71"/>
          <p:cNvSpPr/>
          <p:nvPr/>
        </p:nvSpPr>
        <p:spPr>
          <a:xfrm rot="-85925">
            <a:off x="916433" y="4721779"/>
            <a:ext cx="7394209" cy="237220"/>
          </a:xfrm>
          <a:custGeom>
            <a:avLst/>
            <a:gdLst/>
            <a:ahLst/>
            <a:cxnLst/>
            <a:rect l="0" t="0" r="0" b="0"/>
            <a:pathLst>
              <a:path w="7391900" h="315950" extrusionOk="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72" name="Shape 72"/>
          <p:cNvSpPr/>
          <p:nvPr/>
        </p:nvSpPr>
        <p:spPr>
          <a:xfrm flipH="1">
            <a:off x="0" y="4745735"/>
            <a:ext cx="9143999" cy="401193"/>
          </a:xfrm>
          <a:custGeom>
            <a:avLst/>
            <a:gdLst/>
            <a:ahLst/>
            <a:cxnLst/>
            <a:rect l="0" t="0" r="0" b="0"/>
            <a:pathLst>
              <a:path w="9144000" h="990600" extrusionOk="0">
                <a:moveTo>
                  <a:pt x="0" y="0"/>
                </a:moveTo>
                <a:lnTo>
                  <a:pt x="0" y="381000"/>
                </a:lnTo>
                <a:lnTo>
                  <a:pt x="0" y="990600"/>
                </a:lnTo>
                <a:lnTo>
                  <a:pt x="9144000" y="990600"/>
                </a:lnTo>
                <a:lnTo>
                  <a:pt x="9144000" y="381000"/>
                </a:lnTo>
                <a:close/>
              </a:path>
            </a:pathLst>
          </a:custGeom>
          <a:solidFill>
            <a:schemeClr val="dk2"/>
          </a:solidFill>
          <a:ln>
            <a:noFill/>
          </a:ln>
        </p:spPr>
        <p:txBody>
          <a:bodyPr lIns="91425" tIns="45700" rIns="91425" bIns="45700" anchor="ctr" anchorCtr="0">
            <a:noAutofit/>
          </a:bodyPr>
          <a:lstStyle/>
          <a:p>
            <a:pPr>
              <a:spcBef>
                <a:spcPts val="0"/>
              </a:spcBef>
              <a:buNone/>
            </a:pPr>
            <a:endParaRPr/>
          </a:p>
        </p:txBody>
      </p:sp>
      <p:sp>
        <p:nvSpPr>
          <p:cNvPr id="73" name="Shape 7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60F0F"/>
            </a:gs>
            <a:gs pos="100000">
              <a:srgbClr val="C82009"/>
            </a:gs>
          </a:gsLst>
          <a:lin ang="5400000" scaled="0"/>
        </a:gradFill>
        <a:effectLst/>
      </p:bgPr>
    </p:bg>
    <p:spTree>
      <p:nvGrpSpPr>
        <p:cNvPr id="1" name="Shape 4"/>
        <p:cNvGrpSpPr/>
        <p:nvPr/>
      </p:nvGrpSpPr>
      <p:grpSpPr>
        <a:xfrm>
          <a:off x="0" y="0"/>
          <a:ext cx="0" cy="0"/>
          <a:chOff x="0" y="0"/>
          <a:chExt cx="0" cy="0"/>
        </a:xfrm>
      </p:grpSpPr>
      <p:cxnSp>
        <p:nvCxnSpPr>
          <p:cNvPr id="5" name="Shape 5"/>
          <p:cNvCxnSpPr/>
          <p:nvPr/>
        </p:nvCxnSpPr>
        <p:spPr>
          <a:xfrm>
            <a:off x="76200" y="57150"/>
            <a:ext cx="0" cy="5029199"/>
          </a:xfrm>
          <a:prstGeom prst="straightConnector1">
            <a:avLst/>
          </a:prstGeom>
          <a:noFill/>
          <a:ln w="107950" cap="flat">
            <a:solidFill>
              <a:srgbClr val="D23927"/>
            </a:solidFill>
            <a:prstDash val="solid"/>
            <a:round/>
            <a:headEnd type="none" w="med" len="med"/>
            <a:tailEnd type="none" w="med" len="med"/>
          </a:ln>
        </p:spPr>
      </p:cxnSp>
      <p:cxnSp>
        <p:nvCxnSpPr>
          <p:cNvPr id="6" name="Shape 6"/>
          <p:cNvCxnSpPr/>
          <p:nvPr/>
        </p:nvCxnSpPr>
        <p:spPr>
          <a:xfrm>
            <a:off x="9067800" y="57150"/>
            <a:ext cx="0" cy="5029199"/>
          </a:xfrm>
          <a:prstGeom prst="straightConnector1">
            <a:avLst/>
          </a:prstGeom>
          <a:noFill/>
          <a:ln w="114300" cap="flat">
            <a:solidFill>
              <a:srgbClr val="D23927"/>
            </a:solidFill>
            <a:prstDash val="solid"/>
            <a:round/>
            <a:headEnd type="none" w="med" len="med"/>
            <a:tailEnd type="none" w="med" len="med"/>
          </a:ln>
        </p:spPr>
      </p:cxnSp>
      <p:cxnSp>
        <p:nvCxnSpPr>
          <p:cNvPr id="7" name="Shape 7"/>
          <p:cNvCxnSpPr/>
          <p:nvPr/>
        </p:nvCxnSpPr>
        <p:spPr>
          <a:xfrm>
            <a:off x="533399" y="57150"/>
            <a:ext cx="0" cy="5029199"/>
          </a:xfrm>
          <a:prstGeom prst="straightConnector1">
            <a:avLst/>
          </a:prstGeom>
          <a:noFill/>
          <a:ln w="69850" cap="flat">
            <a:solidFill>
              <a:srgbClr val="D23927"/>
            </a:solidFill>
            <a:prstDash val="solid"/>
            <a:round/>
            <a:headEnd type="none" w="med" len="med"/>
            <a:tailEnd type="none" w="med" len="med"/>
          </a:ln>
        </p:spPr>
      </p:cxnSp>
      <p:cxnSp>
        <p:nvCxnSpPr>
          <p:cNvPr id="8" name="Shape 8"/>
          <p:cNvCxnSpPr/>
          <p:nvPr/>
        </p:nvCxnSpPr>
        <p:spPr>
          <a:xfrm flipH="1">
            <a:off x="914400" y="57150"/>
            <a:ext cx="152399" cy="4743600"/>
          </a:xfrm>
          <a:prstGeom prst="straightConnector1">
            <a:avLst/>
          </a:prstGeom>
          <a:noFill/>
          <a:ln w="152400" cap="flat">
            <a:solidFill>
              <a:srgbClr val="D23927"/>
            </a:solidFill>
            <a:prstDash val="solid"/>
            <a:round/>
            <a:headEnd type="none" w="med" len="med"/>
            <a:tailEnd type="none" w="med" len="med"/>
          </a:ln>
        </p:spPr>
      </p:cxnSp>
      <p:sp>
        <p:nvSpPr>
          <p:cNvPr id="9" name="Shape 9"/>
          <p:cNvSpPr/>
          <p:nvPr/>
        </p:nvSpPr>
        <p:spPr>
          <a:xfrm>
            <a:off x="110055" y="57150"/>
            <a:ext cx="1698625" cy="4972047"/>
          </a:xfrm>
          <a:custGeom>
            <a:avLst/>
            <a:gdLst/>
            <a:ahLst/>
            <a:cxnLst/>
            <a:rect l="0" t="0" r="0" b="0"/>
            <a:pathLst>
              <a:path w="1070" h="4154" extrusionOk="0">
                <a:moveTo>
                  <a:pt x="4" y="0"/>
                </a:moveTo>
                <a:lnTo>
                  <a:pt x="4" y="0"/>
                </a:lnTo>
                <a:lnTo>
                  <a:pt x="2" y="74"/>
                </a:lnTo>
                <a:lnTo>
                  <a:pt x="0" y="162"/>
                </a:lnTo>
                <a:lnTo>
                  <a:pt x="0" y="280"/>
                </a:lnTo>
                <a:lnTo>
                  <a:pt x="4" y="426"/>
                </a:lnTo>
                <a:lnTo>
                  <a:pt x="10" y="594"/>
                </a:lnTo>
                <a:lnTo>
                  <a:pt x="16" y="686"/>
                </a:lnTo>
                <a:lnTo>
                  <a:pt x="22" y="782"/>
                </a:lnTo>
                <a:lnTo>
                  <a:pt x="30" y="884"/>
                </a:lnTo>
                <a:lnTo>
                  <a:pt x="42" y="990"/>
                </a:lnTo>
                <a:lnTo>
                  <a:pt x="54" y="1098"/>
                </a:lnTo>
                <a:lnTo>
                  <a:pt x="68" y="1210"/>
                </a:lnTo>
                <a:lnTo>
                  <a:pt x="86" y="1324"/>
                </a:lnTo>
                <a:lnTo>
                  <a:pt x="104" y="1442"/>
                </a:lnTo>
                <a:lnTo>
                  <a:pt x="126" y="1562"/>
                </a:lnTo>
                <a:lnTo>
                  <a:pt x="152" y="1682"/>
                </a:lnTo>
                <a:lnTo>
                  <a:pt x="178" y="1804"/>
                </a:lnTo>
                <a:lnTo>
                  <a:pt x="210" y="1928"/>
                </a:lnTo>
                <a:lnTo>
                  <a:pt x="244" y="2050"/>
                </a:lnTo>
                <a:lnTo>
                  <a:pt x="280" y="2174"/>
                </a:lnTo>
                <a:lnTo>
                  <a:pt x="322" y="2298"/>
                </a:lnTo>
                <a:lnTo>
                  <a:pt x="366" y="2420"/>
                </a:lnTo>
                <a:lnTo>
                  <a:pt x="416" y="2542"/>
                </a:lnTo>
                <a:lnTo>
                  <a:pt x="468" y="2662"/>
                </a:lnTo>
                <a:lnTo>
                  <a:pt x="496" y="2722"/>
                </a:lnTo>
                <a:lnTo>
                  <a:pt x="524" y="2780"/>
                </a:lnTo>
                <a:lnTo>
                  <a:pt x="554" y="2838"/>
                </a:lnTo>
                <a:lnTo>
                  <a:pt x="586" y="2896"/>
                </a:lnTo>
                <a:lnTo>
                  <a:pt x="586" y="2896"/>
                </a:lnTo>
                <a:lnTo>
                  <a:pt x="652" y="3018"/>
                </a:lnTo>
                <a:lnTo>
                  <a:pt x="714" y="3132"/>
                </a:lnTo>
                <a:lnTo>
                  <a:pt x="768" y="3238"/>
                </a:lnTo>
                <a:lnTo>
                  <a:pt x="816" y="3336"/>
                </a:lnTo>
                <a:lnTo>
                  <a:pt x="860" y="3426"/>
                </a:lnTo>
                <a:lnTo>
                  <a:pt x="900" y="3510"/>
                </a:lnTo>
                <a:lnTo>
                  <a:pt x="934" y="3588"/>
                </a:lnTo>
                <a:lnTo>
                  <a:pt x="964" y="3658"/>
                </a:lnTo>
                <a:lnTo>
                  <a:pt x="988" y="3724"/>
                </a:lnTo>
                <a:lnTo>
                  <a:pt x="1010" y="3782"/>
                </a:lnTo>
                <a:lnTo>
                  <a:pt x="1028" y="3836"/>
                </a:lnTo>
                <a:lnTo>
                  <a:pt x="1042" y="3884"/>
                </a:lnTo>
                <a:lnTo>
                  <a:pt x="1052" y="3926"/>
                </a:lnTo>
                <a:lnTo>
                  <a:pt x="1060" y="3964"/>
                </a:lnTo>
                <a:lnTo>
                  <a:pt x="1066" y="3998"/>
                </a:lnTo>
                <a:lnTo>
                  <a:pt x="1068" y="4028"/>
                </a:lnTo>
                <a:lnTo>
                  <a:pt x="1070" y="4054"/>
                </a:lnTo>
                <a:lnTo>
                  <a:pt x="1068" y="4074"/>
                </a:lnTo>
                <a:lnTo>
                  <a:pt x="1066" y="4094"/>
                </a:lnTo>
                <a:lnTo>
                  <a:pt x="1060" y="4108"/>
                </a:lnTo>
                <a:lnTo>
                  <a:pt x="1056" y="4122"/>
                </a:lnTo>
                <a:lnTo>
                  <a:pt x="1050" y="4132"/>
                </a:lnTo>
                <a:lnTo>
                  <a:pt x="1042" y="4138"/>
                </a:lnTo>
                <a:lnTo>
                  <a:pt x="1034" y="4144"/>
                </a:lnTo>
                <a:lnTo>
                  <a:pt x="1028" y="4148"/>
                </a:lnTo>
                <a:lnTo>
                  <a:pt x="1020" y="4152"/>
                </a:lnTo>
                <a:lnTo>
                  <a:pt x="1006" y="4154"/>
                </a:lnTo>
                <a:lnTo>
                  <a:pt x="998" y="4152"/>
                </a:lnTo>
                <a:lnTo>
                  <a:pt x="994" y="4152"/>
                </a:lnTo>
              </a:path>
            </a:pathLst>
          </a:custGeom>
          <a:noFill/>
          <a:ln w="25400" cap="flat">
            <a:solidFill>
              <a:srgbClr val="D23927"/>
            </a:solidFill>
            <a:prstDash val="solid"/>
            <a:round/>
            <a:headEnd type="none" w="med" len="med"/>
            <a:tailEnd type="none" w="med" len="med"/>
          </a:ln>
        </p:spPr>
        <p:txBody>
          <a:bodyPr lIns="91425" tIns="45700" rIns="91425" bIns="45700" anchor="t" anchorCtr="0">
            <a:noAutofit/>
          </a:bodyPr>
          <a:lstStyle/>
          <a:p>
            <a:pPr>
              <a:spcBef>
                <a:spcPts val="0"/>
              </a:spcBef>
              <a:buNone/>
            </a:pPr>
            <a:endParaRPr/>
          </a:p>
        </p:txBody>
      </p:sp>
      <p:sp>
        <p:nvSpPr>
          <p:cNvPr id="10" name="Shape 10"/>
          <p:cNvSpPr/>
          <p:nvPr/>
        </p:nvSpPr>
        <p:spPr>
          <a:xfrm>
            <a:off x="7839160" y="4114800"/>
            <a:ext cx="1181100" cy="597693"/>
          </a:xfrm>
          <a:custGeom>
            <a:avLst/>
            <a:gdLst/>
            <a:ahLst/>
            <a:cxnLst/>
            <a:rect l="0" t="0" r="0" b="0"/>
            <a:pathLst>
              <a:path w="744" h="502" extrusionOk="0">
                <a:moveTo>
                  <a:pt x="0" y="502"/>
                </a:moveTo>
                <a:lnTo>
                  <a:pt x="0" y="502"/>
                </a:lnTo>
                <a:lnTo>
                  <a:pt x="4" y="482"/>
                </a:lnTo>
                <a:lnTo>
                  <a:pt x="10" y="460"/>
                </a:lnTo>
                <a:lnTo>
                  <a:pt x="20" y="430"/>
                </a:lnTo>
                <a:lnTo>
                  <a:pt x="36" y="396"/>
                </a:lnTo>
                <a:lnTo>
                  <a:pt x="56" y="358"/>
                </a:lnTo>
                <a:lnTo>
                  <a:pt x="84" y="316"/>
                </a:lnTo>
                <a:lnTo>
                  <a:pt x="100" y="294"/>
                </a:lnTo>
                <a:lnTo>
                  <a:pt x="118" y="272"/>
                </a:lnTo>
                <a:lnTo>
                  <a:pt x="138" y="248"/>
                </a:lnTo>
                <a:lnTo>
                  <a:pt x="160" y="226"/>
                </a:lnTo>
                <a:lnTo>
                  <a:pt x="184" y="204"/>
                </a:lnTo>
                <a:lnTo>
                  <a:pt x="212" y="182"/>
                </a:lnTo>
                <a:lnTo>
                  <a:pt x="240" y="162"/>
                </a:lnTo>
                <a:lnTo>
                  <a:pt x="272" y="140"/>
                </a:lnTo>
                <a:lnTo>
                  <a:pt x="306" y="120"/>
                </a:lnTo>
                <a:lnTo>
                  <a:pt x="342" y="102"/>
                </a:lnTo>
                <a:lnTo>
                  <a:pt x="382" y="84"/>
                </a:lnTo>
                <a:lnTo>
                  <a:pt x="424" y="66"/>
                </a:lnTo>
                <a:lnTo>
                  <a:pt x="470" y="52"/>
                </a:lnTo>
                <a:lnTo>
                  <a:pt x="518" y="38"/>
                </a:lnTo>
                <a:lnTo>
                  <a:pt x="570" y="26"/>
                </a:lnTo>
                <a:lnTo>
                  <a:pt x="624" y="16"/>
                </a:lnTo>
                <a:lnTo>
                  <a:pt x="682" y="6"/>
                </a:lnTo>
                <a:lnTo>
                  <a:pt x="744" y="0"/>
                </a:lnTo>
              </a:path>
            </a:pathLst>
          </a:custGeom>
          <a:noFill/>
          <a:ln w="25400" cap="flat">
            <a:solidFill>
              <a:srgbClr val="CB2813"/>
            </a:solidFill>
            <a:prstDash val="solid"/>
            <a:round/>
            <a:headEnd type="none" w="med" len="med"/>
            <a:tailEnd type="none" w="med" len="med"/>
          </a:ln>
        </p:spPr>
        <p:txBody>
          <a:bodyPr lIns="91425" tIns="45700" rIns="91425" bIns="45700" anchor="t" anchorCtr="0">
            <a:noAutofit/>
          </a:bodyPr>
          <a:lstStyle/>
          <a:p>
            <a:pPr>
              <a:spcBef>
                <a:spcPts val="0"/>
              </a:spcBef>
              <a:buNone/>
            </a:pPr>
            <a:endParaRPr/>
          </a:p>
        </p:txBody>
      </p:sp>
      <p:sp>
        <p:nvSpPr>
          <p:cNvPr id="11" name="Shape 11"/>
          <p:cNvSpPr/>
          <p:nvPr/>
        </p:nvSpPr>
        <p:spPr>
          <a:xfrm>
            <a:off x="8273122" y="2652712"/>
            <a:ext cx="777875" cy="1955006"/>
          </a:xfrm>
          <a:custGeom>
            <a:avLst/>
            <a:gdLst/>
            <a:ahLst/>
            <a:cxnLst/>
            <a:rect l="0" t="0" r="0" b="0"/>
            <a:pathLst>
              <a:path w="490" h="1642" extrusionOk="0">
                <a:moveTo>
                  <a:pt x="0" y="1642"/>
                </a:moveTo>
                <a:lnTo>
                  <a:pt x="0" y="1642"/>
                </a:lnTo>
                <a:lnTo>
                  <a:pt x="24" y="1624"/>
                </a:lnTo>
                <a:lnTo>
                  <a:pt x="50" y="1600"/>
                </a:lnTo>
                <a:lnTo>
                  <a:pt x="86" y="1564"/>
                </a:lnTo>
                <a:lnTo>
                  <a:pt x="126" y="1518"/>
                </a:lnTo>
                <a:lnTo>
                  <a:pt x="148" y="1490"/>
                </a:lnTo>
                <a:lnTo>
                  <a:pt x="172" y="1458"/>
                </a:lnTo>
                <a:lnTo>
                  <a:pt x="196" y="1424"/>
                </a:lnTo>
                <a:lnTo>
                  <a:pt x="220" y="1384"/>
                </a:lnTo>
                <a:lnTo>
                  <a:pt x="244" y="1344"/>
                </a:lnTo>
                <a:lnTo>
                  <a:pt x="268" y="1298"/>
                </a:lnTo>
                <a:lnTo>
                  <a:pt x="292" y="1248"/>
                </a:lnTo>
                <a:lnTo>
                  <a:pt x="316" y="1196"/>
                </a:lnTo>
                <a:lnTo>
                  <a:pt x="340" y="1138"/>
                </a:lnTo>
                <a:lnTo>
                  <a:pt x="362" y="1078"/>
                </a:lnTo>
                <a:lnTo>
                  <a:pt x="384" y="1014"/>
                </a:lnTo>
                <a:lnTo>
                  <a:pt x="404" y="944"/>
                </a:lnTo>
                <a:lnTo>
                  <a:pt x="422" y="870"/>
                </a:lnTo>
                <a:lnTo>
                  <a:pt x="438" y="792"/>
                </a:lnTo>
                <a:lnTo>
                  <a:pt x="454" y="710"/>
                </a:lnTo>
                <a:lnTo>
                  <a:pt x="466" y="624"/>
                </a:lnTo>
                <a:lnTo>
                  <a:pt x="476" y="532"/>
                </a:lnTo>
                <a:lnTo>
                  <a:pt x="484" y="436"/>
                </a:lnTo>
                <a:lnTo>
                  <a:pt x="488" y="334"/>
                </a:lnTo>
                <a:lnTo>
                  <a:pt x="490" y="228"/>
                </a:lnTo>
                <a:lnTo>
                  <a:pt x="488" y="118"/>
                </a:lnTo>
                <a:lnTo>
                  <a:pt x="484" y="0"/>
                </a:lnTo>
              </a:path>
            </a:pathLst>
          </a:custGeom>
          <a:noFill/>
          <a:ln w="25400" cap="flat">
            <a:solidFill>
              <a:srgbClr val="D0331F"/>
            </a:solidFill>
            <a:prstDash val="solid"/>
            <a:round/>
            <a:headEnd type="none" w="med" len="med"/>
            <a:tailEnd type="none" w="med" len="med"/>
          </a:ln>
        </p:spPr>
        <p:txBody>
          <a:bodyPr lIns="91425" tIns="45700" rIns="91425" bIns="45700" anchor="t" anchorCtr="0">
            <a:noAutofit/>
          </a:bodyPr>
          <a:lstStyle/>
          <a:p>
            <a:pPr>
              <a:spcBef>
                <a:spcPts val="0"/>
              </a:spcBef>
              <a:buNone/>
            </a:pPr>
            <a:endParaRPr/>
          </a:p>
        </p:txBody>
      </p:sp>
      <p:sp>
        <p:nvSpPr>
          <p:cNvPr id="12" name="Shape 12"/>
          <p:cNvSpPr txBox="1">
            <a:spLocks noGrp="1"/>
          </p:cNvSpPr>
          <p:nvPr>
            <p:ph type="title"/>
          </p:nvPr>
        </p:nvSpPr>
        <p:spPr>
          <a:xfrm rot="-180107">
            <a:off x="1177259" y="-15156"/>
            <a:ext cx="8220779" cy="859014"/>
          </a:xfrm>
          <a:prstGeom prst="rect">
            <a:avLst/>
          </a:prstGeom>
          <a:noFill/>
          <a:ln>
            <a:noFill/>
          </a:ln>
        </p:spPr>
        <p:txBody>
          <a:bodyPr lIns="91425" tIns="91425" rIns="91425" bIns="91425" anchor="ctr" anchorCtr="0"/>
          <a:lstStyle>
            <a:lvl1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1pPr>
            <a:lvl2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2pPr>
            <a:lvl3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3pPr>
            <a:lvl4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4pPr>
            <a:lvl5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5pPr>
            <a:lvl6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6pPr>
            <a:lvl7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7pPr>
            <a:lvl8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8pPr>
            <a:lvl9pPr>
              <a:spcBef>
                <a:spcPts val="0"/>
              </a:spcBef>
              <a:buClr>
                <a:schemeClr val="lt1"/>
              </a:buClr>
              <a:buSzPct val="100000"/>
              <a:buFont typeface="Trebuchet MS"/>
              <a:buNone/>
              <a:defRPr sz="3600">
                <a:solidFill>
                  <a:schemeClr val="lt1"/>
                </a:solidFill>
                <a:latin typeface="Trebuchet MS"/>
                <a:ea typeface="Trebuchet MS"/>
                <a:cs typeface="Trebuchet MS"/>
                <a:sym typeface="Trebuchet MS"/>
              </a:defRPr>
            </a:lvl9pPr>
          </a:lstStyle>
          <a:p>
            <a:endParaRPr/>
          </a:p>
        </p:txBody>
      </p:sp>
      <p:sp>
        <p:nvSpPr>
          <p:cNvPr id="13" name="Shape 13"/>
          <p:cNvSpPr txBox="1">
            <a:spLocks noGrp="1"/>
          </p:cNvSpPr>
          <p:nvPr>
            <p:ph type="body" idx="1"/>
          </p:nvPr>
        </p:nvSpPr>
        <p:spPr>
          <a:xfrm>
            <a:off x="457200" y="1371600"/>
            <a:ext cx="8229600" cy="3165899"/>
          </a:xfrm>
          <a:prstGeom prst="rect">
            <a:avLst/>
          </a:prstGeom>
          <a:noFill/>
          <a:ln>
            <a:noFill/>
          </a:ln>
        </p:spPr>
        <p:txBody>
          <a:bodyPr lIns="91425" tIns="91425" rIns="91425" bIns="91425" anchor="t" anchorCtr="0"/>
          <a:lstStyle>
            <a:lvl1pPr>
              <a:spcBef>
                <a:spcPts val="600"/>
              </a:spcBef>
              <a:buClr>
                <a:schemeClr val="lt2"/>
              </a:buClr>
              <a:buSzPct val="100000"/>
              <a:buFont typeface="Trebuchet MS"/>
              <a:defRPr sz="3000">
                <a:solidFill>
                  <a:schemeClr val="lt2"/>
                </a:solidFill>
                <a:latin typeface="Trebuchet MS"/>
                <a:ea typeface="Trebuchet MS"/>
                <a:cs typeface="Trebuchet MS"/>
                <a:sym typeface="Trebuchet MS"/>
              </a:defRPr>
            </a:lvl1pPr>
            <a:lvl2pPr>
              <a:spcBef>
                <a:spcPts val="480"/>
              </a:spcBef>
              <a:buClr>
                <a:schemeClr val="lt2"/>
              </a:buClr>
              <a:buSzPct val="100000"/>
              <a:buFont typeface="Trebuchet MS"/>
              <a:defRPr sz="2400">
                <a:solidFill>
                  <a:schemeClr val="lt2"/>
                </a:solidFill>
                <a:latin typeface="Trebuchet MS"/>
                <a:ea typeface="Trebuchet MS"/>
                <a:cs typeface="Trebuchet MS"/>
                <a:sym typeface="Trebuchet MS"/>
              </a:defRPr>
            </a:lvl2pPr>
            <a:lvl3pPr>
              <a:spcBef>
                <a:spcPts val="480"/>
              </a:spcBef>
              <a:buClr>
                <a:schemeClr val="lt2"/>
              </a:buClr>
              <a:buSzPct val="100000"/>
              <a:buFont typeface="Trebuchet MS"/>
              <a:defRPr sz="2400">
                <a:solidFill>
                  <a:schemeClr val="lt2"/>
                </a:solidFill>
                <a:latin typeface="Trebuchet MS"/>
                <a:ea typeface="Trebuchet MS"/>
                <a:cs typeface="Trebuchet MS"/>
                <a:sym typeface="Trebuchet MS"/>
              </a:defRPr>
            </a:lvl3pPr>
            <a:lvl4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4pPr>
            <a:lvl5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5pPr>
            <a:lvl6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6pPr>
            <a:lvl7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7pPr>
            <a:lvl8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8pPr>
            <a:lvl9pPr>
              <a:spcBef>
                <a:spcPts val="360"/>
              </a:spcBef>
              <a:buClr>
                <a:schemeClr val="lt2"/>
              </a:buClr>
              <a:buSzPct val="100000"/>
              <a:buFont typeface="Trebuchet MS"/>
              <a:defRPr sz="1800">
                <a:solidFill>
                  <a:schemeClr val="lt2"/>
                </a:solidFill>
                <a:latin typeface="Trebuchet MS"/>
                <a:ea typeface="Trebuchet MS"/>
                <a:cs typeface="Trebuchet MS"/>
                <a:sym typeface="Trebuchet MS"/>
              </a:defRPr>
            </a:lvl9pPr>
          </a:lstStyle>
          <a:p>
            <a:endParaRPr/>
          </a:p>
        </p:txBody>
      </p:sp>
      <p:sp>
        <p:nvSpPr>
          <p:cNvPr id="14" name="Shape 14"/>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lt2"/>
                </a:solidFill>
                <a:latin typeface="Trebuchet MS"/>
                <a:ea typeface="Trebuchet MS"/>
                <a:cs typeface="Trebuchet MS"/>
                <a:sym typeface="Trebuchet MS"/>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ctrTitle"/>
          </p:nvPr>
        </p:nvSpPr>
        <p:spPr>
          <a:xfrm rot="-183804">
            <a:off x="1035602" y="1005108"/>
            <a:ext cx="7763693" cy="1067996"/>
          </a:xfrm>
          <a:prstGeom prst="rect">
            <a:avLst/>
          </a:prstGeom>
        </p:spPr>
        <p:txBody>
          <a:bodyPr lIns="91425" tIns="91425" rIns="91425" bIns="91425" anchor="b" anchorCtr="0">
            <a:noAutofit/>
          </a:bodyPr>
          <a:lstStyle/>
          <a:p>
            <a:pPr>
              <a:spcBef>
                <a:spcPts val="0"/>
              </a:spcBef>
              <a:buNone/>
            </a:pPr>
            <a:r>
              <a:rPr lang="en" sz="3000"/>
              <a:t>Module 9: Program Planning and Development</a:t>
            </a:r>
          </a:p>
        </p:txBody>
      </p:sp>
      <p:sp>
        <p:nvSpPr>
          <p:cNvPr id="76" name="Shape 76"/>
          <p:cNvSpPr txBox="1">
            <a:spLocks noGrp="1"/>
          </p:cNvSpPr>
          <p:nvPr>
            <p:ph type="subTitle" idx="1"/>
          </p:nvPr>
        </p:nvSpPr>
        <p:spPr>
          <a:xfrm rot="-186991">
            <a:off x="1102116" y="2348618"/>
            <a:ext cx="7576304" cy="393946"/>
          </a:xfrm>
          <a:prstGeom prst="rect">
            <a:avLst/>
          </a:prstGeom>
        </p:spPr>
        <p:txBody>
          <a:bodyPr lIns="91425" tIns="91425" rIns="91425" bIns="91425" anchor="ctr" anchorCtr="0">
            <a:noAutofit/>
          </a:bodyPr>
          <a:lstStyle/>
          <a:p>
            <a:pPr>
              <a:spcBef>
                <a:spcPts val="0"/>
              </a:spcBef>
              <a:buNone/>
            </a:pPr>
            <a:r>
              <a:rPr lang="en"/>
              <a:t>Child Development</a:t>
            </a:r>
          </a:p>
        </p:txBody>
      </p:sp>
      <p:pic>
        <p:nvPicPr>
          <p:cNvPr id="1026" name="Picture 2" descr="C:\Users\07078\AppData\Local\Microsoft\Windows\Temporary Internet Files\Content.IE5\4X69A3K0\entrevista_guion[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1186" y="3028950"/>
            <a:ext cx="1428750" cy="15707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Monitoring visits:</a:t>
            </a:r>
          </a:p>
        </p:txBody>
      </p:sp>
      <p:sp>
        <p:nvSpPr>
          <p:cNvPr id="130" name="Shape 130"/>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During these visits the licensor will review if the program is in compliance with the licensing rules, also known as the WACS (Washington Administrative Code).</a:t>
            </a:r>
          </a:p>
          <a:p>
            <a:pPr marL="457200" lvl="0" indent="-381000" rtl="0">
              <a:spcBef>
                <a:spcPts val="0"/>
              </a:spcBef>
              <a:buClr>
                <a:schemeClr val="lt2"/>
              </a:buClr>
              <a:buSzPct val="100000"/>
              <a:buFont typeface="Arial"/>
              <a:buChar char="●"/>
            </a:pPr>
            <a:r>
              <a:rPr lang="en" sz="2400"/>
              <a:t>You must be familiar with the WACS. if you are working in a child care center and with children.</a:t>
            </a:r>
          </a:p>
          <a:p>
            <a:pPr lvl="0">
              <a:spcBef>
                <a:spcPts val="0"/>
              </a:spcBef>
              <a:buNone/>
            </a:pPr>
            <a:endParaRPr sz="240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WAC Sections</a:t>
            </a:r>
          </a:p>
        </p:txBody>
      </p:sp>
      <p:sp>
        <p:nvSpPr>
          <p:cNvPr id="136" name="Shape 136"/>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rtl="0">
              <a:spcBef>
                <a:spcPts val="0"/>
              </a:spcBef>
              <a:buNone/>
            </a:pPr>
            <a:r>
              <a:rPr lang="en" sz="2400"/>
              <a:t>The WACS are divided into the following sections:</a:t>
            </a:r>
          </a:p>
          <a:p>
            <a:pPr marL="457200" lvl="0" indent="-381000" rtl="0">
              <a:spcBef>
                <a:spcPts val="0"/>
              </a:spcBef>
              <a:buClr>
                <a:schemeClr val="lt2"/>
              </a:buClr>
              <a:buSzPct val="100000"/>
              <a:buFont typeface="Trebuchet MS"/>
              <a:buAutoNum type="arabicPeriod"/>
            </a:pPr>
            <a:r>
              <a:rPr lang="en" sz="2400"/>
              <a:t>Licensing</a:t>
            </a:r>
          </a:p>
          <a:p>
            <a:pPr marL="457200" lvl="0" indent="-381000" rtl="0">
              <a:spcBef>
                <a:spcPts val="0"/>
              </a:spcBef>
              <a:buClr>
                <a:schemeClr val="lt2"/>
              </a:buClr>
              <a:buSzPct val="100000"/>
              <a:buFont typeface="Trebuchet MS"/>
              <a:buAutoNum type="arabicPeriod"/>
            </a:pPr>
            <a:r>
              <a:rPr lang="en" sz="2400"/>
              <a:t>Staffing</a:t>
            </a:r>
          </a:p>
          <a:p>
            <a:pPr marL="457200" lvl="0" indent="-381000" rtl="0">
              <a:spcBef>
                <a:spcPts val="0"/>
              </a:spcBef>
              <a:buClr>
                <a:schemeClr val="lt2"/>
              </a:buClr>
              <a:buSzPct val="100000"/>
              <a:buFont typeface="Trebuchet MS"/>
              <a:buAutoNum type="arabicPeriod"/>
            </a:pPr>
            <a:r>
              <a:rPr lang="en" sz="2400"/>
              <a:t>Program</a:t>
            </a:r>
          </a:p>
          <a:p>
            <a:pPr marL="457200" lvl="0" indent="-381000" rtl="0">
              <a:spcBef>
                <a:spcPts val="0"/>
              </a:spcBef>
              <a:buClr>
                <a:schemeClr val="lt2"/>
              </a:buClr>
              <a:buSzPct val="100000"/>
              <a:buFont typeface="Trebuchet MS"/>
              <a:buAutoNum type="arabicPeriod"/>
            </a:pPr>
            <a:r>
              <a:rPr lang="en" sz="2400"/>
              <a:t>Health and nutrition</a:t>
            </a:r>
          </a:p>
          <a:p>
            <a:pPr marL="457200" lvl="0" indent="-381000" rtl="0">
              <a:spcBef>
                <a:spcPts val="0"/>
              </a:spcBef>
              <a:buClr>
                <a:schemeClr val="lt2"/>
              </a:buClr>
              <a:buSzPct val="100000"/>
              <a:buFont typeface="Trebuchet MS"/>
              <a:buAutoNum type="arabicPeriod"/>
            </a:pPr>
            <a:r>
              <a:rPr lang="en" sz="2400"/>
              <a:t>Care of young children</a:t>
            </a:r>
          </a:p>
          <a:p>
            <a:pPr marL="457200" lvl="0" indent="-381000" rtl="0">
              <a:spcBef>
                <a:spcPts val="0"/>
              </a:spcBef>
              <a:buClr>
                <a:schemeClr val="lt2"/>
              </a:buClr>
              <a:buSzPct val="100000"/>
              <a:buFont typeface="Trebuchet MS"/>
              <a:buAutoNum type="arabicPeriod"/>
            </a:pPr>
            <a:r>
              <a:rPr lang="en" sz="2400"/>
              <a:t>Safety and environment</a:t>
            </a:r>
          </a:p>
          <a:p>
            <a:pPr marL="457200" lvl="0" indent="-381000" rtl="0">
              <a:spcBef>
                <a:spcPts val="0"/>
              </a:spcBef>
              <a:buClr>
                <a:schemeClr val="lt2"/>
              </a:buClr>
              <a:buSzPct val="100000"/>
              <a:buFont typeface="Trebuchet MS"/>
              <a:buAutoNum type="arabicPeriod"/>
            </a:pPr>
            <a:r>
              <a:rPr lang="en" sz="2400"/>
              <a:t>Agency practices</a:t>
            </a:r>
          </a:p>
          <a:p>
            <a:pPr marL="457200" lvl="0" indent="-381000">
              <a:spcBef>
                <a:spcPts val="0"/>
              </a:spcBef>
              <a:buClr>
                <a:schemeClr val="lt2"/>
              </a:buClr>
              <a:buSzPct val="100000"/>
              <a:buFont typeface="Trebuchet MS"/>
              <a:buAutoNum type="arabicPeriod"/>
            </a:pPr>
            <a:r>
              <a:rPr lang="en" sz="2400"/>
              <a:t>Records, reporting and posting</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Objective</a:t>
            </a:r>
          </a:p>
        </p:txBody>
      </p:sp>
      <p:sp>
        <p:nvSpPr>
          <p:cNvPr id="142" name="Shape 142"/>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a:spcBef>
                <a:spcPts val="0"/>
              </a:spcBef>
              <a:buNone/>
            </a:pPr>
            <a:r>
              <a:rPr lang="en"/>
              <a:t>The student will identify what, where and how records are kept.</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Recordkeeping:</a:t>
            </a:r>
          </a:p>
        </p:txBody>
      </p:sp>
      <p:sp>
        <p:nvSpPr>
          <p:cNvPr id="148" name="Shape 148"/>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a:spcBef>
                <a:spcPts val="0"/>
              </a:spcBef>
              <a:buClr>
                <a:schemeClr val="lt2"/>
              </a:buClr>
              <a:buSzPct val="100000"/>
              <a:buFont typeface="Arial"/>
              <a:buChar char="●"/>
            </a:pPr>
            <a:r>
              <a:rPr lang="en" sz="2400"/>
              <a:t>Recordkeeping has always been an important part of staff member’s duties and each program may have different ways of managing records.</a:t>
            </a:r>
          </a:p>
        </p:txBody>
      </p:sp>
      <p:pic>
        <p:nvPicPr>
          <p:cNvPr id="5122" name="Picture 2" descr="C:\Users\07078\AppData\Local\Microsoft\Windows\Temporary Internet Files\Content.IE5\85KOXPJG\large-writing-sketch-166.6-2342[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571750"/>
            <a:ext cx="1884000" cy="183376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Program Files (x86)\Microsoft Office\MEDIA\CAGCAT10\j0195384.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571750"/>
            <a:ext cx="1795882" cy="18333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Examples of Records Include:</a:t>
            </a:r>
          </a:p>
        </p:txBody>
      </p:sp>
      <p:sp>
        <p:nvSpPr>
          <p:cNvPr id="154" name="Shape 154"/>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The center’s or program’s mission statement</a:t>
            </a:r>
          </a:p>
          <a:p>
            <a:pPr marL="457200" lvl="0" indent="-381000" rtl="0">
              <a:spcBef>
                <a:spcPts val="0"/>
              </a:spcBef>
              <a:buClr>
                <a:schemeClr val="lt2"/>
              </a:buClr>
              <a:buSzPct val="100000"/>
              <a:buFont typeface="Arial"/>
              <a:buChar char="●"/>
            </a:pPr>
            <a:r>
              <a:rPr lang="en" sz="2400"/>
              <a:t>Children’s immunization and attendance records</a:t>
            </a:r>
          </a:p>
          <a:p>
            <a:pPr marL="457200" lvl="0" indent="-381000" rtl="0">
              <a:spcBef>
                <a:spcPts val="0"/>
              </a:spcBef>
              <a:buClr>
                <a:schemeClr val="lt2"/>
              </a:buClr>
              <a:buSzPct val="100000"/>
              <a:buFont typeface="Arial"/>
              <a:buChar char="●"/>
            </a:pPr>
            <a:r>
              <a:rPr lang="en" sz="2400"/>
              <a:t>Incident reports</a:t>
            </a:r>
          </a:p>
          <a:p>
            <a:pPr marL="457200" lvl="0" indent="-381000" rtl="0">
              <a:spcBef>
                <a:spcPts val="0"/>
              </a:spcBef>
              <a:buClr>
                <a:schemeClr val="lt2"/>
              </a:buClr>
              <a:buSzPct val="100000"/>
              <a:buFont typeface="Arial"/>
              <a:buChar char="●"/>
            </a:pPr>
            <a:r>
              <a:rPr lang="en" sz="2400"/>
              <a:t>Children’s individual class work, IEP or assessments</a:t>
            </a:r>
          </a:p>
          <a:p>
            <a:pPr marL="457200" lvl="0" indent="-381000" rtl="0">
              <a:spcBef>
                <a:spcPts val="0"/>
              </a:spcBef>
              <a:buClr>
                <a:schemeClr val="lt2"/>
              </a:buClr>
              <a:buSzPct val="100000"/>
              <a:buFont typeface="Arial"/>
              <a:buChar char="●"/>
            </a:pPr>
            <a:r>
              <a:rPr lang="en" sz="2400"/>
              <a:t>Personnel records</a:t>
            </a:r>
          </a:p>
          <a:p>
            <a:pPr marL="457200" lvl="0" indent="-381000">
              <a:spcBef>
                <a:spcPts val="0"/>
              </a:spcBef>
              <a:buClr>
                <a:schemeClr val="lt2"/>
              </a:buClr>
              <a:buSzPct val="100000"/>
              <a:buFont typeface="Arial"/>
              <a:buChar char="●"/>
            </a:pPr>
            <a:r>
              <a:rPr lang="en" sz="2400"/>
              <a:t>Food program records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Once a program is licensed:</a:t>
            </a:r>
          </a:p>
        </p:txBody>
      </p:sp>
      <p:sp>
        <p:nvSpPr>
          <p:cNvPr id="160" name="Shape 160"/>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The licensor will do a monitoring visit at least once every 12 months for a child care center provider, and at least once every 18 months if a family home care provider.</a:t>
            </a:r>
          </a:p>
          <a:p>
            <a:pPr marL="457200" lvl="0" indent="-381000">
              <a:spcBef>
                <a:spcPts val="0"/>
              </a:spcBef>
              <a:buClr>
                <a:schemeClr val="lt2"/>
              </a:buClr>
              <a:buSzPct val="100000"/>
              <a:buFont typeface="Arial"/>
              <a:buChar char="●"/>
            </a:pPr>
            <a:r>
              <a:rPr lang="en" sz="2400"/>
              <a:t>Files should be all up to date.</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Objective:</a:t>
            </a:r>
          </a:p>
        </p:txBody>
      </p:sp>
      <p:sp>
        <p:nvSpPr>
          <p:cNvPr id="82" name="Shape 82"/>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a:spcBef>
                <a:spcPts val="0"/>
              </a:spcBef>
              <a:buNone/>
            </a:pPr>
            <a:r>
              <a:rPr lang="en"/>
              <a:t>The student will describe staff members’ responsibilities in carrying out the program’s mission statement.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Mission Statements</a:t>
            </a:r>
          </a:p>
        </p:txBody>
      </p:sp>
      <p:sp>
        <p:nvSpPr>
          <p:cNvPr id="88" name="Shape 88"/>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Give staff and families a clear idea of how the program’s views and philosophy are part of their daily practice.</a:t>
            </a:r>
          </a:p>
          <a:p>
            <a:pPr marL="457200" lvl="0" indent="-381000" rtl="0">
              <a:spcBef>
                <a:spcPts val="0"/>
              </a:spcBef>
              <a:buClr>
                <a:schemeClr val="lt2"/>
              </a:buClr>
              <a:buSzPct val="100000"/>
              <a:buFont typeface="Arial"/>
              <a:buChar char="●"/>
            </a:pPr>
            <a:r>
              <a:rPr lang="en" sz="2400"/>
              <a:t>A mission statement connects the original vision or idea for the program with what the program actually does on a daily basis.</a:t>
            </a:r>
          </a:p>
          <a:p>
            <a:pPr marL="457200" lvl="0" indent="-381000">
              <a:spcBef>
                <a:spcPts val="0"/>
              </a:spcBef>
              <a:buClr>
                <a:schemeClr val="lt2"/>
              </a:buClr>
              <a:buSzPct val="100000"/>
              <a:buFont typeface="Arial"/>
              <a:buChar char="●"/>
            </a:pPr>
            <a:r>
              <a:rPr lang="en" sz="2400"/>
              <a:t>Mission statements can be written by a board and can be a “work in progress” and written over time.</a:t>
            </a:r>
          </a:p>
        </p:txBody>
      </p:sp>
      <p:pic>
        <p:nvPicPr>
          <p:cNvPr id="2050" name="Picture 2" descr="C:\Users\07078\AppData\Local\Microsoft\Windows\Temporary Internet Files\Content.IE5\24V7QCDM\not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5619"/>
            <a:ext cx="1219200" cy="121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I</a:t>
            </a:r>
            <a:r>
              <a:rPr lang="en" sz="3000"/>
              <a:t>deas to help shape your program’s mission statement:</a:t>
            </a:r>
          </a:p>
        </p:txBody>
      </p:sp>
      <p:sp>
        <p:nvSpPr>
          <p:cNvPr id="94" name="Shape 94"/>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Revisit the ideas of how and why the program began.</a:t>
            </a:r>
          </a:p>
          <a:p>
            <a:pPr marL="457200" lvl="0" indent="-381000" rtl="0">
              <a:spcBef>
                <a:spcPts val="0"/>
              </a:spcBef>
              <a:buClr>
                <a:schemeClr val="lt2"/>
              </a:buClr>
              <a:buSzPct val="100000"/>
              <a:buFont typeface="Arial"/>
              <a:buChar char="●"/>
            </a:pPr>
            <a:r>
              <a:rPr lang="en" sz="2400"/>
              <a:t>Think about how the program should grow.</a:t>
            </a:r>
          </a:p>
          <a:p>
            <a:pPr marL="457200" lvl="0" indent="-381000" rtl="0">
              <a:spcBef>
                <a:spcPts val="0"/>
              </a:spcBef>
              <a:buClr>
                <a:schemeClr val="lt2"/>
              </a:buClr>
              <a:buSzPct val="100000"/>
              <a:buFont typeface="Arial"/>
              <a:buChar char="●"/>
            </a:pPr>
            <a:r>
              <a:rPr lang="en" sz="2400"/>
              <a:t>Describe what is special and valued in the program.</a:t>
            </a:r>
          </a:p>
          <a:p>
            <a:pPr marL="457200" lvl="0" indent="-381000" rtl="0">
              <a:spcBef>
                <a:spcPts val="0"/>
              </a:spcBef>
              <a:buClr>
                <a:schemeClr val="lt2"/>
              </a:buClr>
              <a:buSzPct val="100000"/>
              <a:buFont typeface="Arial"/>
              <a:buChar char="●"/>
            </a:pPr>
            <a:r>
              <a:rPr lang="en" sz="2400"/>
              <a:t>Communicate the services that your program offers to children, families, staff and volunteers.</a:t>
            </a:r>
          </a:p>
          <a:p>
            <a:pPr marL="457200" lvl="0" indent="-381000" rtl="0">
              <a:spcBef>
                <a:spcPts val="0"/>
              </a:spcBef>
              <a:buClr>
                <a:schemeClr val="lt2"/>
              </a:buClr>
              <a:buSzPct val="100000"/>
              <a:buFont typeface="Arial"/>
              <a:buChar char="●"/>
            </a:pPr>
            <a:r>
              <a:rPr lang="en" sz="2400"/>
              <a:t>Include philosophies, beliefs and goals.</a:t>
            </a:r>
          </a:p>
          <a:p>
            <a:pPr marL="457200" lvl="0" indent="-381000">
              <a:spcBef>
                <a:spcPts val="0"/>
              </a:spcBef>
              <a:buClr>
                <a:schemeClr val="lt2"/>
              </a:buClr>
              <a:buSzPct val="100000"/>
              <a:buFont typeface="Arial"/>
              <a:buChar char="●"/>
            </a:pPr>
            <a:r>
              <a:rPr lang="en" sz="2400"/>
              <a:t>Think about when you’d like to re-write or review the mission.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rtl="0">
              <a:spcBef>
                <a:spcPts val="0"/>
              </a:spcBef>
              <a:buNone/>
            </a:pPr>
            <a:r>
              <a:rPr lang="en"/>
              <a:t>Good mission statements </a:t>
            </a:r>
          </a:p>
          <a:p>
            <a:pPr>
              <a:spcBef>
                <a:spcPts val="0"/>
              </a:spcBef>
              <a:buNone/>
            </a:pPr>
            <a:r>
              <a:rPr lang="en"/>
              <a:t> </a:t>
            </a:r>
          </a:p>
        </p:txBody>
      </p:sp>
      <p:sp>
        <p:nvSpPr>
          <p:cNvPr id="100" name="Shape 100"/>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Are short,memorable and inspiring.</a:t>
            </a:r>
          </a:p>
          <a:p>
            <a:pPr rtl="0">
              <a:spcBef>
                <a:spcPts val="0"/>
              </a:spcBef>
              <a:buNone/>
            </a:pPr>
            <a:r>
              <a:rPr lang="en" sz="2400"/>
              <a:t>Once completed programs need to decide how the mission statement will be shared:</a:t>
            </a:r>
          </a:p>
          <a:p>
            <a:pPr marL="457200" lvl="0" indent="-381000" rtl="0">
              <a:spcBef>
                <a:spcPts val="0"/>
              </a:spcBef>
              <a:buClr>
                <a:schemeClr val="lt2"/>
              </a:buClr>
              <a:buSzPct val="100000"/>
              <a:buFont typeface="Arial"/>
              <a:buChar char="●"/>
            </a:pPr>
            <a:r>
              <a:rPr lang="en" sz="2400" u="sng"/>
              <a:t>Posting the statement</a:t>
            </a:r>
          </a:p>
          <a:p>
            <a:pPr marL="457200" lvl="0" indent="-381000" rtl="0">
              <a:spcBef>
                <a:spcPts val="0"/>
              </a:spcBef>
              <a:buClr>
                <a:schemeClr val="lt2"/>
              </a:buClr>
              <a:buSzPct val="100000"/>
              <a:buFont typeface="Arial"/>
              <a:buChar char="●"/>
            </a:pPr>
            <a:r>
              <a:rPr lang="en" sz="2400" u="sng"/>
              <a:t>Placing it</a:t>
            </a:r>
            <a:r>
              <a:rPr lang="en" sz="2400"/>
              <a:t> in the program’s handbook</a:t>
            </a:r>
          </a:p>
          <a:p>
            <a:pPr marL="457200" lvl="0" indent="-381000" rtl="0">
              <a:spcBef>
                <a:spcPts val="0"/>
              </a:spcBef>
              <a:buClr>
                <a:schemeClr val="lt2"/>
              </a:buClr>
              <a:buSzPct val="100000"/>
              <a:buFont typeface="Arial"/>
              <a:buChar char="●"/>
            </a:pPr>
            <a:r>
              <a:rPr lang="en" sz="2400" u="sng"/>
              <a:t>Printing it</a:t>
            </a:r>
            <a:r>
              <a:rPr lang="en" sz="2400"/>
              <a:t> on flyers or forms that will be distributed to families or the public</a:t>
            </a:r>
          </a:p>
          <a:p>
            <a:pPr marL="457200" lvl="0" indent="-381000">
              <a:spcBef>
                <a:spcPts val="0"/>
              </a:spcBef>
              <a:buClr>
                <a:schemeClr val="lt2"/>
              </a:buClr>
              <a:buSzPct val="100000"/>
              <a:buFont typeface="Arial"/>
              <a:buChar char="●"/>
            </a:pPr>
            <a:r>
              <a:rPr lang="en" sz="2400" u="sng"/>
              <a:t>Adding it</a:t>
            </a:r>
            <a:r>
              <a:rPr lang="en" sz="2400"/>
              <a:t> to the program’s newsletter or website.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Mission statements should not:</a:t>
            </a:r>
          </a:p>
        </p:txBody>
      </p:sp>
      <p:sp>
        <p:nvSpPr>
          <p:cNvPr id="106" name="Shape 106"/>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marL="457200" lvl="0" indent="-381000" rtl="0">
              <a:spcBef>
                <a:spcPts val="0"/>
              </a:spcBef>
              <a:buClr>
                <a:schemeClr val="lt2"/>
              </a:buClr>
              <a:buSzPct val="100000"/>
              <a:buFont typeface="Arial"/>
              <a:buChar char="●"/>
            </a:pPr>
            <a:r>
              <a:rPr lang="en" sz="2400"/>
              <a:t>Be fluffy or include information that does not relate to the program philosophy.</a:t>
            </a:r>
          </a:p>
          <a:p>
            <a:pPr marL="457200" lvl="0" indent="-381000">
              <a:spcBef>
                <a:spcPts val="0"/>
              </a:spcBef>
              <a:buClr>
                <a:schemeClr val="lt2"/>
              </a:buClr>
              <a:buSzPct val="100000"/>
              <a:buFont typeface="Arial"/>
              <a:buChar char="●"/>
            </a:pPr>
            <a:r>
              <a:rPr lang="en" sz="2400"/>
              <a:t>Once the mission statement is written and shared, it is the responsibility of those who work within the program to keep it in mind as they provide day to day care and education for children and families they serve.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Objective</a:t>
            </a:r>
          </a:p>
        </p:txBody>
      </p:sp>
      <p:sp>
        <p:nvSpPr>
          <p:cNvPr id="112" name="Shape 112"/>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a:spcBef>
                <a:spcPts val="0"/>
              </a:spcBef>
              <a:buNone/>
            </a:pPr>
            <a:r>
              <a:rPr lang="en"/>
              <a:t>The student will relate program policies to specific Washington licensing rules and laws.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Responsibilities</a:t>
            </a:r>
          </a:p>
        </p:txBody>
      </p:sp>
      <p:sp>
        <p:nvSpPr>
          <p:cNvPr id="118" name="Shape 118"/>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a:spcBef>
                <a:spcPts val="0"/>
              </a:spcBef>
              <a:buNone/>
            </a:pPr>
            <a:r>
              <a:rPr lang="en" sz="2400"/>
              <a:t>Each employee and volunteer in a child care program is responsible for completing a number of forms for complying with certain licensing rules and policies in order to maintain their employment with the program.</a:t>
            </a:r>
          </a:p>
        </p:txBody>
      </p:sp>
      <p:pic>
        <p:nvPicPr>
          <p:cNvPr id="3074" name="Picture 2" descr="C:\Users\07078\AppData\Local\Microsoft\Windows\Temporary Internet Files\Content.IE5\4X69A3K0\image_preview[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952750"/>
            <a:ext cx="1895475" cy="15265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rot="-228134">
            <a:off x="1184357" y="-16296"/>
            <a:ext cx="8215583" cy="859729"/>
          </a:xfrm>
          <a:prstGeom prst="rect">
            <a:avLst/>
          </a:prstGeom>
        </p:spPr>
        <p:txBody>
          <a:bodyPr lIns="91425" tIns="91425" rIns="91425" bIns="91425" anchor="ctr" anchorCtr="0">
            <a:noAutofit/>
          </a:bodyPr>
          <a:lstStyle/>
          <a:p>
            <a:pPr>
              <a:spcBef>
                <a:spcPts val="0"/>
              </a:spcBef>
              <a:buNone/>
            </a:pPr>
            <a:r>
              <a:rPr lang="en"/>
              <a:t>Employment</a:t>
            </a:r>
          </a:p>
        </p:txBody>
      </p:sp>
      <p:sp>
        <p:nvSpPr>
          <p:cNvPr id="124" name="Shape 124"/>
          <p:cNvSpPr txBox="1">
            <a:spLocks noGrp="1"/>
          </p:cNvSpPr>
          <p:nvPr>
            <p:ph type="body" idx="1"/>
          </p:nvPr>
        </p:nvSpPr>
        <p:spPr>
          <a:xfrm>
            <a:off x="457200" y="1200150"/>
            <a:ext cx="8229600" cy="3394500"/>
          </a:xfrm>
          <a:prstGeom prst="rect">
            <a:avLst/>
          </a:prstGeom>
        </p:spPr>
        <p:txBody>
          <a:bodyPr lIns="91425" tIns="91425" rIns="91425" bIns="91425" anchor="t" anchorCtr="0">
            <a:noAutofit/>
          </a:bodyPr>
          <a:lstStyle/>
          <a:p>
            <a:pPr rtl="0">
              <a:spcBef>
                <a:spcPts val="0"/>
              </a:spcBef>
              <a:buNone/>
            </a:pPr>
            <a:r>
              <a:rPr lang="en" sz="2400"/>
              <a:t>If a center employs more than five people, certain written policies must be in place and discussed with each employee that is hired.</a:t>
            </a:r>
          </a:p>
          <a:p>
            <a:pPr>
              <a:spcBef>
                <a:spcPts val="0"/>
              </a:spcBef>
              <a:buNone/>
            </a:pPr>
            <a:r>
              <a:rPr lang="en" sz="2400"/>
              <a:t>Each employee will have a personnel file with required items that will be monitored by the licensor.</a:t>
            </a:r>
          </a:p>
        </p:txBody>
      </p:sp>
      <p:pic>
        <p:nvPicPr>
          <p:cNvPr id="4098" name="Picture 2" descr="C:\Users\07078\AppData\Local\Microsoft\Windows\Temporary Internet Files\Content.IE5\36N332IL\newspaper_-_jobs clip art[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24" y="3105150"/>
            <a:ext cx="1216675" cy="11620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theme/theme1.xml><?xml version="1.0" encoding="utf-8"?>
<a:theme xmlns:a="http://schemas.openxmlformats.org/drawingml/2006/main" name="friendly">
  <a:themeElements>
    <a:clrScheme name="Custom 432">
      <a:dk1>
        <a:srgbClr val="CA0001"/>
      </a:dk1>
      <a:lt1>
        <a:srgbClr val="ECE47C"/>
      </a:lt1>
      <a:dk2>
        <a:srgbClr val="000000"/>
      </a:dk2>
      <a:lt2>
        <a:srgbClr val="FFFFFF"/>
      </a:lt2>
      <a:accent1>
        <a:srgbClr val="E26F01"/>
      </a:accent1>
      <a:accent2>
        <a:srgbClr val="723C75"/>
      </a:accent2>
      <a:accent3>
        <a:srgbClr val="69B19F"/>
      </a:accent3>
      <a:accent4>
        <a:srgbClr val="BC5828"/>
      </a:accent4>
      <a:accent5>
        <a:srgbClr val="800000"/>
      </a:accent5>
      <a:accent6>
        <a:srgbClr val="333333"/>
      </a:accent6>
      <a:hlink>
        <a:srgbClr val="ECE47C"/>
      </a:hlink>
      <a:folHlink>
        <a:srgbClr val="FF51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580</Words>
  <Application>Microsoft Office PowerPoint</Application>
  <PresentationFormat>On-screen Show (16:9)</PresentationFormat>
  <Paragraphs>61</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friendly</vt:lpstr>
      <vt:lpstr>Module 9: Program Planning and Development</vt:lpstr>
      <vt:lpstr>Objective:</vt:lpstr>
      <vt:lpstr>Mission Statements</vt:lpstr>
      <vt:lpstr>Ideas to help shape your program’s mission statement:</vt:lpstr>
      <vt:lpstr>Good mission statements   </vt:lpstr>
      <vt:lpstr>Mission statements should not:</vt:lpstr>
      <vt:lpstr>Objective</vt:lpstr>
      <vt:lpstr>Responsibilities</vt:lpstr>
      <vt:lpstr>Employment</vt:lpstr>
      <vt:lpstr>Monitoring visits:</vt:lpstr>
      <vt:lpstr>WAC Sections</vt:lpstr>
      <vt:lpstr>Objective</vt:lpstr>
      <vt:lpstr>Recordkeeping:</vt:lpstr>
      <vt:lpstr>Examples of Records Include:</vt:lpstr>
      <vt:lpstr>Once a program is licensed: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9: Program Planning and Development</dc:title>
  <dc:creator>Gudgeon, Corie</dc:creator>
  <cp:lastModifiedBy>Gudgeon, Corie</cp:lastModifiedBy>
  <cp:revision>2</cp:revision>
  <dcterms:modified xsi:type="dcterms:W3CDTF">2015-04-20T16:38:24Z</dcterms:modified>
</cp:coreProperties>
</file>