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7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479878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Techniques for Communicating with Families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Child Development</a:t>
            </a:r>
          </a:p>
        </p:txBody>
      </p:sp>
      <p:pic>
        <p:nvPicPr>
          <p:cNvPr id="1026" name="Picture 2" descr="C:\Users\07078\AppData\Local\Microsoft\Windows\Temporary Internet Files\Content.IE5\24V7QCDM\familycartoon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09950"/>
            <a:ext cx="2209800" cy="1208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Entry Task Discussion Questions	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Please write out a paragraph answer in your composition books to these questions.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 sz="2400"/>
              <a:t>1. What are ways you can communicate effectively with families?</a:t>
            </a:r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>
              <a:spcBef>
                <a:spcPts val="0"/>
              </a:spcBef>
              <a:buNone/>
            </a:pPr>
            <a:r>
              <a:rPr lang="en" sz="2400"/>
              <a:t>2. How do you professionally communicate information about a child’s development?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Partnerships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/>
              <a:t>The partnership between families and early learning professionals is fundamental to children’s current and future success and their readiness for school.</a:t>
            </a:r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>
              <a:spcBef>
                <a:spcPts val="0"/>
              </a:spcBef>
              <a:buNone/>
            </a:pPr>
            <a:r>
              <a:rPr lang="en" sz="2400"/>
              <a:t>In your work, you will have an opportunity to help develop the attitudes and skills that support genuine partnerships with families.</a:t>
            </a:r>
          </a:p>
        </p:txBody>
      </p:sp>
      <p:pic>
        <p:nvPicPr>
          <p:cNvPr id="2050" name="Picture 2" descr="C:\Users\07078\AppData\Local\Microsoft\Windows\Temporary Internet Files\Content.IE5\4X69A3K0\family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468771"/>
            <a:ext cx="1866900" cy="1760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Family Members May Bring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/>
              <a:t>A broad array of information, feelings, beliefs and expectations relevant to their child’s experience to your program, including: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The Child’s Temperament health history, behavior at home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Family expectations, fears and hopes for the child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Families’ experiences of school and beliefs about their role as relation to professionals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Families’ sense of control and authority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you bring to the program 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Unique knowledge, beliefs and attitudes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Development and educational information about the child based on observation and assessment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Your own culturally-rooted beliefs about child-rearing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Information about the child’s performance in the program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Information about the curriculum and learning goals for the child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Knowledge about the child’s nex educational environment</a:t>
            </a:r>
          </a:p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you bring contd.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Your unique personality and temperament, family history and culture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Your education, training, experience, and professional philosophy</a:t>
            </a:r>
          </a:p>
          <a:p>
            <a:pPr marL="457200" lvl="0" indent="-3810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Your job description, program policies, and procedures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Respectfully sharing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400"/>
              <a:t>Respectfully sharing these different perspectives is an essential step toward creating healthy learning environments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267</Words>
  <Application>Microsoft Office PowerPoint</Application>
  <PresentationFormat>On-screen Show (16:9)</PresentationFormat>
  <Paragraphs>31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light-gradient</vt:lpstr>
      <vt:lpstr>Techniques for Communicating with Families</vt:lpstr>
      <vt:lpstr>Entry Task Discussion Questions </vt:lpstr>
      <vt:lpstr>Partnerships</vt:lpstr>
      <vt:lpstr>What Family Members May Bring</vt:lpstr>
      <vt:lpstr>What you bring to the program </vt:lpstr>
      <vt:lpstr>What you bring contd.</vt:lpstr>
      <vt:lpstr>Respectfully sharing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Techniques for Communicating with Families</dc:title>
  <dc:creator>Gudgeon, Corie</dc:creator>
  <cp:lastModifiedBy>Gudgeon, Corie</cp:lastModifiedBy>
  <cp:revision>2</cp:revision>
  <dcterms:modified xsi:type="dcterms:W3CDTF">2015-04-20T15:52:48Z</dcterms:modified>
</cp:coreProperties>
</file>