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570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8276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Valuing Each Child and Family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Child Dev. 			Module 1</a:t>
            </a:r>
          </a:p>
        </p:txBody>
      </p:sp>
      <p:pic>
        <p:nvPicPr>
          <p:cNvPr id="1026" name="Picture 2" descr="C:\Users\07078\AppData\Local\Microsoft\Windows\Temporary Internet Files\Content.IE5\24V7QCDM\316162646_family_two_dad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52750"/>
            <a:ext cx="117361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Learning Target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student will describe strategies for interacting collaboratively with all children and adults.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Self-Reflection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Self-Reflection and knowing who you are is a good starting point for working collaboratively with families.</a:t>
            </a:r>
          </a:p>
        </p:txBody>
      </p:sp>
      <p:pic>
        <p:nvPicPr>
          <p:cNvPr id="2051" name="Picture 3" descr="C:\Users\07078\AppData\Local\Microsoft\Windows\Temporary Internet Files\Content.IE5\85KOXPJG\mirro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19350"/>
            <a:ext cx="11144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Things to reflect on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How are you unique?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How have you grown to be who you are?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What do you value?</a:t>
            </a:r>
          </a:p>
          <a:p>
            <a:pPr marL="457200" lvl="0" indent="-3810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What are your perspectives on children and their families?</a:t>
            </a:r>
          </a:p>
        </p:txBody>
      </p:sp>
      <p:pic>
        <p:nvPicPr>
          <p:cNvPr id="5122" name="Picture 2" descr="C:\Users\07078\AppData\Local\Microsoft\Windows\Temporary Internet Files\Content.IE5\85KOXPJG\thinking-clip-art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87655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Development of Identity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Children will watch every move you make.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Children learn through what they are deliberately taught and by observing.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Cultural patterns and expectations are demonstrated and “taught” to the child through modeled behavior they observe from the adults in their lives.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Make sure every child sees themselves reflected in class activities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Support each child’s sense of self and family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Engage children in the acceptance and appreciation of differences and similarities in people, and </a:t>
            </a:r>
          </a:p>
          <a:p>
            <a:pPr marL="457200" lvl="0" indent="-3810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Help children better understand beliefs and customs different from their own</a:t>
            </a:r>
          </a:p>
        </p:txBody>
      </p:sp>
      <p:pic>
        <p:nvPicPr>
          <p:cNvPr id="4098" name="Picture 2" descr="C:\Users\07078\AppData\Local\Microsoft\Windows\Temporary Internet Files\Content.IE5\36N332IL\clipart-ki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86075"/>
            <a:ext cx="1594227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Having a multi-cultural non-biase environment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Do not have posters or other visuals/books that have a stereotype image</a:t>
            </a:r>
          </a:p>
          <a:p>
            <a:pPr marL="457200" lvl="0" indent="-3810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Use different types of learning materials  that help children feel comfortable with their identity as well as increase awareness of other people</a:t>
            </a:r>
          </a:p>
        </p:txBody>
      </p:sp>
      <p:pic>
        <p:nvPicPr>
          <p:cNvPr id="3074" name="Picture 2" descr="C:\Users\07078\AppData\Local\Microsoft\Windows\Temporary Internet Files\Content.IE5\36N332IL\royalty-free-images-multicultural-kid-faces-united-around-earth-globe-illustration-vector-136672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99390"/>
            <a:ext cx="13970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Learning Materials to use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Reflect diversity in books, magazines, dolls, puzzles, paintings, music, and block area props, etc.</a:t>
            </a:r>
          </a:p>
        </p:txBody>
      </p:sp>
      <p:pic>
        <p:nvPicPr>
          <p:cNvPr id="6146" name="Picture 2" descr="C:\Users\07078\AppData\Local\Microsoft\Windows\Temporary Internet Files\Content.IE5\4X69A3K0\Screen shot 2012-12-19 at 15.17.2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56" y="2266950"/>
            <a:ext cx="1368656" cy="21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07078\AppData\Local\Microsoft\Windows\Temporary Internet Files\Content.IE5\24V7QCDM\Screen shot 2012-12-19 at 15.17.4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33957"/>
            <a:ext cx="2025507" cy="20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7078\AppData\Local\Microsoft\Windows\Temporary Internet Files\Content.IE5\85KOXPJG\978080508953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6" y="2499521"/>
            <a:ext cx="2171700" cy="170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233</Words>
  <Application>Microsoft Office PowerPoint</Application>
  <PresentationFormat>On-screen Show (16:9)</PresentationFormat>
  <Paragraphs>24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color-strip</vt:lpstr>
      <vt:lpstr>Valuing Each Child and Family</vt:lpstr>
      <vt:lpstr>Learning Target</vt:lpstr>
      <vt:lpstr>Self-Reflection</vt:lpstr>
      <vt:lpstr>Things to reflect on</vt:lpstr>
      <vt:lpstr>Development of Identity</vt:lpstr>
      <vt:lpstr>Make sure every child sees themselves reflected in class activities</vt:lpstr>
      <vt:lpstr>Having a multi-cultural non-biase environment</vt:lpstr>
      <vt:lpstr>Learning Materials to 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Valuing Each Child and Family</dc:title>
  <dc:creator>Gudgeon, Corie</dc:creator>
  <cp:lastModifiedBy>Gudgeon, Corie</cp:lastModifiedBy>
  <cp:revision>3</cp:revision>
  <dcterms:modified xsi:type="dcterms:W3CDTF">2015-04-20T18:05:20Z</dcterms:modified>
</cp:coreProperties>
</file>