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1"/>
  </p:notesMasterIdLst>
  <p:handoutMasterIdLst>
    <p:handoutMasterId r:id="rId32"/>
  </p:handoutMasterIdLst>
  <p:sldIdLst>
    <p:sldId id="327" r:id="rId2"/>
    <p:sldId id="331" r:id="rId3"/>
    <p:sldId id="329" r:id="rId4"/>
    <p:sldId id="330" r:id="rId5"/>
    <p:sldId id="332" r:id="rId6"/>
    <p:sldId id="333" r:id="rId7"/>
    <p:sldId id="335" r:id="rId8"/>
    <p:sldId id="278" r:id="rId9"/>
    <p:sldId id="353" r:id="rId10"/>
    <p:sldId id="336" r:id="rId11"/>
    <p:sldId id="337" r:id="rId12"/>
    <p:sldId id="338" r:id="rId13"/>
    <p:sldId id="339" r:id="rId14"/>
    <p:sldId id="341" r:id="rId15"/>
    <p:sldId id="340" r:id="rId16"/>
    <p:sldId id="281" r:id="rId17"/>
    <p:sldId id="318" r:id="rId18"/>
    <p:sldId id="343" r:id="rId19"/>
    <p:sldId id="271" r:id="rId20"/>
    <p:sldId id="347" r:id="rId21"/>
    <p:sldId id="321" r:id="rId22"/>
    <p:sldId id="272" r:id="rId23"/>
    <p:sldId id="351" r:id="rId24"/>
    <p:sldId id="346" r:id="rId25"/>
    <p:sldId id="354" r:id="rId26"/>
    <p:sldId id="349" r:id="rId27"/>
    <p:sldId id="273" r:id="rId28"/>
    <p:sldId id="350" r:id="rId29"/>
    <p:sldId id="274" r:id="rId30"/>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07" autoAdjust="0"/>
    <p:restoredTop sz="94625" autoAdjust="0"/>
  </p:normalViewPr>
  <p:slideViewPr>
    <p:cSldViewPr>
      <p:cViewPr>
        <p:scale>
          <a:sx n="80" d="100"/>
          <a:sy n="80" d="100"/>
        </p:scale>
        <p:origin x="-1445" y="-82"/>
      </p:cViewPr>
      <p:guideLst>
        <p:guide orient="horz" pos="2160"/>
        <p:guide pos="2880"/>
      </p:guideLst>
    </p:cSldViewPr>
  </p:slideViewPr>
  <p:notesTextViewPr>
    <p:cViewPr>
      <p:scale>
        <a:sx n="100" d="100"/>
        <a:sy n="100" d="100"/>
      </p:scale>
      <p:origin x="0" y="0"/>
    </p:cViewPr>
  </p:notesTextViewPr>
  <p:sorterViewPr>
    <p:cViewPr>
      <p:scale>
        <a:sx n="90" d="100"/>
        <a:sy n="90" d="100"/>
      </p:scale>
      <p:origin x="0" y="0"/>
    </p:cViewPr>
  </p:sorterViewPr>
  <p:notesViewPr>
    <p:cSldViewPr>
      <p:cViewPr>
        <p:scale>
          <a:sx n="90" d="100"/>
          <a:sy n="90" d="100"/>
        </p:scale>
        <p:origin x="-2496" y="706"/>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037840" cy="464820"/>
          </a:xfrm>
          <a:prstGeom prst="rect">
            <a:avLst/>
          </a:prstGeom>
        </p:spPr>
        <p:txBody>
          <a:bodyPr vert="horz" lIns="92446" tIns="46223" rIns="92446" bIns="46223" rtlCol="0"/>
          <a:lstStyle>
            <a:lvl1pPr algn="l">
              <a:defRPr sz="1200"/>
            </a:lvl1pPr>
          </a:lstStyle>
          <a:p>
            <a:endParaRPr lang="en-US" dirty="0"/>
          </a:p>
        </p:txBody>
      </p:sp>
      <p:sp>
        <p:nvSpPr>
          <p:cNvPr id="3" name="Date Placeholder 2"/>
          <p:cNvSpPr>
            <a:spLocks noGrp="1"/>
          </p:cNvSpPr>
          <p:nvPr>
            <p:ph type="dt" sz="quarter" idx="1"/>
          </p:nvPr>
        </p:nvSpPr>
        <p:spPr>
          <a:xfrm>
            <a:off x="3970939" y="0"/>
            <a:ext cx="3037840" cy="464820"/>
          </a:xfrm>
          <a:prstGeom prst="rect">
            <a:avLst/>
          </a:prstGeom>
        </p:spPr>
        <p:txBody>
          <a:bodyPr vert="horz" lIns="92446" tIns="46223" rIns="92446" bIns="46223" rtlCol="0"/>
          <a:lstStyle>
            <a:lvl1pPr algn="r">
              <a:defRPr sz="1200"/>
            </a:lvl1pPr>
          </a:lstStyle>
          <a:p>
            <a:fld id="{10A5F016-FE11-4EFF-B4B1-04575B18505E}" type="datetimeFigureOut">
              <a:rPr lang="en-US" smtClean="0"/>
              <a:pPr/>
              <a:t>3/13/2015</a:t>
            </a:fld>
            <a:endParaRPr lang="en-US" dirty="0"/>
          </a:p>
        </p:txBody>
      </p:sp>
      <p:sp>
        <p:nvSpPr>
          <p:cNvPr id="4" name="Footer Placeholder 3"/>
          <p:cNvSpPr>
            <a:spLocks noGrp="1"/>
          </p:cNvSpPr>
          <p:nvPr>
            <p:ph type="ftr" sz="quarter" idx="2"/>
          </p:nvPr>
        </p:nvSpPr>
        <p:spPr>
          <a:xfrm>
            <a:off x="1" y="8829967"/>
            <a:ext cx="3037840" cy="464820"/>
          </a:xfrm>
          <a:prstGeom prst="rect">
            <a:avLst/>
          </a:prstGeom>
        </p:spPr>
        <p:txBody>
          <a:bodyPr vert="horz" lIns="92446" tIns="46223" rIns="92446" bIns="46223" rtlCol="0" anchor="b"/>
          <a:lstStyle>
            <a:lvl1pPr algn="l">
              <a:defRPr sz="1200"/>
            </a:lvl1pPr>
          </a:lstStyle>
          <a:p>
            <a:endParaRPr lang="en-US" dirty="0"/>
          </a:p>
        </p:txBody>
      </p:sp>
      <p:sp>
        <p:nvSpPr>
          <p:cNvPr id="5" name="Slide Number Placeholder 4"/>
          <p:cNvSpPr>
            <a:spLocks noGrp="1"/>
          </p:cNvSpPr>
          <p:nvPr>
            <p:ph type="sldNum" sz="quarter" idx="3"/>
          </p:nvPr>
        </p:nvSpPr>
        <p:spPr>
          <a:xfrm>
            <a:off x="3970939" y="8829967"/>
            <a:ext cx="3037840" cy="464820"/>
          </a:xfrm>
          <a:prstGeom prst="rect">
            <a:avLst/>
          </a:prstGeom>
        </p:spPr>
        <p:txBody>
          <a:bodyPr vert="horz" lIns="92446" tIns="46223" rIns="92446" bIns="46223" rtlCol="0" anchor="b"/>
          <a:lstStyle>
            <a:lvl1pPr algn="r">
              <a:defRPr sz="1200"/>
            </a:lvl1pPr>
          </a:lstStyle>
          <a:p>
            <a:fld id="{E26A4CAA-7BFB-45F8-9792-84D1EBBE7D0E}" type="slidenum">
              <a:rPr lang="en-US" smtClean="0"/>
              <a:pPr/>
              <a:t>‹#›</a:t>
            </a:fld>
            <a:endParaRPr lang="en-US" dirty="0"/>
          </a:p>
        </p:txBody>
      </p:sp>
    </p:spTree>
    <p:extLst>
      <p:ext uri="{BB962C8B-B14F-4D97-AF65-F5344CB8AC3E}">
        <p14:creationId xmlns:p14="http://schemas.microsoft.com/office/powerpoint/2010/main" val="418638966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037840" cy="464820"/>
          </a:xfrm>
          <a:prstGeom prst="rect">
            <a:avLst/>
          </a:prstGeom>
        </p:spPr>
        <p:txBody>
          <a:bodyPr vert="horz" lIns="92446" tIns="46223" rIns="92446" bIns="46223" rtlCol="0"/>
          <a:lstStyle>
            <a:lvl1pPr algn="l">
              <a:defRPr sz="1200"/>
            </a:lvl1pPr>
          </a:lstStyle>
          <a:p>
            <a:endParaRPr lang="en-US" dirty="0"/>
          </a:p>
        </p:txBody>
      </p:sp>
      <p:sp>
        <p:nvSpPr>
          <p:cNvPr id="3" name="Date Placeholder 2"/>
          <p:cNvSpPr>
            <a:spLocks noGrp="1"/>
          </p:cNvSpPr>
          <p:nvPr>
            <p:ph type="dt" idx="1"/>
          </p:nvPr>
        </p:nvSpPr>
        <p:spPr>
          <a:xfrm>
            <a:off x="3970939" y="0"/>
            <a:ext cx="3037840" cy="464820"/>
          </a:xfrm>
          <a:prstGeom prst="rect">
            <a:avLst/>
          </a:prstGeom>
        </p:spPr>
        <p:txBody>
          <a:bodyPr vert="horz" lIns="92446" tIns="46223" rIns="92446" bIns="46223" rtlCol="0"/>
          <a:lstStyle>
            <a:lvl1pPr algn="r">
              <a:defRPr sz="1200"/>
            </a:lvl1pPr>
          </a:lstStyle>
          <a:p>
            <a:fld id="{C5A1A457-C775-4E96-97B5-C65DAE9CE847}" type="datetimeFigureOut">
              <a:rPr lang="en-US" smtClean="0"/>
              <a:pPr/>
              <a:t>3/13/2015</a:t>
            </a:fld>
            <a:endParaRPr lang="en-US" dirty="0"/>
          </a:p>
        </p:txBody>
      </p:sp>
      <p:sp>
        <p:nvSpPr>
          <p:cNvPr id="4" name="Slide Image Placeholder 3"/>
          <p:cNvSpPr>
            <a:spLocks noGrp="1" noRot="1" noChangeAspect="1"/>
          </p:cNvSpPr>
          <p:nvPr>
            <p:ph type="sldImg" idx="2"/>
          </p:nvPr>
        </p:nvSpPr>
        <p:spPr>
          <a:xfrm>
            <a:off x="1181100" y="696913"/>
            <a:ext cx="4649788" cy="3486150"/>
          </a:xfrm>
          <a:prstGeom prst="rect">
            <a:avLst/>
          </a:prstGeom>
          <a:noFill/>
          <a:ln w="12700">
            <a:solidFill>
              <a:prstClr val="black"/>
            </a:solidFill>
          </a:ln>
        </p:spPr>
        <p:txBody>
          <a:bodyPr vert="horz" lIns="92446" tIns="46223" rIns="92446" bIns="46223" rtlCol="0" anchor="ctr"/>
          <a:lstStyle/>
          <a:p>
            <a:endParaRPr lang="en-US" dirty="0"/>
          </a:p>
        </p:txBody>
      </p:sp>
      <p:sp>
        <p:nvSpPr>
          <p:cNvPr id="5" name="Notes Placeholder 4"/>
          <p:cNvSpPr>
            <a:spLocks noGrp="1"/>
          </p:cNvSpPr>
          <p:nvPr>
            <p:ph type="body" sz="quarter" idx="3"/>
          </p:nvPr>
        </p:nvSpPr>
        <p:spPr>
          <a:xfrm>
            <a:off x="701041" y="4415790"/>
            <a:ext cx="5608320" cy="4183380"/>
          </a:xfrm>
          <a:prstGeom prst="rect">
            <a:avLst/>
          </a:prstGeom>
        </p:spPr>
        <p:txBody>
          <a:bodyPr vert="horz" lIns="92446" tIns="46223" rIns="92446" bIns="46223"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1" y="8829967"/>
            <a:ext cx="3037840" cy="464820"/>
          </a:xfrm>
          <a:prstGeom prst="rect">
            <a:avLst/>
          </a:prstGeom>
        </p:spPr>
        <p:txBody>
          <a:bodyPr vert="horz" lIns="92446" tIns="46223" rIns="92446" bIns="46223"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9" y="8829967"/>
            <a:ext cx="3037840" cy="464820"/>
          </a:xfrm>
          <a:prstGeom prst="rect">
            <a:avLst/>
          </a:prstGeom>
        </p:spPr>
        <p:txBody>
          <a:bodyPr vert="horz" lIns="92446" tIns="46223" rIns="92446" bIns="46223" rtlCol="0" anchor="b"/>
          <a:lstStyle>
            <a:lvl1pPr algn="r">
              <a:defRPr sz="1200"/>
            </a:lvl1pPr>
          </a:lstStyle>
          <a:p>
            <a:fld id="{73348C0E-435E-47CA-B668-CED334E3E7AB}" type="slidenum">
              <a:rPr lang="en-US" smtClean="0"/>
              <a:pPr/>
              <a:t>‹#›</a:t>
            </a:fld>
            <a:endParaRPr lang="en-US" dirty="0"/>
          </a:p>
        </p:txBody>
      </p:sp>
    </p:spTree>
    <p:extLst>
      <p:ext uri="{BB962C8B-B14F-4D97-AF65-F5344CB8AC3E}">
        <p14:creationId xmlns:p14="http://schemas.microsoft.com/office/powerpoint/2010/main" val="16722637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3348C0E-435E-47CA-B668-CED334E3E7AB}" type="slidenum">
              <a:rPr lang="en-US" smtClean="0"/>
              <a:pPr/>
              <a:t>1</a:t>
            </a:fld>
            <a:endParaRPr lang="en-US" dirty="0"/>
          </a:p>
        </p:txBody>
      </p:sp>
    </p:spTree>
    <p:extLst>
      <p:ext uri="{BB962C8B-B14F-4D97-AF65-F5344CB8AC3E}">
        <p14:creationId xmlns:p14="http://schemas.microsoft.com/office/powerpoint/2010/main" val="160781311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3348C0E-435E-47CA-B668-CED334E3E7AB}" type="slidenum">
              <a:rPr lang="en-US" smtClean="0"/>
              <a:pPr/>
              <a:t>10</a:t>
            </a:fld>
            <a:endParaRPr lang="en-US" dirty="0"/>
          </a:p>
        </p:txBody>
      </p:sp>
    </p:spTree>
    <p:extLst>
      <p:ext uri="{BB962C8B-B14F-4D97-AF65-F5344CB8AC3E}">
        <p14:creationId xmlns:p14="http://schemas.microsoft.com/office/powerpoint/2010/main" val="265646991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3348C0E-435E-47CA-B668-CED334E3E7AB}" type="slidenum">
              <a:rPr lang="en-US" smtClean="0"/>
              <a:pPr/>
              <a:t>11</a:t>
            </a:fld>
            <a:endParaRPr lang="en-US" dirty="0"/>
          </a:p>
        </p:txBody>
      </p:sp>
    </p:spTree>
    <p:extLst>
      <p:ext uri="{BB962C8B-B14F-4D97-AF65-F5344CB8AC3E}">
        <p14:creationId xmlns:p14="http://schemas.microsoft.com/office/powerpoint/2010/main" val="324061165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3348C0E-435E-47CA-B668-CED334E3E7AB}" type="slidenum">
              <a:rPr lang="en-US" smtClean="0"/>
              <a:pPr/>
              <a:t>12</a:t>
            </a:fld>
            <a:endParaRPr lang="en-US" dirty="0"/>
          </a:p>
        </p:txBody>
      </p:sp>
    </p:spTree>
    <p:extLst>
      <p:ext uri="{BB962C8B-B14F-4D97-AF65-F5344CB8AC3E}">
        <p14:creationId xmlns:p14="http://schemas.microsoft.com/office/powerpoint/2010/main" val="61824262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3348C0E-435E-47CA-B668-CED334E3E7AB}" type="slidenum">
              <a:rPr lang="en-US" smtClean="0"/>
              <a:pPr/>
              <a:t>13</a:t>
            </a:fld>
            <a:endParaRPr lang="en-US" dirty="0"/>
          </a:p>
        </p:txBody>
      </p:sp>
    </p:spTree>
    <p:extLst>
      <p:ext uri="{BB962C8B-B14F-4D97-AF65-F5344CB8AC3E}">
        <p14:creationId xmlns:p14="http://schemas.microsoft.com/office/powerpoint/2010/main" val="5852040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3348C0E-435E-47CA-B668-CED334E3E7AB}" type="slidenum">
              <a:rPr lang="en-US" smtClean="0"/>
              <a:pPr/>
              <a:t>14</a:t>
            </a:fld>
            <a:endParaRPr lang="en-US" dirty="0"/>
          </a:p>
        </p:txBody>
      </p:sp>
    </p:spTree>
    <p:extLst>
      <p:ext uri="{BB962C8B-B14F-4D97-AF65-F5344CB8AC3E}">
        <p14:creationId xmlns:p14="http://schemas.microsoft.com/office/powerpoint/2010/main" val="383104152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3348C0E-435E-47CA-B668-CED334E3E7AB}" type="slidenum">
              <a:rPr lang="en-US" smtClean="0"/>
              <a:pPr/>
              <a:t>15</a:t>
            </a:fld>
            <a:endParaRPr lang="en-US" dirty="0"/>
          </a:p>
        </p:txBody>
      </p:sp>
    </p:spTree>
    <p:extLst>
      <p:ext uri="{BB962C8B-B14F-4D97-AF65-F5344CB8AC3E}">
        <p14:creationId xmlns:p14="http://schemas.microsoft.com/office/powerpoint/2010/main" val="1046570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3348C0E-435E-47CA-B668-CED334E3E7AB}" type="slidenum">
              <a:rPr lang="en-US" smtClean="0"/>
              <a:pPr/>
              <a:t>16</a:t>
            </a:fld>
            <a:endParaRPr lang="en-US" dirty="0"/>
          </a:p>
        </p:txBody>
      </p:sp>
    </p:spTree>
    <p:extLst>
      <p:ext uri="{BB962C8B-B14F-4D97-AF65-F5344CB8AC3E}">
        <p14:creationId xmlns:p14="http://schemas.microsoft.com/office/powerpoint/2010/main" val="355689247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3348C0E-435E-47CA-B668-CED334E3E7AB}" type="slidenum">
              <a:rPr lang="en-US" smtClean="0"/>
              <a:pPr/>
              <a:t>17</a:t>
            </a:fld>
            <a:endParaRPr lang="en-US" dirty="0"/>
          </a:p>
        </p:txBody>
      </p:sp>
    </p:spTree>
    <p:extLst>
      <p:ext uri="{BB962C8B-B14F-4D97-AF65-F5344CB8AC3E}">
        <p14:creationId xmlns:p14="http://schemas.microsoft.com/office/powerpoint/2010/main" val="28615308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3348C0E-435E-47CA-B668-CED334E3E7AB}" type="slidenum">
              <a:rPr lang="en-US" smtClean="0"/>
              <a:pPr/>
              <a:t>18</a:t>
            </a:fld>
            <a:endParaRPr lang="en-US" dirty="0"/>
          </a:p>
        </p:txBody>
      </p:sp>
    </p:spTree>
    <p:extLst>
      <p:ext uri="{BB962C8B-B14F-4D97-AF65-F5344CB8AC3E}">
        <p14:creationId xmlns:p14="http://schemas.microsoft.com/office/powerpoint/2010/main" val="280070886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3348C0E-435E-47CA-B668-CED334E3E7AB}" type="slidenum">
              <a:rPr lang="en-US" smtClean="0"/>
              <a:pPr/>
              <a:t>19</a:t>
            </a:fld>
            <a:endParaRPr lang="en-US" dirty="0"/>
          </a:p>
        </p:txBody>
      </p:sp>
    </p:spTree>
    <p:extLst>
      <p:ext uri="{BB962C8B-B14F-4D97-AF65-F5344CB8AC3E}">
        <p14:creationId xmlns:p14="http://schemas.microsoft.com/office/powerpoint/2010/main" val="39026027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3348C0E-435E-47CA-B668-CED334E3E7AB}" type="slidenum">
              <a:rPr lang="en-US" smtClean="0"/>
              <a:pPr/>
              <a:t>2</a:t>
            </a:fld>
            <a:endParaRPr lang="en-US" dirty="0"/>
          </a:p>
        </p:txBody>
      </p:sp>
    </p:spTree>
    <p:extLst>
      <p:ext uri="{BB962C8B-B14F-4D97-AF65-F5344CB8AC3E}">
        <p14:creationId xmlns:p14="http://schemas.microsoft.com/office/powerpoint/2010/main" val="32664635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3348C0E-435E-47CA-B668-CED334E3E7AB}" type="slidenum">
              <a:rPr lang="en-US" smtClean="0"/>
              <a:pPr/>
              <a:t>20</a:t>
            </a:fld>
            <a:endParaRPr lang="en-US" dirty="0"/>
          </a:p>
        </p:txBody>
      </p:sp>
    </p:spTree>
    <p:extLst>
      <p:ext uri="{BB962C8B-B14F-4D97-AF65-F5344CB8AC3E}">
        <p14:creationId xmlns:p14="http://schemas.microsoft.com/office/powerpoint/2010/main" val="151178937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3348C0E-435E-47CA-B668-CED334E3E7AB}" type="slidenum">
              <a:rPr lang="en-US" smtClean="0"/>
              <a:pPr/>
              <a:t>21</a:t>
            </a:fld>
            <a:endParaRPr lang="en-US" dirty="0"/>
          </a:p>
        </p:txBody>
      </p:sp>
    </p:spTree>
    <p:extLst>
      <p:ext uri="{BB962C8B-B14F-4D97-AF65-F5344CB8AC3E}">
        <p14:creationId xmlns:p14="http://schemas.microsoft.com/office/powerpoint/2010/main" val="265902533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3348C0E-435E-47CA-B668-CED334E3E7AB}" type="slidenum">
              <a:rPr lang="en-US" smtClean="0"/>
              <a:pPr/>
              <a:t>22</a:t>
            </a:fld>
            <a:endParaRPr lang="en-US" dirty="0"/>
          </a:p>
        </p:txBody>
      </p:sp>
    </p:spTree>
    <p:extLst>
      <p:ext uri="{BB962C8B-B14F-4D97-AF65-F5344CB8AC3E}">
        <p14:creationId xmlns:p14="http://schemas.microsoft.com/office/powerpoint/2010/main" val="100122629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3348C0E-435E-47CA-B668-CED334E3E7AB}" type="slidenum">
              <a:rPr lang="en-US" smtClean="0"/>
              <a:pPr/>
              <a:t>23</a:t>
            </a:fld>
            <a:endParaRPr lang="en-US" dirty="0"/>
          </a:p>
        </p:txBody>
      </p:sp>
    </p:spTree>
    <p:extLst>
      <p:ext uri="{BB962C8B-B14F-4D97-AF65-F5344CB8AC3E}">
        <p14:creationId xmlns:p14="http://schemas.microsoft.com/office/powerpoint/2010/main" val="173099410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3348C0E-435E-47CA-B668-CED334E3E7AB}" type="slidenum">
              <a:rPr lang="en-US" smtClean="0"/>
              <a:pPr/>
              <a:t>24</a:t>
            </a:fld>
            <a:endParaRPr lang="en-US" dirty="0"/>
          </a:p>
        </p:txBody>
      </p:sp>
    </p:spTree>
    <p:extLst>
      <p:ext uri="{BB962C8B-B14F-4D97-AF65-F5344CB8AC3E}">
        <p14:creationId xmlns:p14="http://schemas.microsoft.com/office/powerpoint/2010/main" val="38845755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3348C0E-435E-47CA-B668-CED334E3E7AB}" type="slidenum">
              <a:rPr lang="en-US" smtClean="0"/>
              <a:pPr/>
              <a:t>25</a:t>
            </a:fld>
            <a:endParaRPr lang="en-US" dirty="0"/>
          </a:p>
        </p:txBody>
      </p:sp>
    </p:spTree>
    <p:extLst>
      <p:ext uri="{BB962C8B-B14F-4D97-AF65-F5344CB8AC3E}">
        <p14:creationId xmlns:p14="http://schemas.microsoft.com/office/powerpoint/2010/main" val="80651631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3348C0E-435E-47CA-B668-CED334E3E7AB}" type="slidenum">
              <a:rPr lang="en-US" smtClean="0"/>
              <a:pPr/>
              <a:t>26</a:t>
            </a:fld>
            <a:endParaRPr lang="en-US" dirty="0"/>
          </a:p>
        </p:txBody>
      </p:sp>
    </p:spTree>
    <p:extLst>
      <p:ext uri="{BB962C8B-B14F-4D97-AF65-F5344CB8AC3E}">
        <p14:creationId xmlns:p14="http://schemas.microsoft.com/office/powerpoint/2010/main" val="121186945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3348C0E-435E-47CA-B668-CED334E3E7AB}" type="slidenum">
              <a:rPr lang="en-US" smtClean="0"/>
              <a:pPr/>
              <a:t>27</a:t>
            </a:fld>
            <a:endParaRPr lang="en-US" dirty="0"/>
          </a:p>
        </p:txBody>
      </p:sp>
    </p:spTree>
    <p:extLst>
      <p:ext uri="{BB962C8B-B14F-4D97-AF65-F5344CB8AC3E}">
        <p14:creationId xmlns:p14="http://schemas.microsoft.com/office/powerpoint/2010/main" val="228022711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3348C0E-435E-47CA-B668-CED334E3E7AB}" type="slidenum">
              <a:rPr lang="en-US" smtClean="0"/>
              <a:pPr/>
              <a:t>28</a:t>
            </a:fld>
            <a:endParaRPr lang="en-US" dirty="0"/>
          </a:p>
        </p:txBody>
      </p:sp>
    </p:spTree>
    <p:extLst>
      <p:ext uri="{BB962C8B-B14F-4D97-AF65-F5344CB8AC3E}">
        <p14:creationId xmlns:p14="http://schemas.microsoft.com/office/powerpoint/2010/main" val="386645879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3348C0E-435E-47CA-B668-CED334E3E7AB}" type="slidenum">
              <a:rPr lang="en-US" smtClean="0"/>
              <a:pPr/>
              <a:t>29</a:t>
            </a:fld>
            <a:endParaRPr lang="en-US" dirty="0"/>
          </a:p>
        </p:txBody>
      </p:sp>
    </p:spTree>
    <p:extLst>
      <p:ext uri="{BB962C8B-B14F-4D97-AF65-F5344CB8AC3E}">
        <p14:creationId xmlns:p14="http://schemas.microsoft.com/office/powerpoint/2010/main" val="25804968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3348C0E-435E-47CA-B668-CED334E3E7AB}" type="slidenum">
              <a:rPr lang="en-US" smtClean="0"/>
              <a:pPr/>
              <a:t>3</a:t>
            </a:fld>
            <a:endParaRPr lang="en-US" dirty="0"/>
          </a:p>
        </p:txBody>
      </p:sp>
    </p:spTree>
    <p:extLst>
      <p:ext uri="{BB962C8B-B14F-4D97-AF65-F5344CB8AC3E}">
        <p14:creationId xmlns:p14="http://schemas.microsoft.com/office/powerpoint/2010/main" val="17250171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3348C0E-435E-47CA-B668-CED334E3E7AB}" type="slidenum">
              <a:rPr lang="en-US" smtClean="0"/>
              <a:pPr/>
              <a:t>4</a:t>
            </a:fld>
            <a:endParaRPr lang="en-US" dirty="0"/>
          </a:p>
        </p:txBody>
      </p:sp>
    </p:spTree>
    <p:extLst>
      <p:ext uri="{BB962C8B-B14F-4D97-AF65-F5344CB8AC3E}">
        <p14:creationId xmlns:p14="http://schemas.microsoft.com/office/powerpoint/2010/main" val="16774135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Specifics on the challenges…26 people from one community is a significant number. Everyone was personally impacted…not one was objective and yet they had to keep functioning.</a:t>
            </a:r>
          </a:p>
          <a:p>
            <a:r>
              <a:rPr lang="en-US" dirty="0"/>
              <a:t>Children, staff and adults scattered and it took several hours to locate where everyone was so they could be accounted for.  Many children went into neighbors’ homes and stayed there</a:t>
            </a:r>
          </a:p>
          <a:p>
            <a:r>
              <a:rPr lang="en-US" dirty="0"/>
              <a:t>Extra people… it was Gingerbread House day in the Kindergarten class so extra parents were either already there or in the parking lot or coming to the school</a:t>
            </a:r>
          </a:p>
          <a:p>
            <a:r>
              <a:rPr lang="en-US" dirty="0"/>
              <a:t>Grid LOCK… cars couldn’t move on the narrow road leading to the school.  Cars were abandoned where they were.  Including police and medics</a:t>
            </a:r>
          </a:p>
          <a:p>
            <a:r>
              <a:rPr lang="en-US" dirty="0"/>
              <a:t>Staff left without keys, purses or personal belongings.  Couldn’t get them for several days</a:t>
            </a:r>
          </a:p>
          <a:p>
            <a:r>
              <a:rPr lang="en-US" dirty="0"/>
              <a:t>Every school district has staff who have children who go to your schools.  Parents/teachers struggled with what do they do… leave their students?  Go to their own children?  Stay at work and hope the other parent can get away from work?  Not </a:t>
            </a:r>
            <a:r>
              <a:rPr lang="en-US" dirty="0" smtClean="0"/>
              <a:t>easy</a:t>
            </a:r>
            <a:endParaRPr lang="en-US" dirty="0"/>
          </a:p>
        </p:txBody>
      </p:sp>
      <p:sp>
        <p:nvSpPr>
          <p:cNvPr id="4" name="Slide Number Placeholder 3"/>
          <p:cNvSpPr>
            <a:spLocks noGrp="1"/>
          </p:cNvSpPr>
          <p:nvPr>
            <p:ph type="sldNum" sz="quarter" idx="10"/>
          </p:nvPr>
        </p:nvSpPr>
        <p:spPr/>
        <p:txBody>
          <a:bodyPr/>
          <a:lstStyle/>
          <a:p>
            <a:fld id="{73348C0E-435E-47CA-B668-CED334E3E7AB}" type="slidenum">
              <a:rPr lang="en-US" smtClean="0"/>
              <a:pPr/>
              <a:t>5</a:t>
            </a:fld>
            <a:endParaRPr lang="en-US" dirty="0"/>
          </a:p>
        </p:txBody>
      </p:sp>
    </p:spTree>
    <p:extLst>
      <p:ext uri="{BB962C8B-B14F-4D97-AF65-F5344CB8AC3E}">
        <p14:creationId xmlns:p14="http://schemas.microsoft.com/office/powerpoint/2010/main" val="148035649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District called a lockdown</a:t>
            </a:r>
            <a:r>
              <a:rPr lang="en-US" baseline="0" dirty="0" smtClean="0"/>
              <a:t> district wide which was in place for at least an hour or more.  Other schools not sure what was happening</a:t>
            </a:r>
          </a:p>
          <a:p>
            <a:r>
              <a:rPr lang="en-US" baseline="0" dirty="0" smtClean="0"/>
              <a:t>Principal and District Psychologist were victims.  The Principal knew the Family Reunification Plan best and wasn’t there to guide them.</a:t>
            </a:r>
          </a:p>
          <a:p>
            <a:r>
              <a:rPr lang="en-US" baseline="0" dirty="0" smtClean="0"/>
              <a:t>21 Funerals in one week and school district staff expected to attend each one…. Grueling!</a:t>
            </a:r>
          </a:p>
          <a:p>
            <a:r>
              <a:rPr lang="en-US" baseline="0" dirty="0" smtClean="0"/>
              <a:t>School was a crime scene and no one was allowed in for days</a:t>
            </a:r>
          </a:p>
          <a:p>
            <a:r>
              <a:rPr lang="en-US" baseline="0" dirty="0" smtClean="0"/>
              <a:t>On going discussion of what to do with the school site… and who gets to make that decision?</a:t>
            </a:r>
          </a:p>
          <a:p>
            <a:r>
              <a:rPr lang="en-US" baseline="0" dirty="0" smtClean="0"/>
              <a:t>Reopened the alternative Sandy Hook school 7 miles away at a neighboring district with a vacant school.  The logistics of getting it cleaned out, painted, carpeted and ready to be occupied was immense.  </a:t>
            </a:r>
          </a:p>
          <a:p>
            <a:r>
              <a:rPr lang="en-US" baseline="0" dirty="0" smtClean="0"/>
              <a:t>Students, staff and parents had significant trauma reactions… neurological paths in the brain are altered by extreme trauma.  Kids and adults didn’t have the ability to complete tasks, concentrated, remember or at times even function.</a:t>
            </a:r>
            <a:endParaRPr lang="en-US" dirty="0" smtClean="0"/>
          </a:p>
          <a:p>
            <a:endParaRPr lang="en-US" dirty="0"/>
          </a:p>
        </p:txBody>
      </p:sp>
      <p:sp>
        <p:nvSpPr>
          <p:cNvPr id="4" name="Slide Number Placeholder 3"/>
          <p:cNvSpPr>
            <a:spLocks noGrp="1"/>
          </p:cNvSpPr>
          <p:nvPr>
            <p:ph type="sldNum" sz="quarter" idx="10"/>
          </p:nvPr>
        </p:nvSpPr>
        <p:spPr/>
        <p:txBody>
          <a:bodyPr/>
          <a:lstStyle/>
          <a:p>
            <a:fld id="{73348C0E-435E-47CA-B668-CED334E3E7AB}" type="slidenum">
              <a:rPr lang="en-US" smtClean="0"/>
              <a:pPr/>
              <a:t>6</a:t>
            </a:fld>
            <a:endParaRPr lang="en-US" dirty="0"/>
          </a:p>
        </p:txBody>
      </p:sp>
    </p:spTree>
    <p:extLst>
      <p:ext uri="{BB962C8B-B14F-4D97-AF65-F5344CB8AC3E}">
        <p14:creationId xmlns:p14="http://schemas.microsoft.com/office/powerpoint/2010/main" val="5055621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Pictures say it… Medics had</a:t>
            </a:r>
            <a:r>
              <a:rPr lang="en-US" baseline="0" dirty="0" smtClean="0"/>
              <a:t> to come from a long ways away because of the gridlock, SWAT with guns mixed with parents and kids is not a good idea!</a:t>
            </a:r>
            <a:endParaRPr lang="en-US" dirty="0" smtClean="0"/>
          </a:p>
          <a:p>
            <a:endParaRPr lang="en-US" dirty="0"/>
          </a:p>
        </p:txBody>
      </p:sp>
      <p:sp>
        <p:nvSpPr>
          <p:cNvPr id="4" name="Slide Number Placeholder 3"/>
          <p:cNvSpPr>
            <a:spLocks noGrp="1"/>
          </p:cNvSpPr>
          <p:nvPr>
            <p:ph type="sldNum" sz="quarter" idx="10"/>
          </p:nvPr>
        </p:nvSpPr>
        <p:spPr/>
        <p:txBody>
          <a:bodyPr/>
          <a:lstStyle/>
          <a:p>
            <a:fld id="{73348C0E-435E-47CA-B668-CED334E3E7AB}" type="slidenum">
              <a:rPr lang="en-US" smtClean="0"/>
              <a:pPr/>
              <a:t>7</a:t>
            </a:fld>
            <a:endParaRPr lang="en-US" dirty="0"/>
          </a:p>
        </p:txBody>
      </p:sp>
    </p:spTree>
    <p:extLst>
      <p:ext uri="{BB962C8B-B14F-4D97-AF65-F5344CB8AC3E}">
        <p14:creationId xmlns:p14="http://schemas.microsoft.com/office/powerpoint/2010/main" val="308198286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3348C0E-435E-47CA-B668-CED334E3E7AB}" type="slidenum">
              <a:rPr lang="en-US" smtClean="0"/>
              <a:pPr/>
              <a:t>8</a:t>
            </a:fld>
            <a:endParaRPr lang="en-US" dirty="0"/>
          </a:p>
        </p:txBody>
      </p:sp>
    </p:spTree>
    <p:extLst>
      <p:ext uri="{BB962C8B-B14F-4D97-AF65-F5344CB8AC3E}">
        <p14:creationId xmlns:p14="http://schemas.microsoft.com/office/powerpoint/2010/main" val="150907372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3348C0E-435E-47CA-B668-CED334E3E7AB}" type="slidenum">
              <a:rPr lang="en-US" smtClean="0"/>
              <a:pPr/>
              <a:t>9</a:t>
            </a:fld>
            <a:endParaRPr lang="en-US" dirty="0"/>
          </a:p>
        </p:txBody>
      </p:sp>
    </p:spTree>
    <p:extLst>
      <p:ext uri="{BB962C8B-B14F-4D97-AF65-F5344CB8AC3E}">
        <p14:creationId xmlns:p14="http://schemas.microsoft.com/office/powerpoint/2010/main" val="72356579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ight Triangle 9"/>
          <p:cNvSpPr/>
          <p:nvPr/>
        </p:nvSpPr>
        <p:spPr>
          <a:xfrm>
            <a:off x="-2" y="4664147"/>
            <a:ext cx="9151089" cy="0"/>
          </a:xfrm>
          <a:prstGeom prst="rtTriangle">
            <a:avLst/>
          </a:prstGeom>
          <a:gradFill flip="none" rotWithShape="1">
            <a:gsLst>
              <a:gs pos="0">
                <a:schemeClr val="accent1">
                  <a:shade val="35000"/>
                  <a:satMod val="170000"/>
                  <a:alpha val="100000"/>
                </a:schemeClr>
              </a:gs>
              <a:gs pos="55000">
                <a:schemeClr val="accent1">
                  <a:tint val="90000"/>
                  <a:satMod val="150000"/>
                  <a:alpha val="100000"/>
                </a:schemeClr>
              </a:gs>
              <a:gs pos="100000">
                <a:schemeClr val="accent1">
                  <a:shade val="35000"/>
                  <a:satMod val="170000"/>
                  <a:alpha val="100000"/>
                </a:schemeClr>
              </a:gs>
            </a:gsLst>
            <a:lin ang="3000000" scaled="1"/>
            <a:tileRect/>
          </a:gradFill>
          <a:ln w="127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9" name="Title 8"/>
          <p:cNvSpPr>
            <a:spLocks noGrp="1"/>
          </p:cNvSpPr>
          <p:nvPr>
            <p:ph type="ctrTitle"/>
          </p:nvPr>
        </p:nvSpPr>
        <p:spPr>
          <a:xfrm>
            <a:off x="685800" y="1752601"/>
            <a:ext cx="7772400" cy="1829761"/>
          </a:xfrm>
        </p:spPr>
        <p:txBody>
          <a:bodyPr vert="horz" anchor="b">
            <a:normAutofit/>
            <a:scene3d>
              <a:camera prst="orthographicFront"/>
              <a:lightRig rig="soft" dir="t"/>
            </a:scene3d>
            <a:sp3d prstMaterial="softEdge">
              <a:bevelT w="25400" h="25400"/>
            </a:sp3d>
          </a:bodyPr>
          <a:lstStyle>
            <a:lvl1pPr algn="r">
              <a:defRPr sz="4800" b="1">
                <a:solidFill>
                  <a:schemeClr val="tx2"/>
                </a:solidFill>
                <a:effectLst>
                  <a:outerShdw blurRad="31750" dist="25400" dir="5400000" algn="tl" rotWithShape="0">
                    <a:srgbClr val="000000">
                      <a:alpha val="25000"/>
                    </a:srgbClr>
                  </a:outerShdw>
                </a:effectLst>
              </a:defRPr>
            </a:lvl1pPr>
            <a:extLst/>
          </a:lstStyle>
          <a:p>
            <a:r>
              <a:rPr kumimoji="0" lang="en-US" smtClean="0"/>
              <a:t>Click to edit Master title style</a:t>
            </a:r>
            <a:endParaRPr kumimoji="0" lang="en-US"/>
          </a:p>
        </p:txBody>
      </p:sp>
      <p:sp>
        <p:nvSpPr>
          <p:cNvPr id="17" name="Subtitle 16"/>
          <p:cNvSpPr>
            <a:spLocks noGrp="1"/>
          </p:cNvSpPr>
          <p:nvPr>
            <p:ph type="subTitle" idx="1"/>
          </p:nvPr>
        </p:nvSpPr>
        <p:spPr>
          <a:xfrm>
            <a:off x="685800" y="3611607"/>
            <a:ext cx="7772400" cy="1199704"/>
          </a:xfrm>
        </p:spPr>
        <p:txBody>
          <a:bodyPr lIns="45720" rIns="45720"/>
          <a:lstStyle>
            <a:lvl1pPr marL="0" marR="64008" indent="0" algn="r">
              <a:buNone/>
              <a:defRPr>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smtClean="0"/>
              <a:t>Click to edit Master subtitle style</a:t>
            </a:r>
            <a:endParaRPr kumimoji="0" lang="en-US"/>
          </a:p>
        </p:txBody>
      </p:sp>
      <p:grpSp>
        <p:nvGrpSpPr>
          <p:cNvPr id="2" name="Group 1"/>
          <p:cNvGrpSpPr/>
          <p:nvPr/>
        </p:nvGrpSpPr>
        <p:grpSpPr>
          <a:xfrm>
            <a:off x="-3765" y="4953000"/>
            <a:ext cx="9147765" cy="1912088"/>
            <a:chOff x="-3765" y="4832896"/>
            <a:chExt cx="9147765" cy="2032192"/>
          </a:xfrm>
        </p:grpSpPr>
        <p:sp>
          <p:nvSpPr>
            <p:cNvPr id="7" name="Freeform 6"/>
            <p:cNvSpPr>
              <a:spLocks/>
            </p:cNvSpPr>
            <p:nvPr/>
          </p:nvSpPr>
          <p:spPr bwMode="auto">
            <a:xfrm>
              <a:off x="1687513" y="4832896"/>
              <a:ext cx="7456487" cy="518816"/>
            </a:xfrm>
            <a:custGeom>
              <a:avLst>
                <a:gd name="A1" fmla="val 0"/>
                <a:gd name="A2" fmla="val 0"/>
                <a:gd name="A3" fmla="val 0"/>
                <a:gd name="A4" fmla="val 0"/>
                <a:gd name="A5" fmla="val 0"/>
                <a:gd name="A6" fmla="val 0"/>
                <a:gd name="A7" fmla="val 0"/>
                <a:gd name="A8" fmla="val 0"/>
              </a:avLst>
              <a:gdLst/>
              <a:ahLst/>
              <a:cxnLst>
                <a:cxn ang="0">
                  <a:pos x="4697" y="0"/>
                </a:cxn>
                <a:cxn ang="0">
                  <a:pos x="4697" y="367"/>
                </a:cxn>
                <a:cxn ang="0">
                  <a:pos x="0" y="218"/>
                </a:cxn>
                <a:cxn ang="0">
                  <a:pos x="4697" y="0"/>
                </a:cxn>
              </a:cxnLst>
              <a:rect l="0" t="0" r="0" b="0"/>
              <a:pathLst>
                <a:path w="4697" h="367">
                  <a:moveTo>
                    <a:pt x="4697" y="0"/>
                  </a:moveTo>
                  <a:lnTo>
                    <a:pt x="4697" y="367"/>
                  </a:lnTo>
                  <a:lnTo>
                    <a:pt x="0" y="218"/>
                  </a:lnTo>
                  <a:lnTo>
                    <a:pt x="4697" y="0"/>
                  </a:lnTo>
                  <a:close/>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dirty="0"/>
            </a:p>
          </p:txBody>
        </p:sp>
        <p:sp>
          <p:nvSpPr>
            <p:cNvPr id="8" name="Freeform 7"/>
            <p:cNvSpPr>
              <a:spLocks/>
            </p:cNvSpPr>
            <p:nvPr/>
          </p:nvSpPr>
          <p:spPr bwMode="auto">
            <a:xfrm>
              <a:off x="35443" y="5135526"/>
              <a:ext cx="9108557" cy="83820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0" y="0"/>
                  </a:moveTo>
                  <a:lnTo>
                    <a:pt x="5760" y="0"/>
                  </a:lnTo>
                  <a:lnTo>
                    <a:pt x="5760" y="528"/>
                  </a:lnTo>
                  <a:lnTo>
                    <a:pt x="48" y="0"/>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dirty="0"/>
            </a:p>
          </p:txBody>
        </p:sp>
        <p:sp>
          <p:nvSpPr>
            <p:cNvPr id="11" name="Freeform 10"/>
            <p:cNvSpPr>
              <a:spLocks/>
            </p:cNvSpPr>
            <p:nvPr/>
          </p:nvSpPr>
          <p:spPr bwMode="auto">
            <a:xfrm>
              <a:off x="0" y="4883888"/>
              <a:ext cx="9144000" cy="1981200"/>
            </a:xfrm>
            <a:custGeom>
              <a:avLst>
                <a:gd name="A1" fmla="val 0"/>
                <a:gd name="A2" fmla="val 0"/>
                <a:gd name="A3" fmla="val 0"/>
                <a:gd name="A4" fmla="val 0"/>
                <a:gd name="A5" fmla="val 0"/>
                <a:gd name="A6" fmla="val 0"/>
                <a:gd name="A7" fmla="val 0"/>
                <a:gd name="A8" fmla="val 0"/>
              </a:avLst>
              <a:gdLst/>
              <a:ahLst/>
              <a:cxnLst>
                <a:cxn ang="0">
                  <a:pos x="0" y="0"/>
                </a:cxn>
                <a:cxn ang="0">
                  <a:pos x="0" y="1248"/>
                </a:cxn>
                <a:cxn ang="0">
                  <a:pos x="5760" y="1248"/>
                </a:cxn>
                <a:cxn ang="0">
                  <a:pos x="5760" y="528"/>
                </a:cxn>
                <a:cxn ang="0">
                  <a:pos x="0" y="0"/>
                </a:cxn>
              </a:cxnLst>
              <a:rect l="0" t="0" r="0" b="0"/>
              <a:pathLst>
                <a:path w="5760" h="1248">
                  <a:moveTo>
                    <a:pt x="0" y="0"/>
                  </a:moveTo>
                  <a:lnTo>
                    <a:pt x="0" y="1248"/>
                  </a:lnTo>
                  <a:lnTo>
                    <a:pt x="5760" y="1248"/>
                  </a:lnTo>
                  <a:lnTo>
                    <a:pt x="5760" y="528"/>
                  </a:lnTo>
                  <a:lnTo>
                    <a:pt x="0" y="0"/>
                  </a:lnTo>
                  <a:close/>
                </a:path>
              </a:pathLst>
            </a:custGeom>
            <a:blipFill>
              <a:blip r:embed="rId2"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eaLnBrk="1" latinLnBrk="0" hangingPunct="1"/>
              <a:endParaRPr kumimoji="0" lang="en-US" dirty="0"/>
            </a:p>
          </p:txBody>
        </p:sp>
        <p:cxnSp>
          <p:nvCxnSpPr>
            <p:cNvPr id="12" name="Straight Connector 11"/>
            <p:cNvCxnSpPr/>
            <p:nvPr/>
          </p:nvCxnSpPr>
          <p:spPr>
            <a:xfrm>
              <a:off x="-3765" y="4880373"/>
              <a:ext cx="9147765" cy="83994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grpSp>
      <p:sp>
        <p:nvSpPr>
          <p:cNvPr id="30" name="Date Placeholder 29"/>
          <p:cNvSpPr>
            <a:spLocks noGrp="1"/>
          </p:cNvSpPr>
          <p:nvPr>
            <p:ph type="dt" sz="half" idx="10"/>
          </p:nvPr>
        </p:nvSpPr>
        <p:spPr/>
        <p:txBody>
          <a:bodyPr/>
          <a:lstStyle>
            <a:lvl1pPr>
              <a:defRPr>
                <a:solidFill>
                  <a:srgbClr val="FFFFFF"/>
                </a:solidFill>
              </a:defRPr>
            </a:lvl1pPr>
            <a:extLst/>
          </a:lstStyle>
          <a:p>
            <a:fld id="{35393744-29EF-4C0F-AC17-67F459B9F833}" type="datetime1">
              <a:rPr lang="en-US" smtClean="0"/>
              <a:pPr/>
              <a:t>3/13/2015</a:t>
            </a:fld>
            <a:endParaRPr lang="en-US" dirty="0"/>
          </a:p>
        </p:txBody>
      </p:sp>
      <p:sp>
        <p:nvSpPr>
          <p:cNvPr id="19" name="Footer Placeholder 18"/>
          <p:cNvSpPr>
            <a:spLocks noGrp="1"/>
          </p:cNvSpPr>
          <p:nvPr>
            <p:ph type="ftr" sz="quarter" idx="11"/>
          </p:nvPr>
        </p:nvSpPr>
        <p:spPr/>
        <p:txBody>
          <a:bodyPr/>
          <a:lstStyle>
            <a:lvl1pPr>
              <a:defRPr>
                <a:solidFill>
                  <a:schemeClr val="accent1">
                    <a:tint val="20000"/>
                  </a:schemeClr>
                </a:solidFill>
              </a:defRPr>
            </a:lvl1pPr>
            <a:extLst/>
          </a:lstStyle>
          <a:p>
            <a:r>
              <a:rPr lang="en-US" dirty="0" smtClean="0"/>
              <a:t>Everett Emergency Management Dr. Mary Schoenfeldt</a:t>
            </a:r>
            <a:endParaRPr lang="en-US" dirty="0"/>
          </a:p>
        </p:txBody>
      </p:sp>
      <p:sp>
        <p:nvSpPr>
          <p:cNvPr id="27" name="Slide Number Placeholder 26"/>
          <p:cNvSpPr>
            <a:spLocks noGrp="1"/>
          </p:cNvSpPr>
          <p:nvPr>
            <p:ph type="sldNum" sz="quarter" idx="12"/>
          </p:nvPr>
        </p:nvSpPr>
        <p:spPr/>
        <p:txBody>
          <a:bodyPr/>
          <a:lstStyle>
            <a:lvl1pPr>
              <a:defRPr>
                <a:solidFill>
                  <a:srgbClr val="FFFFFF"/>
                </a:solidFill>
              </a:defRPr>
            </a:lvl1pPr>
            <a:extLst/>
          </a:lstStyle>
          <a:p>
            <a:fld id="{1DFA2DEE-379C-46DF-81E9-EBE4BDC03F09}" type="slidenum">
              <a:rPr lang="en-US" smtClean="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1481329"/>
            <a:ext cx="8229600" cy="4386071"/>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777D3C96-F6C7-4EAA-B6BC-267D7E1679CD}" type="datetime1">
              <a:rPr lang="en-US" smtClean="0"/>
              <a:pPr/>
              <a:t>3/13/2015</a:t>
            </a:fld>
            <a:endParaRPr lang="en-US" dirty="0"/>
          </a:p>
        </p:txBody>
      </p:sp>
      <p:sp>
        <p:nvSpPr>
          <p:cNvPr id="5" name="Footer Placeholder 4"/>
          <p:cNvSpPr>
            <a:spLocks noGrp="1"/>
          </p:cNvSpPr>
          <p:nvPr>
            <p:ph type="ftr" sz="quarter" idx="11"/>
          </p:nvPr>
        </p:nvSpPr>
        <p:spPr/>
        <p:txBody>
          <a:bodyPr/>
          <a:lstStyle>
            <a:extLst/>
          </a:lstStyle>
          <a:p>
            <a:r>
              <a:rPr lang="en-US" dirty="0" smtClean="0"/>
              <a:t>Everett Emergency Management Dr. Mary Schoenfeldt</a:t>
            </a:r>
            <a:endParaRPr lang="en-US" dirty="0"/>
          </a:p>
        </p:txBody>
      </p:sp>
      <p:sp>
        <p:nvSpPr>
          <p:cNvPr id="6" name="Slide Number Placeholder 5"/>
          <p:cNvSpPr>
            <a:spLocks noGrp="1"/>
          </p:cNvSpPr>
          <p:nvPr>
            <p:ph type="sldNum" sz="quarter" idx="12"/>
          </p:nvPr>
        </p:nvSpPr>
        <p:spPr/>
        <p:txBody>
          <a:bodyPr/>
          <a:lstStyle>
            <a:extLst/>
          </a:lstStyle>
          <a:p>
            <a:fld id="{1DFA2DEE-379C-46DF-81E9-EBE4BDC03F09}" type="slidenum">
              <a:rPr lang="en-US" smtClean="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44013" y="274640"/>
            <a:ext cx="1777470" cy="5592761"/>
          </a:xfrm>
        </p:spPr>
        <p:txBody>
          <a:bodyPr vert="eaVert"/>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274641"/>
            <a:ext cx="6324600" cy="5592760"/>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0BA447AC-0919-4314-A156-34A0D954D381}" type="datetime1">
              <a:rPr lang="en-US" smtClean="0"/>
              <a:pPr/>
              <a:t>3/13/2015</a:t>
            </a:fld>
            <a:endParaRPr lang="en-US" dirty="0"/>
          </a:p>
        </p:txBody>
      </p:sp>
      <p:sp>
        <p:nvSpPr>
          <p:cNvPr id="5" name="Footer Placeholder 4"/>
          <p:cNvSpPr>
            <a:spLocks noGrp="1"/>
          </p:cNvSpPr>
          <p:nvPr>
            <p:ph type="ftr" sz="quarter" idx="11"/>
          </p:nvPr>
        </p:nvSpPr>
        <p:spPr/>
        <p:txBody>
          <a:bodyPr/>
          <a:lstStyle>
            <a:extLst/>
          </a:lstStyle>
          <a:p>
            <a:r>
              <a:rPr lang="en-US" dirty="0" smtClean="0"/>
              <a:t>Everett Emergency Management Dr. Mary Schoenfeldt</a:t>
            </a:r>
            <a:endParaRPr lang="en-US" dirty="0"/>
          </a:p>
        </p:txBody>
      </p:sp>
      <p:sp>
        <p:nvSpPr>
          <p:cNvPr id="6" name="Slide Number Placeholder 5"/>
          <p:cNvSpPr>
            <a:spLocks noGrp="1"/>
          </p:cNvSpPr>
          <p:nvPr>
            <p:ph type="sldNum" sz="quarter" idx="12"/>
          </p:nvPr>
        </p:nvSpPr>
        <p:spPr/>
        <p:txBody>
          <a:bodyPr/>
          <a:lstStyle>
            <a:extLst/>
          </a:lstStyle>
          <a:p>
            <a:fld id="{1DFA2DEE-379C-46DF-81E9-EBE4BDC03F09}" type="slidenum">
              <a:rPr lang="en-US" smtClean="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5326FFB5-1AB5-4B9E-9595-9E79D2C9CFB7}" type="datetime1">
              <a:rPr lang="en-US" smtClean="0"/>
              <a:pPr/>
              <a:t>3/13/2015</a:t>
            </a:fld>
            <a:endParaRPr lang="en-US" dirty="0"/>
          </a:p>
        </p:txBody>
      </p:sp>
      <p:sp>
        <p:nvSpPr>
          <p:cNvPr id="5" name="Footer Placeholder 4"/>
          <p:cNvSpPr>
            <a:spLocks noGrp="1"/>
          </p:cNvSpPr>
          <p:nvPr>
            <p:ph type="ftr" sz="quarter" idx="11"/>
          </p:nvPr>
        </p:nvSpPr>
        <p:spPr/>
        <p:txBody>
          <a:bodyPr/>
          <a:lstStyle>
            <a:extLst/>
          </a:lstStyle>
          <a:p>
            <a:r>
              <a:rPr lang="en-US" dirty="0" smtClean="0"/>
              <a:t>Everett Emergency Management Dr. Mary Schoenfeldt</a:t>
            </a:r>
            <a:endParaRPr lang="en-US" dirty="0"/>
          </a:p>
        </p:txBody>
      </p:sp>
      <p:sp>
        <p:nvSpPr>
          <p:cNvPr id="6" name="Slide Number Placeholder 5"/>
          <p:cNvSpPr>
            <a:spLocks noGrp="1"/>
          </p:cNvSpPr>
          <p:nvPr>
            <p:ph type="sldNum" sz="quarter" idx="12"/>
          </p:nvPr>
        </p:nvSpPr>
        <p:spPr/>
        <p:txBody>
          <a:bodyPr/>
          <a:lstStyle>
            <a:extLst/>
          </a:lstStyle>
          <a:p>
            <a:fld id="{1DFA2DEE-379C-46DF-81E9-EBE4BDC03F09}" type="slidenum">
              <a:rPr lang="en-US" smtClean="0"/>
              <a:pPr/>
              <a:t>‹#›</a:t>
            </a:fld>
            <a:endParaRPr lang="en-US" dirty="0"/>
          </a:p>
        </p:txBody>
      </p:sp>
      <p:sp>
        <p:nvSpPr>
          <p:cNvPr id="7" name="Title 6"/>
          <p:cNvSpPr>
            <a:spLocks noGrp="1"/>
          </p:cNvSpPr>
          <p:nvPr>
            <p:ph type="title"/>
          </p:nvPr>
        </p:nvSpPr>
        <p:spPr/>
        <p:txBody>
          <a:bodyPr rtlCol="0"/>
          <a:lstStyle>
            <a:extLst/>
          </a:lstStyle>
          <a:p>
            <a:r>
              <a:rPr kumimoji="0" lang="en-US" smtClean="0"/>
              <a:t>Click to edit Master title style</a:t>
            </a:r>
            <a:endParaRPr kumimoji="0"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22376" y="1059712"/>
            <a:ext cx="7772400" cy="1828800"/>
          </a:xfrm>
        </p:spPr>
        <p:txBody>
          <a:bodyPr vert="horz" anchor="b">
            <a:normAutofit/>
            <a:scene3d>
              <a:camera prst="orthographicFront"/>
              <a:lightRig rig="soft" dir="t"/>
            </a:scene3d>
            <a:sp3d prstMaterial="softEdge">
              <a:bevelT w="25400" h="25400"/>
            </a:sp3d>
          </a:bodyPr>
          <a:lstStyle>
            <a:lvl1pPr algn="r">
              <a:buNone/>
              <a:defRPr sz="4800" b="1" cap="none" baseline="0">
                <a:effectLst>
                  <a:outerShdw blurRad="31750" dist="25400" dir="5400000" algn="tl" rotWithShape="0">
                    <a:srgbClr val="000000">
                      <a:alpha val="25000"/>
                    </a:srgbClr>
                  </a:outerShdw>
                </a:effectLst>
              </a:defRPr>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3922713" y="2931712"/>
            <a:ext cx="4572000" cy="1454888"/>
          </a:xfrm>
        </p:spPr>
        <p:txBody>
          <a:bodyPr lIns="91440" rIns="91440" anchor="t"/>
          <a:lstStyle>
            <a:lvl1pPr marL="0" indent="0" algn="l">
              <a:buNone/>
              <a:defRPr sz="23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extLst/>
          </a:lstStyle>
          <a:p>
            <a:fld id="{CB4B7635-24E5-490A-BE8E-2C672D3722C3}" type="datetime1">
              <a:rPr lang="en-US" smtClean="0"/>
              <a:pPr/>
              <a:t>3/13/2015</a:t>
            </a:fld>
            <a:endParaRPr lang="en-US" dirty="0"/>
          </a:p>
        </p:txBody>
      </p:sp>
      <p:sp>
        <p:nvSpPr>
          <p:cNvPr id="5" name="Footer Placeholder 4"/>
          <p:cNvSpPr>
            <a:spLocks noGrp="1"/>
          </p:cNvSpPr>
          <p:nvPr>
            <p:ph type="ftr" sz="quarter" idx="11"/>
          </p:nvPr>
        </p:nvSpPr>
        <p:spPr/>
        <p:txBody>
          <a:bodyPr/>
          <a:lstStyle>
            <a:extLst/>
          </a:lstStyle>
          <a:p>
            <a:r>
              <a:rPr lang="en-US" dirty="0" smtClean="0"/>
              <a:t>Everett Emergency Management Dr. Mary Schoenfeldt</a:t>
            </a:r>
            <a:endParaRPr lang="en-US" dirty="0"/>
          </a:p>
        </p:txBody>
      </p:sp>
      <p:sp>
        <p:nvSpPr>
          <p:cNvPr id="6" name="Slide Number Placeholder 5"/>
          <p:cNvSpPr>
            <a:spLocks noGrp="1"/>
          </p:cNvSpPr>
          <p:nvPr>
            <p:ph type="sldNum" sz="quarter" idx="12"/>
          </p:nvPr>
        </p:nvSpPr>
        <p:spPr/>
        <p:txBody>
          <a:bodyPr/>
          <a:lstStyle>
            <a:extLst/>
          </a:lstStyle>
          <a:p>
            <a:fld id="{1DFA2DEE-379C-46DF-81E9-EBE4BDC03F09}" type="slidenum">
              <a:rPr lang="en-US" smtClean="0"/>
              <a:pPr/>
              <a:t>‹#›</a:t>
            </a:fld>
            <a:endParaRPr lang="en-US" dirty="0"/>
          </a:p>
        </p:txBody>
      </p:sp>
      <p:sp>
        <p:nvSpPr>
          <p:cNvPr id="7" name="Chevron 6"/>
          <p:cNvSpPr/>
          <p:nvPr/>
        </p:nvSpPr>
        <p:spPr>
          <a:xfrm>
            <a:off x="3636680" y="3005472"/>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dirty="0"/>
          </a:p>
        </p:txBody>
      </p:sp>
      <p:sp>
        <p:nvSpPr>
          <p:cNvPr id="8" name="Chevron 7"/>
          <p:cNvSpPr/>
          <p:nvPr/>
        </p:nvSpPr>
        <p:spPr>
          <a:xfrm>
            <a:off x="3450264" y="3005472"/>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dirty="0"/>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bg>
      <p:bgRef idx="1002">
        <a:schemeClr val="bg1"/>
      </p:bgRef>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481328"/>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481328"/>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CBAEB3B7-35FE-497A-9009-F2F0AEF97A1C}" type="datetime1">
              <a:rPr lang="en-US" smtClean="0"/>
              <a:pPr/>
              <a:t>3/13/2015</a:t>
            </a:fld>
            <a:endParaRPr lang="en-US" dirty="0"/>
          </a:p>
        </p:txBody>
      </p:sp>
      <p:sp>
        <p:nvSpPr>
          <p:cNvPr id="6" name="Footer Placeholder 5"/>
          <p:cNvSpPr>
            <a:spLocks noGrp="1"/>
          </p:cNvSpPr>
          <p:nvPr>
            <p:ph type="ftr" sz="quarter" idx="11"/>
          </p:nvPr>
        </p:nvSpPr>
        <p:spPr/>
        <p:txBody>
          <a:bodyPr/>
          <a:lstStyle>
            <a:extLst/>
          </a:lstStyle>
          <a:p>
            <a:r>
              <a:rPr lang="en-US" dirty="0" smtClean="0"/>
              <a:t>Everett Emergency Management Dr. Mary Schoenfeldt</a:t>
            </a:r>
            <a:endParaRPr lang="en-US" dirty="0"/>
          </a:p>
        </p:txBody>
      </p:sp>
      <p:sp>
        <p:nvSpPr>
          <p:cNvPr id="7" name="Slide Number Placeholder 6"/>
          <p:cNvSpPr>
            <a:spLocks noGrp="1"/>
          </p:cNvSpPr>
          <p:nvPr>
            <p:ph type="sldNum" sz="quarter" idx="12"/>
          </p:nvPr>
        </p:nvSpPr>
        <p:spPr/>
        <p:txBody>
          <a:bodyPr/>
          <a:lstStyle>
            <a:extLst/>
          </a:lstStyle>
          <a:p>
            <a:fld id="{1DFA2DEE-379C-46DF-81E9-EBE4BDC03F09}" type="slidenum">
              <a:rPr lang="en-US" smtClean="0"/>
              <a:pPr/>
              <a:t>‹#›</a:t>
            </a:fld>
            <a:endParaRPr lang="en-US" dirty="0"/>
          </a:p>
        </p:txBody>
      </p:sp>
      <p:sp>
        <p:nvSpPr>
          <p:cNvPr id="8" name="Title 7"/>
          <p:cNvSpPr>
            <a:spLocks noGrp="1"/>
          </p:cNvSpPr>
          <p:nvPr>
            <p:ph type="title"/>
          </p:nvPr>
        </p:nvSpPr>
        <p:spPr/>
        <p:txBody>
          <a:bodyPr rtlCol="0"/>
          <a:lstStyle>
            <a:extLst/>
          </a:lstStyle>
          <a:p>
            <a:r>
              <a:rPr kumimoji="0" lang="en-US" smtClean="0"/>
              <a:t>Click to edit Master title style</a:t>
            </a:r>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bg>
      <p:bgRef idx="1003">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229600" cy="1143000"/>
          </a:xfrm>
        </p:spPr>
        <p:txBody>
          <a:bodyPr anchor="ctr"/>
          <a:lstStyle>
            <a:lvl1pPr>
              <a:defRPr/>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5410200"/>
            <a:ext cx="4040188"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6" y="5410200"/>
            <a:ext cx="4041775"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1444294"/>
            <a:ext cx="4040188" cy="3941763"/>
          </a:xfrm>
          <a:ln>
            <a:noFill/>
            <a:prstDash val="sysDash"/>
            <a:miter lim="800000"/>
          </a:ln>
        </p:spPr>
        <p:txBody>
          <a:bodyPr/>
          <a:lstStyle>
            <a:lvl1pPr>
              <a:defRPr sz="2400"/>
            </a:lvl1pPr>
            <a:lvl2pPr>
              <a:defRPr sz="2000"/>
            </a:lvl2pPr>
            <a:lvl3pPr>
              <a:defRPr sz="1800"/>
            </a:lvl3pPr>
            <a:lvl4pPr>
              <a:defRPr sz="1600"/>
            </a:lvl4pPr>
            <a:lvl5pPr>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1444294"/>
            <a:ext cx="4041775" cy="3941763"/>
          </a:xfrm>
          <a:ln>
            <a:noFill/>
            <a:prstDash val="sysDash"/>
            <a:miter lim="800000"/>
          </a:ln>
        </p:spPr>
        <p:txBody>
          <a:bodyPr/>
          <a:lstStyle>
            <a:lvl1pPr>
              <a:spcBef>
                <a:spcPts val="0"/>
              </a:spcBef>
              <a:defRPr sz="2400"/>
            </a:lvl1pPr>
            <a:lvl2pPr>
              <a:defRPr sz="2000"/>
            </a:lvl2pPr>
            <a:lvl3pPr>
              <a:defRPr sz="1800"/>
            </a:lvl3pPr>
            <a:lvl4pPr>
              <a:defRPr sz="1600"/>
            </a:lvl4pPr>
            <a:lvl5pPr>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extLst/>
          </a:lstStyle>
          <a:p>
            <a:fld id="{1E98C31F-A22E-4DD4-AEF1-5E31913870D8}" type="datetime1">
              <a:rPr lang="en-US" smtClean="0"/>
              <a:pPr/>
              <a:t>3/13/2015</a:t>
            </a:fld>
            <a:endParaRPr lang="en-US" dirty="0"/>
          </a:p>
        </p:txBody>
      </p:sp>
      <p:sp>
        <p:nvSpPr>
          <p:cNvPr id="8" name="Footer Placeholder 7"/>
          <p:cNvSpPr>
            <a:spLocks noGrp="1"/>
          </p:cNvSpPr>
          <p:nvPr>
            <p:ph type="ftr" sz="quarter" idx="11"/>
          </p:nvPr>
        </p:nvSpPr>
        <p:spPr/>
        <p:txBody>
          <a:bodyPr/>
          <a:lstStyle>
            <a:extLst/>
          </a:lstStyle>
          <a:p>
            <a:r>
              <a:rPr lang="en-US" dirty="0" smtClean="0"/>
              <a:t>Everett Emergency Management Dr. Mary Schoenfeldt</a:t>
            </a:r>
            <a:endParaRPr lang="en-US" dirty="0"/>
          </a:p>
        </p:txBody>
      </p:sp>
      <p:sp>
        <p:nvSpPr>
          <p:cNvPr id="9" name="Slide Number Placeholder 8"/>
          <p:cNvSpPr>
            <a:spLocks noGrp="1"/>
          </p:cNvSpPr>
          <p:nvPr>
            <p:ph type="sldNum" sz="quarter" idx="12"/>
          </p:nvPr>
        </p:nvSpPr>
        <p:spPr/>
        <p:txBody>
          <a:bodyPr/>
          <a:lstStyle>
            <a:extLst/>
          </a:lstStyle>
          <a:p>
            <a:fld id="{1DFA2DEE-379C-46DF-81E9-EBE4BDC03F09}" type="slidenum">
              <a:rPr lang="en-US" smtClean="0"/>
              <a:pPr/>
              <a:t>‹#›</a:t>
            </a:fld>
            <a:endParaRPr lang="en-US" dirty="0"/>
          </a:p>
        </p:txBody>
      </p:sp>
    </p:spTree>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bg>
      <p:bgRef idx="1002">
        <a:schemeClr val="bg1"/>
      </p:bgRef>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extLst/>
          </a:lstStyle>
          <a:p>
            <a:fld id="{5A768488-E4BB-426F-8EE5-EF14BDCBD1B2}" type="datetime1">
              <a:rPr lang="en-US" smtClean="0"/>
              <a:pPr/>
              <a:t>3/13/2015</a:t>
            </a:fld>
            <a:endParaRPr lang="en-US" dirty="0"/>
          </a:p>
        </p:txBody>
      </p:sp>
      <p:sp>
        <p:nvSpPr>
          <p:cNvPr id="4" name="Footer Placeholder 3"/>
          <p:cNvSpPr>
            <a:spLocks noGrp="1"/>
          </p:cNvSpPr>
          <p:nvPr>
            <p:ph type="ftr" sz="quarter" idx="11"/>
          </p:nvPr>
        </p:nvSpPr>
        <p:spPr/>
        <p:txBody>
          <a:bodyPr/>
          <a:lstStyle>
            <a:extLst/>
          </a:lstStyle>
          <a:p>
            <a:r>
              <a:rPr lang="en-US" dirty="0" smtClean="0"/>
              <a:t>Everett Emergency Management Dr. Mary Schoenfeldt</a:t>
            </a:r>
            <a:endParaRPr lang="en-US" dirty="0"/>
          </a:p>
        </p:txBody>
      </p:sp>
      <p:sp>
        <p:nvSpPr>
          <p:cNvPr id="5" name="Slide Number Placeholder 4"/>
          <p:cNvSpPr>
            <a:spLocks noGrp="1"/>
          </p:cNvSpPr>
          <p:nvPr>
            <p:ph type="sldNum" sz="quarter" idx="12"/>
          </p:nvPr>
        </p:nvSpPr>
        <p:spPr/>
        <p:txBody>
          <a:bodyPr/>
          <a:lstStyle>
            <a:extLst/>
          </a:lstStyle>
          <a:p>
            <a:fld id="{1DFA2DEE-379C-46DF-81E9-EBE4BDC03F09}" type="slidenum">
              <a:rPr lang="en-US" smtClean="0"/>
              <a:pPr/>
              <a:t>‹#›</a:t>
            </a:fld>
            <a:endParaRPr lang="en-US" dirty="0"/>
          </a:p>
        </p:txBody>
      </p:sp>
      <p:sp>
        <p:nvSpPr>
          <p:cNvPr id="6" name="Title 5"/>
          <p:cNvSpPr>
            <a:spLocks noGrp="1"/>
          </p:cNvSpPr>
          <p:nvPr>
            <p:ph type="title"/>
          </p:nvPr>
        </p:nvSpPr>
        <p:spPr/>
        <p:txBody>
          <a:bodyPr rtlCol="0"/>
          <a:lstStyle>
            <a:extLst/>
          </a:lstStyle>
          <a:p>
            <a:r>
              <a:rPr kumimoji="0" lang="en-US" smtClean="0"/>
              <a:t>Click to edit Master title style</a:t>
            </a:r>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extLst/>
          </a:lstStyle>
          <a:p>
            <a:fld id="{4CCE3F85-95DD-4F30-A6AD-F1D646179298}" type="datetime1">
              <a:rPr lang="en-US" smtClean="0"/>
              <a:pPr/>
              <a:t>3/13/2015</a:t>
            </a:fld>
            <a:endParaRPr lang="en-US" dirty="0"/>
          </a:p>
        </p:txBody>
      </p:sp>
      <p:sp>
        <p:nvSpPr>
          <p:cNvPr id="3" name="Footer Placeholder 2"/>
          <p:cNvSpPr>
            <a:spLocks noGrp="1"/>
          </p:cNvSpPr>
          <p:nvPr>
            <p:ph type="ftr" sz="quarter" idx="11"/>
          </p:nvPr>
        </p:nvSpPr>
        <p:spPr/>
        <p:txBody>
          <a:bodyPr/>
          <a:lstStyle>
            <a:extLst/>
          </a:lstStyle>
          <a:p>
            <a:r>
              <a:rPr lang="en-US" dirty="0" smtClean="0"/>
              <a:t>Everett Emergency Management Dr. Mary Schoenfeldt</a:t>
            </a:r>
            <a:endParaRPr lang="en-US" dirty="0"/>
          </a:p>
        </p:txBody>
      </p:sp>
      <p:sp>
        <p:nvSpPr>
          <p:cNvPr id="4" name="Slide Number Placeholder 3"/>
          <p:cNvSpPr>
            <a:spLocks noGrp="1"/>
          </p:cNvSpPr>
          <p:nvPr>
            <p:ph type="sldNum" sz="quarter" idx="12"/>
          </p:nvPr>
        </p:nvSpPr>
        <p:spPr/>
        <p:txBody>
          <a:bodyPr/>
          <a:lstStyle>
            <a:extLst/>
          </a:lstStyle>
          <a:p>
            <a:fld id="{1DFA2DEE-379C-46DF-81E9-EBE4BDC03F09}" type="slidenum">
              <a:rPr lang="en-US" smtClean="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Ref idx="1003">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914400" y="4876800"/>
            <a:ext cx="7481776" cy="457200"/>
          </a:xfrm>
        </p:spPr>
        <p:txBody>
          <a:bodyPr vert="horz" anchor="t">
            <a:noAutofit/>
            <a:sp3d prstMaterial="softEdge">
              <a:bevelT w="0" h="0"/>
            </a:sp3d>
          </a:bodyPr>
          <a:lstStyle>
            <a:lvl1pPr algn="r">
              <a:buNone/>
              <a:defRPr sz="2500" b="0">
                <a:solidFill>
                  <a:schemeClr val="accent1"/>
                </a:solidFill>
                <a:effectLst/>
              </a:defRPr>
            </a:lvl1pPr>
            <a:extLst/>
          </a:lstStyle>
          <a:p>
            <a:r>
              <a:rPr kumimoji="0" lang="en-US" smtClean="0"/>
              <a:t>Click to edit Master title style</a:t>
            </a:r>
            <a:endParaRPr kumimoji="0" lang="en-US"/>
          </a:p>
        </p:txBody>
      </p:sp>
      <p:sp>
        <p:nvSpPr>
          <p:cNvPr id="3" name="Text Placeholder 2"/>
          <p:cNvSpPr>
            <a:spLocks noGrp="1"/>
          </p:cNvSpPr>
          <p:nvPr>
            <p:ph type="body" idx="2"/>
          </p:nvPr>
        </p:nvSpPr>
        <p:spPr>
          <a:xfrm>
            <a:off x="4419600" y="5355102"/>
            <a:ext cx="3974592" cy="914400"/>
          </a:xfrm>
        </p:spPr>
        <p:txBody>
          <a:bodyPr/>
          <a:lstStyle>
            <a:lvl1pPr marL="0" indent="0" algn="r">
              <a:buNone/>
              <a:defRPr sz="1600"/>
            </a:lvl1pPr>
            <a:lvl2pPr>
              <a:buNone/>
              <a:defRPr sz="1200"/>
            </a:lvl2pPr>
            <a:lvl3pPr>
              <a:buNone/>
              <a:defRPr sz="1000"/>
            </a:lvl3pPr>
            <a:lvl4pPr>
              <a:buNone/>
              <a:defRPr sz="900"/>
            </a:lvl4pPr>
            <a:lvl5pPr>
              <a:buNone/>
              <a:defRPr sz="900"/>
            </a:lvl5pPr>
            <a:extLst/>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914400" y="274320"/>
            <a:ext cx="7479792" cy="4572000"/>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a:xfrm>
            <a:off x="6727032" y="6407944"/>
            <a:ext cx="1920240" cy="365760"/>
          </a:xfrm>
        </p:spPr>
        <p:txBody>
          <a:bodyPr/>
          <a:lstStyle>
            <a:extLst/>
          </a:lstStyle>
          <a:p>
            <a:fld id="{E43A255C-C621-47DC-83F9-48BB09A8DC2E}" type="datetime1">
              <a:rPr lang="en-US" smtClean="0"/>
              <a:pPr/>
              <a:t>3/13/2015</a:t>
            </a:fld>
            <a:endParaRPr lang="en-US" dirty="0"/>
          </a:p>
        </p:txBody>
      </p:sp>
      <p:sp>
        <p:nvSpPr>
          <p:cNvPr id="6" name="Footer Placeholder 5"/>
          <p:cNvSpPr>
            <a:spLocks noGrp="1"/>
          </p:cNvSpPr>
          <p:nvPr>
            <p:ph type="ftr" sz="quarter" idx="11"/>
          </p:nvPr>
        </p:nvSpPr>
        <p:spPr/>
        <p:txBody>
          <a:bodyPr/>
          <a:lstStyle>
            <a:extLst/>
          </a:lstStyle>
          <a:p>
            <a:r>
              <a:rPr lang="en-US" dirty="0" smtClean="0"/>
              <a:t>Everett Emergency Management Dr. Mary Schoenfeldt</a:t>
            </a:r>
            <a:endParaRPr lang="en-US" dirty="0"/>
          </a:p>
        </p:txBody>
      </p:sp>
      <p:sp>
        <p:nvSpPr>
          <p:cNvPr id="7" name="Slide Number Placeholder 6"/>
          <p:cNvSpPr>
            <a:spLocks noGrp="1"/>
          </p:cNvSpPr>
          <p:nvPr>
            <p:ph type="sldNum" sz="quarter" idx="12"/>
          </p:nvPr>
        </p:nvSpPr>
        <p:spPr/>
        <p:txBody>
          <a:bodyPr/>
          <a:lstStyle>
            <a:extLst/>
          </a:lstStyle>
          <a:p>
            <a:fld id="{1DFA2DEE-379C-46DF-81E9-EBE4BDC03F09}" type="slidenum">
              <a:rPr lang="en-US" smtClean="0"/>
              <a:pPr/>
              <a:t>‹#›</a:t>
            </a:fld>
            <a:endParaRPr lang="en-US" dirty="0"/>
          </a:p>
        </p:txBody>
      </p:sp>
    </p:spTree>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2">
        <a:schemeClr val="bg1"/>
      </p:bgRef>
    </p:bg>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1141232" y="5443402"/>
            <a:ext cx="7162800" cy="648232"/>
          </a:xfrm>
          <a:noFill/>
        </p:spPr>
        <p:txBody>
          <a:bodyPr lIns="91440" tIns="0" rIns="91440" anchor="t"/>
          <a:lstStyle>
            <a:lvl1pPr marL="0" marR="18288" indent="0" algn="r">
              <a:buNone/>
              <a:defRPr sz="1400"/>
            </a:lvl1pPr>
            <a:lvl2pPr>
              <a:defRPr sz="1200"/>
            </a:lvl2pPr>
            <a:lvl3pPr>
              <a:defRPr sz="1000"/>
            </a:lvl3pPr>
            <a:lvl4pPr>
              <a:defRPr sz="900"/>
            </a:lvl4pPr>
            <a:lvl5pPr>
              <a:defRPr sz="900"/>
            </a:lvl5pPr>
            <a:extLst/>
          </a:lstStyle>
          <a:p>
            <a:pPr lvl="0" eaLnBrk="1" latinLnBrk="0" hangingPunct="1"/>
            <a:r>
              <a:rPr kumimoji="0" lang="en-US" smtClean="0"/>
              <a:t>Click to edit Master text styles</a:t>
            </a:r>
          </a:p>
        </p:txBody>
      </p:sp>
      <p:sp>
        <p:nvSpPr>
          <p:cNvPr id="3" name="Picture Placeholder 2"/>
          <p:cNvSpPr>
            <a:spLocks noGrp="1"/>
          </p:cNvSpPr>
          <p:nvPr>
            <p:ph type="pic" idx="1"/>
          </p:nvPr>
        </p:nvSpPr>
        <p:spPr>
          <a:xfrm>
            <a:off x="228600" y="189968"/>
            <a:ext cx="8686800" cy="4389120"/>
          </a:xfrm>
          <a:prstGeom prst="rect">
            <a:avLst/>
          </a:prstGeom>
          <a:solidFill>
            <a:schemeClr val="bg2"/>
          </a:solidFill>
          <a:ln>
            <a:solidFill>
              <a:schemeClr val="bg1"/>
            </a:solidFill>
          </a:ln>
          <a:effectLst>
            <a:innerShdw blurRad="95250">
              <a:srgbClr val="000000"/>
            </a:innerShdw>
          </a:effectLst>
        </p:spPr>
        <p:txBody>
          <a:bodyPr/>
          <a:lstStyle>
            <a:lvl1pPr marL="0" indent="0">
              <a:buNone/>
              <a:defRPr sz="3200"/>
            </a:lvl1pPr>
            <a:extLst/>
          </a:lstStyle>
          <a:p>
            <a:r>
              <a:rPr kumimoji="0" lang="en-US" dirty="0" smtClean="0"/>
              <a:t>Click icon to add picture</a:t>
            </a:r>
            <a:endParaRPr kumimoji="0" lang="en-US" dirty="0"/>
          </a:p>
        </p:txBody>
      </p:sp>
      <p:sp>
        <p:nvSpPr>
          <p:cNvPr id="5" name="Date Placeholder 4"/>
          <p:cNvSpPr>
            <a:spLocks noGrp="1"/>
          </p:cNvSpPr>
          <p:nvPr>
            <p:ph type="dt" sz="half" idx="10"/>
          </p:nvPr>
        </p:nvSpPr>
        <p:spPr/>
        <p:txBody>
          <a:bodyPr/>
          <a:lstStyle>
            <a:lvl1pPr>
              <a:defRPr>
                <a:solidFill>
                  <a:schemeClr val="tx1"/>
                </a:solidFill>
              </a:defRPr>
            </a:lvl1pPr>
            <a:extLst/>
          </a:lstStyle>
          <a:p>
            <a:fld id="{AA76490B-1B3B-4080-8C43-5BFF6410003E}" type="datetime1">
              <a:rPr lang="en-US" smtClean="0"/>
              <a:pPr/>
              <a:t>3/13/2015</a:t>
            </a:fld>
            <a:endParaRPr lang="en-US" dirty="0"/>
          </a:p>
        </p:txBody>
      </p:sp>
      <p:sp>
        <p:nvSpPr>
          <p:cNvPr id="6" name="Footer Placeholder 5"/>
          <p:cNvSpPr>
            <a:spLocks noGrp="1"/>
          </p:cNvSpPr>
          <p:nvPr>
            <p:ph type="ftr" sz="quarter" idx="11"/>
          </p:nvPr>
        </p:nvSpPr>
        <p:spPr>
          <a:xfrm>
            <a:off x="4380072" y="6407944"/>
            <a:ext cx="2350681" cy="365125"/>
          </a:xfrm>
        </p:spPr>
        <p:txBody>
          <a:bodyPr/>
          <a:lstStyle>
            <a:lvl1pPr>
              <a:defRPr>
                <a:solidFill>
                  <a:schemeClr val="tx1"/>
                </a:solidFill>
              </a:defRPr>
            </a:lvl1pPr>
            <a:extLst/>
          </a:lstStyle>
          <a:p>
            <a:r>
              <a:rPr lang="en-US" dirty="0" smtClean="0"/>
              <a:t>Everett Emergency Management Dr. Mary Schoenfeldt</a:t>
            </a:r>
            <a:endParaRPr lang="en-US" dirty="0"/>
          </a:p>
        </p:txBody>
      </p:sp>
      <p:sp>
        <p:nvSpPr>
          <p:cNvPr id="7" name="Slide Number Placeholder 6"/>
          <p:cNvSpPr>
            <a:spLocks noGrp="1"/>
          </p:cNvSpPr>
          <p:nvPr>
            <p:ph type="sldNum" sz="quarter" idx="12"/>
          </p:nvPr>
        </p:nvSpPr>
        <p:spPr/>
        <p:txBody>
          <a:bodyPr/>
          <a:lstStyle>
            <a:lvl1pPr>
              <a:defRPr>
                <a:solidFill>
                  <a:schemeClr val="tx1"/>
                </a:solidFill>
              </a:defRPr>
            </a:lvl1pPr>
            <a:extLst/>
          </a:lstStyle>
          <a:p>
            <a:fld id="{1DFA2DEE-379C-46DF-81E9-EBE4BDC03F09}" type="slidenum">
              <a:rPr lang="en-US" smtClean="0"/>
              <a:pPr/>
              <a:t>‹#›</a:t>
            </a:fld>
            <a:endParaRPr lang="en-US" dirty="0"/>
          </a:p>
        </p:txBody>
      </p:sp>
      <p:sp>
        <p:nvSpPr>
          <p:cNvPr id="2" name="Title 1"/>
          <p:cNvSpPr>
            <a:spLocks noGrp="1"/>
          </p:cNvSpPr>
          <p:nvPr>
            <p:ph type="title"/>
          </p:nvPr>
        </p:nvSpPr>
        <p:spPr>
          <a:xfrm>
            <a:off x="228600" y="4865122"/>
            <a:ext cx="8075432" cy="562672"/>
          </a:xfrm>
          <a:noFill/>
        </p:spPr>
        <p:txBody>
          <a:bodyPr anchor="t">
            <a:sp3d prstMaterial="softEdge"/>
          </a:bodyPr>
          <a:lstStyle>
            <a:lvl1pPr marR="0" algn="r">
              <a:buNone/>
              <a:defRPr sz="3000" b="0">
                <a:solidFill>
                  <a:schemeClr val="accent1"/>
                </a:solidFill>
                <a:effectLst>
                  <a:outerShdw blurRad="50800" dist="25000" dir="5400000" algn="t" rotWithShape="0">
                    <a:prstClr val="black">
                      <a:alpha val="45000"/>
                    </a:prstClr>
                  </a:outerShdw>
                </a:effectLst>
              </a:defRPr>
            </a:lvl1pPr>
            <a:extLst/>
          </a:lstStyle>
          <a:p>
            <a:r>
              <a:rPr kumimoji="0" lang="en-US" smtClean="0"/>
              <a:t>Click to edit Master title style</a:t>
            </a:r>
            <a:endParaRPr kumimoji="0" lang="en-US"/>
          </a:p>
        </p:txBody>
      </p:sp>
      <p:sp>
        <p:nvSpPr>
          <p:cNvPr id="8" name="Freeform 7"/>
          <p:cNvSpPr>
            <a:spLocks/>
          </p:cNvSpPr>
          <p:nvPr/>
        </p:nvSpPr>
        <p:spPr bwMode="auto">
          <a:xfrm>
            <a:off x="499273" y="5944936"/>
            <a:ext cx="4940624"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dirty="0"/>
          </a:p>
        </p:txBody>
      </p:sp>
      <p:sp>
        <p:nvSpPr>
          <p:cNvPr id="9" name="Freeform 8"/>
          <p:cNvSpPr>
            <a:spLocks/>
          </p:cNvSpPr>
          <p:nvPr/>
        </p:nvSpPr>
        <p:spPr bwMode="auto">
          <a:xfrm>
            <a:off x="485717" y="5939011"/>
            <a:ext cx="369045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dirty="0"/>
          </a:p>
        </p:txBody>
      </p:sp>
      <p:sp>
        <p:nvSpPr>
          <p:cNvPr id="10" name="Right Triangle 9"/>
          <p:cNvSpPr>
            <a:spLocks/>
          </p:cNvSpPr>
          <p:nvPr/>
        </p:nvSpPr>
        <p:spPr bwMode="auto">
          <a:xfrm>
            <a:off x="-6042" y="5791253"/>
            <a:ext cx="3402314" cy="1080868"/>
          </a:xfrm>
          <a:prstGeom prst="rtTriangle">
            <a:avLst/>
          </a:prstGeom>
          <a:blipFill>
            <a:blip r:embed="rId2"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eaLnBrk="1" latinLnBrk="0" hangingPunct="1"/>
            <a:endParaRPr kumimoji="0" lang="en-US" dirty="0"/>
          </a:p>
        </p:txBody>
      </p:sp>
      <p:cxnSp>
        <p:nvCxnSpPr>
          <p:cNvPr id="11" name="Straight Connector 10"/>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12" name="Chevron 11"/>
          <p:cNvSpPr/>
          <p:nvPr/>
        </p:nvSpPr>
        <p:spPr>
          <a:xfrm>
            <a:off x="8664112" y="4988440"/>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dirty="0"/>
          </a:p>
        </p:txBody>
      </p:sp>
      <p:sp>
        <p:nvSpPr>
          <p:cNvPr id="13" name="Chevron 12"/>
          <p:cNvSpPr/>
          <p:nvPr/>
        </p:nvSpPr>
        <p:spPr>
          <a:xfrm>
            <a:off x="8477696" y="4988440"/>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dirty="0"/>
          </a:p>
        </p:txBody>
      </p:sp>
    </p:spTree>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 name="Freeform 12"/>
          <p:cNvSpPr>
            <a:spLocks/>
          </p:cNvSpPr>
          <p:nvPr/>
        </p:nvSpPr>
        <p:spPr bwMode="auto">
          <a:xfrm>
            <a:off x="499273" y="5944936"/>
            <a:ext cx="4940624"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dirty="0"/>
          </a:p>
        </p:txBody>
      </p:sp>
      <p:sp>
        <p:nvSpPr>
          <p:cNvPr id="12" name="Freeform 11"/>
          <p:cNvSpPr>
            <a:spLocks/>
          </p:cNvSpPr>
          <p:nvPr/>
        </p:nvSpPr>
        <p:spPr bwMode="auto">
          <a:xfrm>
            <a:off x="485717" y="5939011"/>
            <a:ext cx="369045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dirty="0"/>
          </a:p>
        </p:txBody>
      </p:sp>
      <p:sp>
        <p:nvSpPr>
          <p:cNvPr id="14" name="Right Triangle 13"/>
          <p:cNvSpPr>
            <a:spLocks/>
          </p:cNvSpPr>
          <p:nvPr/>
        </p:nvSpPr>
        <p:spPr bwMode="auto">
          <a:xfrm>
            <a:off x="-6042" y="5791253"/>
            <a:ext cx="3402314" cy="1080868"/>
          </a:xfrm>
          <a:prstGeom prst="rtTriangle">
            <a:avLst/>
          </a:prstGeom>
          <a:blipFill>
            <a:blip r:embed="rId13"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eaLnBrk="1" latinLnBrk="0" hangingPunct="1"/>
            <a:endParaRPr kumimoji="0" lang="en-US" dirty="0"/>
          </a:p>
        </p:txBody>
      </p:sp>
      <p:cxnSp>
        <p:nvCxnSpPr>
          <p:cNvPr id="15" name="Straight Connector 14"/>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Title Placeholder 8"/>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scene3d>
            <a:sp3d prstMaterial="softEdge">
              <a:bevelT w="25400" h="25400"/>
            </a:sp3d>
          </a:bodyPr>
          <a:lstStyle>
            <a:extLst/>
          </a:lstStyle>
          <a:p>
            <a:r>
              <a:rPr kumimoji="0" lang="en-US" smtClean="0"/>
              <a:t>Click to edit Master title style</a:t>
            </a:r>
            <a:endParaRPr kumimoji="0" lang="en-US"/>
          </a:p>
        </p:txBody>
      </p:sp>
      <p:sp>
        <p:nvSpPr>
          <p:cNvPr id="30" name="Text Placeholder 29"/>
          <p:cNvSpPr>
            <a:spLocks noGrp="1"/>
          </p:cNvSpPr>
          <p:nvPr>
            <p:ph type="body" idx="1"/>
          </p:nvPr>
        </p:nvSpPr>
        <p:spPr>
          <a:xfrm>
            <a:off x="457200" y="1481328"/>
            <a:ext cx="8229600" cy="4525963"/>
          </a:xfrm>
          <a:prstGeom prst="rect">
            <a:avLst/>
          </a:prstGeom>
        </p:spPr>
        <p:txBody>
          <a:bodyPr vert="horz">
            <a:normAutofit/>
          </a:bodyPr>
          <a:lstStyle>
            <a:extLst/>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0" name="Date Placeholder 9"/>
          <p:cNvSpPr>
            <a:spLocks noGrp="1"/>
          </p:cNvSpPr>
          <p:nvPr>
            <p:ph type="dt" sz="half" idx="2"/>
          </p:nvPr>
        </p:nvSpPr>
        <p:spPr>
          <a:xfrm>
            <a:off x="6727032" y="6407944"/>
            <a:ext cx="1920240" cy="365760"/>
          </a:xfrm>
          <a:prstGeom prst="rect">
            <a:avLst/>
          </a:prstGeom>
        </p:spPr>
        <p:txBody>
          <a:bodyPr vert="horz" anchor="b"/>
          <a:lstStyle>
            <a:lvl1pPr algn="l" eaLnBrk="1" latinLnBrk="0" hangingPunct="1">
              <a:defRPr kumimoji="0" sz="1000">
                <a:solidFill>
                  <a:schemeClr val="tx1"/>
                </a:solidFill>
              </a:defRPr>
            </a:lvl1pPr>
            <a:extLst/>
          </a:lstStyle>
          <a:p>
            <a:fld id="{30614BE4-548F-4DDF-AC17-9EB80303D492}" type="datetime1">
              <a:rPr lang="en-US" smtClean="0"/>
              <a:pPr/>
              <a:t>3/13/2015</a:t>
            </a:fld>
            <a:endParaRPr lang="en-US" dirty="0"/>
          </a:p>
        </p:txBody>
      </p:sp>
      <p:sp>
        <p:nvSpPr>
          <p:cNvPr id="22" name="Footer Placeholder 21"/>
          <p:cNvSpPr>
            <a:spLocks noGrp="1"/>
          </p:cNvSpPr>
          <p:nvPr>
            <p:ph type="ftr" sz="quarter" idx="3"/>
          </p:nvPr>
        </p:nvSpPr>
        <p:spPr>
          <a:xfrm>
            <a:off x="4380072" y="6407944"/>
            <a:ext cx="2350681" cy="365125"/>
          </a:xfrm>
          <a:prstGeom prst="rect">
            <a:avLst/>
          </a:prstGeom>
        </p:spPr>
        <p:txBody>
          <a:bodyPr vert="horz" anchor="b"/>
          <a:lstStyle>
            <a:lvl1pPr algn="r" eaLnBrk="1" latinLnBrk="0" hangingPunct="1">
              <a:defRPr kumimoji="0" sz="1000">
                <a:solidFill>
                  <a:schemeClr val="tx1"/>
                </a:solidFill>
              </a:defRPr>
            </a:lvl1pPr>
            <a:extLst/>
          </a:lstStyle>
          <a:p>
            <a:r>
              <a:rPr lang="en-US" dirty="0" smtClean="0"/>
              <a:t>Everett Emergency Management Dr. Mary Schoenfeldt</a:t>
            </a:r>
            <a:endParaRPr lang="en-US" dirty="0"/>
          </a:p>
        </p:txBody>
      </p:sp>
      <p:sp>
        <p:nvSpPr>
          <p:cNvPr id="18" name="Slide Number Placeholder 17"/>
          <p:cNvSpPr>
            <a:spLocks noGrp="1"/>
          </p:cNvSpPr>
          <p:nvPr>
            <p:ph type="sldNum" sz="quarter" idx="4"/>
          </p:nvPr>
        </p:nvSpPr>
        <p:spPr>
          <a:xfrm>
            <a:off x="8647272" y="6407944"/>
            <a:ext cx="365760" cy="365125"/>
          </a:xfrm>
          <a:prstGeom prst="rect">
            <a:avLst/>
          </a:prstGeom>
        </p:spPr>
        <p:txBody>
          <a:bodyPr vert="horz" anchor="b"/>
          <a:lstStyle>
            <a:lvl1pPr algn="r" eaLnBrk="1" latinLnBrk="0" hangingPunct="1">
              <a:defRPr kumimoji="0" sz="1000" b="0">
                <a:solidFill>
                  <a:schemeClr val="tx1"/>
                </a:solidFill>
              </a:defRPr>
            </a:lvl1pPr>
            <a:extLst/>
          </a:lstStyle>
          <a:p>
            <a:fld id="{1DFA2DEE-379C-46DF-81E9-EBE4BDC03F09}"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dt="0"/>
  <p:txStyles>
    <p:title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p:titleStyle>
    <p:bodyStyle>
      <a:lvl1pPr marL="365760" indent="-256032" algn="l" rtl="0"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mn-lt"/>
          <a:ea typeface="+mn-ea"/>
          <a:cs typeface="+mn-cs"/>
        </a:defRPr>
      </a:lvl1pPr>
      <a:lvl2pPr marL="621792" indent="-228600" algn="l" rtl="0" eaLnBrk="1" latinLnBrk="0" hangingPunct="1">
        <a:spcBef>
          <a:spcPts val="324"/>
        </a:spcBef>
        <a:buClr>
          <a:schemeClr val="accent1"/>
        </a:buClr>
        <a:buFont typeface="Verdana"/>
        <a:buChar char="◦"/>
        <a:defRPr kumimoji="0" sz="2300" kern="1200">
          <a:solidFill>
            <a:schemeClr val="tx1"/>
          </a:solidFill>
          <a:latin typeface="+mn-lt"/>
          <a:ea typeface="+mn-ea"/>
          <a:cs typeface="+mn-cs"/>
        </a:defRPr>
      </a:lvl2pPr>
      <a:lvl3pPr marL="859536" indent="-228600" algn="l" rtl="0" eaLnBrk="1" latinLnBrk="0" hangingPunct="1">
        <a:spcBef>
          <a:spcPts val="350"/>
        </a:spcBef>
        <a:buClr>
          <a:schemeClr val="accent2"/>
        </a:buClr>
        <a:buSzPct val="100000"/>
        <a:buFont typeface="Wingdings 2"/>
        <a:buChar char=""/>
        <a:defRPr kumimoji="0" sz="2100" kern="1200">
          <a:solidFill>
            <a:schemeClr val="tx1"/>
          </a:solidFill>
          <a:latin typeface="+mn-lt"/>
          <a:ea typeface="+mn-ea"/>
          <a:cs typeface="+mn-cs"/>
        </a:defRPr>
      </a:lvl3pPr>
      <a:lvl4pPr marL="1143000" indent="-228600" algn="l" rtl="0" eaLnBrk="1" latinLnBrk="0" hangingPunct="1">
        <a:spcBef>
          <a:spcPts val="350"/>
        </a:spcBef>
        <a:buClr>
          <a:schemeClr val="accent2"/>
        </a:buClr>
        <a:buFont typeface="Wingdings 2"/>
        <a:buChar char=""/>
        <a:defRPr kumimoji="0" sz="1900" kern="1200">
          <a:solidFill>
            <a:schemeClr val="tx1"/>
          </a:solidFill>
          <a:latin typeface="+mn-lt"/>
          <a:ea typeface="+mn-ea"/>
          <a:cs typeface="+mn-cs"/>
        </a:defRPr>
      </a:lvl4pPr>
      <a:lvl5pPr marL="1371600" indent="-228600" algn="l" rtl="0"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8.jpg"/></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0.wmf"/><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0.wmf"/><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27.jpeg"/></Relationships>
</file>

<file path=ppt/slides/_rels/slide2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30.png"/><Relationship Id="rId4" Type="http://schemas.microsoft.com/office/2007/relationships/hdphoto" Target="../media/hdphoto2.wdp"/></Relationships>
</file>

<file path=ppt/slides/_rels/slide2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2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2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6.wmf"/><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microsoft.com/office/2007/relationships/hdphoto" Target="../media/hdphoto1.wdp"/></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10.wmf"/><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wmf"/><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361239"/>
            <a:ext cx="7772400" cy="2286961"/>
          </a:xfrm>
        </p:spPr>
        <p:txBody>
          <a:bodyPr>
            <a:normAutofit fontScale="90000"/>
          </a:bodyPr>
          <a:lstStyle/>
          <a:p>
            <a:r>
              <a:rPr lang="en-US" dirty="0" smtClean="0"/>
              <a:t>Districtwide School Safety &amp; Emergency Preparedness Tabletop Exercise</a:t>
            </a:r>
            <a:br>
              <a:rPr lang="en-US" dirty="0" smtClean="0"/>
            </a:br>
            <a:r>
              <a:rPr lang="en-US" sz="4000" dirty="0" smtClean="0"/>
              <a:t>March 20, 2015</a:t>
            </a:r>
            <a:endParaRPr lang="en-US" sz="4000" dirty="0"/>
          </a:p>
        </p:txBody>
      </p:sp>
      <p:sp>
        <p:nvSpPr>
          <p:cNvPr id="5" name="Slide Number Placeholder 4"/>
          <p:cNvSpPr>
            <a:spLocks noGrp="1"/>
          </p:cNvSpPr>
          <p:nvPr>
            <p:ph type="sldNum" sz="quarter" idx="12"/>
          </p:nvPr>
        </p:nvSpPr>
        <p:spPr/>
        <p:txBody>
          <a:bodyPr/>
          <a:lstStyle/>
          <a:p>
            <a:fld id="{1DFA2DEE-379C-46DF-81E9-EBE4BDC03F09}" type="slidenum">
              <a:rPr lang="en-US" smtClean="0"/>
              <a:pPr/>
              <a:t>1</a:t>
            </a:fld>
            <a:endParaRPr lang="en-US" dirty="0"/>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19400" y="304800"/>
            <a:ext cx="3358896" cy="1380744"/>
          </a:xfrm>
          <a:prstGeom prst="rect">
            <a:avLst/>
          </a:prstGeom>
        </p:spPr>
      </p:pic>
    </p:spTree>
    <p:extLst>
      <p:ext uri="{BB962C8B-B14F-4D97-AF65-F5344CB8AC3E}">
        <p14:creationId xmlns:p14="http://schemas.microsoft.com/office/powerpoint/2010/main" val="257830731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219200"/>
            <a:ext cx="5486400" cy="5105400"/>
          </a:xfrm>
        </p:spPr>
        <p:txBody>
          <a:bodyPr>
            <a:normAutofit/>
          </a:bodyPr>
          <a:lstStyle/>
          <a:p>
            <a:r>
              <a:rPr lang="en-US" dirty="0" smtClean="0"/>
              <a:t>It is a Wednesday at approximately 1:40 p.m.</a:t>
            </a:r>
          </a:p>
          <a:p>
            <a:r>
              <a:rPr lang="en-US" dirty="0" smtClean="0"/>
              <a:t>Most students are in class; however, there are two classes outside for recess.</a:t>
            </a:r>
          </a:p>
          <a:p>
            <a:r>
              <a:rPr lang="en-US" dirty="0" smtClean="0"/>
              <a:t>There are a few students in the hallway, bathrooms and library.</a:t>
            </a:r>
          </a:p>
          <a:p>
            <a:r>
              <a:rPr lang="en-US" dirty="0" smtClean="0"/>
              <a:t>The School Resource Officer at Cascade High School is away for the day at a training.</a:t>
            </a:r>
            <a:endParaRPr lang="en-US" dirty="0"/>
          </a:p>
        </p:txBody>
      </p:sp>
      <p:sp>
        <p:nvSpPr>
          <p:cNvPr id="4" name="Slide Number Placeholder 3"/>
          <p:cNvSpPr>
            <a:spLocks noGrp="1"/>
          </p:cNvSpPr>
          <p:nvPr>
            <p:ph type="sldNum" sz="quarter" idx="12"/>
          </p:nvPr>
        </p:nvSpPr>
        <p:spPr/>
        <p:txBody>
          <a:bodyPr/>
          <a:lstStyle/>
          <a:p>
            <a:fld id="{1DFA2DEE-379C-46DF-81E9-EBE4BDC03F09}" type="slidenum">
              <a:rPr lang="en-US" smtClean="0"/>
              <a:pPr/>
              <a:t>10</a:t>
            </a:fld>
            <a:endParaRPr lang="en-US" dirty="0"/>
          </a:p>
        </p:txBody>
      </p:sp>
      <p:sp>
        <p:nvSpPr>
          <p:cNvPr id="5" name="Title 4"/>
          <p:cNvSpPr>
            <a:spLocks noGrp="1"/>
          </p:cNvSpPr>
          <p:nvPr>
            <p:ph type="title"/>
          </p:nvPr>
        </p:nvSpPr>
        <p:spPr/>
        <p:txBody>
          <a:bodyPr/>
          <a:lstStyle/>
          <a:p>
            <a:r>
              <a:rPr lang="en-US" dirty="0" smtClean="0"/>
              <a:t>Scenario</a:t>
            </a:r>
            <a:endParaRPr lang="en-US" dirty="0"/>
          </a:p>
        </p:txBody>
      </p:sp>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91250" y="2046249"/>
            <a:ext cx="2495550" cy="26781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5057259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265237"/>
            <a:ext cx="8229600" cy="4525963"/>
          </a:xfrm>
        </p:spPr>
        <p:txBody>
          <a:bodyPr/>
          <a:lstStyle/>
          <a:p>
            <a:r>
              <a:rPr lang="en-US" dirty="0" smtClean="0"/>
              <a:t>A woman is parked in the main parking lot of Emerson Elementary School.</a:t>
            </a:r>
            <a:r>
              <a:rPr lang="en-US" dirty="0"/>
              <a:t> </a:t>
            </a:r>
            <a:r>
              <a:rPr lang="en-US" dirty="0" smtClean="0"/>
              <a:t>A man pulls in beside her and gets out of his truck.</a:t>
            </a:r>
            <a:r>
              <a:rPr lang="en-US" dirty="0"/>
              <a:t> </a:t>
            </a:r>
            <a:r>
              <a:rPr lang="en-US" dirty="0" smtClean="0"/>
              <a:t>They start to argue. The woman yells “PLEASE DON’T!” and starts running toward the front doors of the school.</a:t>
            </a:r>
            <a:endParaRPr lang="en-US" dirty="0"/>
          </a:p>
        </p:txBody>
      </p:sp>
      <p:sp>
        <p:nvSpPr>
          <p:cNvPr id="4" name="Slide Number Placeholder 3"/>
          <p:cNvSpPr>
            <a:spLocks noGrp="1"/>
          </p:cNvSpPr>
          <p:nvPr>
            <p:ph type="sldNum" sz="quarter" idx="12"/>
          </p:nvPr>
        </p:nvSpPr>
        <p:spPr/>
        <p:txBody>
          <a:bodyPr/>
          <a:lstStyle/>
          <a:p>
            <a:fld id="{1DFA2DEE-379C-46DF-81E9-EBE4BDC03F09}" type="slidenum">
              <a:rPr lang="en-US" smtClean="0"/>
              <a:pPr/>
              <a:t>11</a:t>
            </a:fld>
            <a:endParaRPr lang="en-US" dirty="0"/>
          </a:p>
        </p:txBody>
      </p:sp>
      <p:sp>
        <p:nvSpPr>
          <p:cNvPr id="5" name="Title 4"/>
          <p:cNvSpPr>
            <a:spLocks noGrp="1"/>
          </p:cNvSpPr>
          <p:nvPr>
            <p:ph type="title"/>
          </p:nvPr>
        </p:nvSpPr>
        <p:spPr/>
        <p:txBody>
          <a:bodyPr/>
          <a:lstStyle/>
          <a:p>
            <a:r>
              <a:rPr lang="en-US" dirty="0" smtClean="0"/>
              <a:t>Scenario</a:t>
            </a:r>
            <a:endParaRPr lang="en-US" dirty="0"/>
          </a:p>
        </p:txBody>
      </p:sp>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67000" y="3505200"/>
            <a:ext cx="5007028" cy="2819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0249055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265238"/>
            <a:ext cx="3810000" cy="1554162"/>
          </a:xfrm>
        </p:spPr>
        <p:txBody>
          <a:bodyPr>
            <a:normAutofit/>
          </a:bodyPr>
          <a:lstStyle/>
          <a:p>
            <a:r>
              <a:rPr lang="en-US" dirty="0" smtClean="0"/>
              <a:t>The man pulls out a handgun and starts shooting at her.</a:t>
            </a:r>
          </a:p>
        </p:txBody>
      </p:sp>
      <p:sp>
        <p:nvSpPr>
          <p:cNvPr id="4" name="Slide Number Placeholder 3"/>
          <p:cNvSpPr>
            <a:spLocks noGrp="1"/>
          </p:cNvSpPr>
          <p:nvPr>
            <p:ph type="sldNum" sz="quarter" idx="12"/>
          </p:nvPr>
        </p:nvSpPr>
        <p:spPr/>
        <p:txBody>
          <a:bodyPr/>
          <a:lstStyle/>
          <a:p>
            <a:fld id="{1DFA2DEE-379C-46DF-81E9-EBE4BDC03F09}" type="slidenum">
              <a:rPr lang="en-US" smtClean="0"/>
              <a:pPr/>
              <a:t>12</a:t>
            </a:fld>
            <a:endParaRPr lang="en-US" dirty="0"/>
          </a:p>
        </p:txBody>
      </p:sp>
      <p:sp>
        <p:nvSpPr>
          <p:cNvPr id="5" name="Title 4"/>
          <p:cNvSpPr>
            <a:spLocks noGrp="1"/>
          </p:cNvSpPr>
          <p:nvPr>
            <p:ph type="title"/>
          </p:nvPr>
        </p:nvSpPr>
        <p:spPr/>
        <p:txBody>
          <a:bodyPr/>
          <a:lstStyle/>
          <a:p>
            <a:r>
              <a:rPr lang="en-US" dirty="0" smtClean="0"/>
              <a:t>Scenario</a:t>
            </a:r>
            <a:endParaRPr lang="en-US" dirty="0"/>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54110" y="914400"/>
            <a:ext cx="4178437" cy="2434455"/>
          </a:xfrm>
          <a:prstGeom prst="rect">
            <a:avLst/>
          </a:prstGeom>
        </p:spPr>
      </p:pic>
      <p:pic>
        <p:nvPicPr>
          <p:cNvPr id="8" name="Picture 7"/>
          <p:cNvPicPr>
            <a:picLocks noChangeAspect="1"/>
          </p:cNvPicPr>
          <p:nvPr/>
        </p:nvPicPr>
        <p:blipFill rotWithShape="1">
          <a:blip r:embed="rId4">
            <a:extLst>
              <a:ext uri="{28A0092B-C50C-407E-A947-70E740481C1C}">
                <a14:useLocalDpi xmlns:a14="http://schemas.microsoft.com/office/drawing/2010/main" val="0"/>
              </a:ext>
            </a:extLst>
          </a:blip>
          <a:srcRect l="21848" t="15512" r="23152"/>
          <a:stretch/>
        </p:blipFill>
        <p:spPr>
          <a:xfrm>
            <a:off x="395537" y="3475383"/>
            <a:ext cx="4178437" cy="2993988"/>
          </a:xfrm>
          <a:prstGeom prst="rect">
            <a:avLst/>
          </a:prstGeom>
        </p:spPr>
      </p:pic>
      <p:sp>
        <p:nvSpPr>
          <p:cNvPr id="9" name="Content Placeholder 1"/>
          <p:cNvSpPr txBox="1">
            <a:spLocks/>
          </p:cNvSpPr>
          <p:nvPr/>
        </p:nvSpPr>
        <p:spPr>
          <a:xfrm>
            <a:off x="4876800" y="3932584"/>
            <a:ext cx="3810000" cy="1858616"/>
          </a:xfrm>
          <a:prstGeom prst="rect">
            <a:avLst/>
          </a:prstGeom>
        </p:spPr>
        <p:txBody>
          <a:bodyPr vert="horz">
            <a:normAutofit fontScale="92500" lnSpcReduction="10000"/>
          </a:bodyPr>
          <a:lstStyle>
            <a:lvl1pPr marL="365760" indent="-256032" algn="l" rtl="0"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mn-lt"/>
                <a:ea typeface="+mn-ea"/>
                <a:cs typeface="+mn-cs"/>
              </a:defRPr>
            </a:lvl1pPr>
            <a:lvl2pPr marL="621792" indent="-228600" algn="l" rtl="0" eaLnBrk="1" latinLnBrk="0" hangingPunct="1">
              <a:spcBef>
                <a:spcPts val="324"/>
              </a:spcBef>
              <a:buClr>
                <a:schemeClr val="accent1"/>
              </a:buClr>
              <a:buFont typeface="Verdana"/>
              <a:buChar char="◦"/>
              <a:defRPr kumimoji="0" sz="2300" kern="1200">
                <a:solidFill>
                  <a:schemeClr val="tx1"/>
                </a:solidFill>
                <a:latin typeface="+mn-lt"/>
                <a:ea typeface="+mn-ea"/>
                <a:cs typeface="+mn-cs"/>
              </a:defRPr>
            </a:lvl2pPr>
            <a:lvl3pPr marL="859536" indent="-228600" algn="l" rtl="0" eaLnBrk="1" latinLnBrk="0" hangingPunct="1">
              <a:spcBef>
                <a:spcPts val="350"/>
              </a:spcBef>
              <a:buClr>
                <a:schemeClr val="accent2"/>
              </a:buClr>
              <a:buSzPct val="100000"/>
              <a:buFont typeface="Wingdings 2"/>
              <a:buChar char=""/>
              <a:defRPr kumimoji="0" sz="2100" kern="1200">
                <a:solidFill>
                  <a:schemeClr val="tx1"/>
                </a:solidFill>
                <a:latin typeface="+mn-lt"/>
                <a:ea typeface="+mn-ea"/>
                <a:cs typeface="+mn-cs"/>
              </a:defRPr>
            </a:lvl3pPr>
            <a:lvl4pPr marL="1143000" indent="-228600" algn="l" rtl="0" eaLnBrk="1" latinLnBrk="0" hangingPunct="1">
              <a:spcBef>
                <a:spcPts val="350"/>
              </a:spcBef>
              <a:buClr>
                <a:schemeClr val="accent2"/>
              </a:buClr>
              <a:buFont typeface="Wingdings 2"/>
              <a:buChar char=""/>
              <a:defRPr kumimoji="0" sz="1900" kern="1200">
                <a:solidFill>
                  <a:schemeClr val="tx1"/>
                </a:solidFill>
                <a:latin typeface="+mn-lt"/>
                <a:ea typeface="+mn-ea"/>
                <a:cs typeface="+mn-cs"/>
              </a:defRPr>
            </a:lvl4pPr>
            <a:lvl5pPr marL="1371600" indent="-228600" algn="l" rtl="0"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a:lstStyle>
          <a:p>
            <a:r>
              <a:rPr lang="en-US" dirty="0" smtClean="0"/>
              <a:t>The woman stumbles inside the front doors of the school and collapses. The man follows her inside.</a:t>
            </a:r>
            <a:endParaRPr lang="en-US" dirty="0"/>
          </a:p>
        </p:txBody>
      </p:sp>
    </p:spTree>
    <p:extLst>
      <p:ext uri="{BB962C8B-B14F-4D97-AF65-F5344CB8AC3E}">
        <p14:creationId xmlns:p14="http://schemas.microsoft.com/office/powerpoint/2010/main" val="181538243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265238"/>
            <a:ext cx="7924800" cy="1554162"/>
          </a:xfrm>
        </p:spPr>
        <p:txBody>
          <a:bodyPr>
            <a:normAutofit/>
          </a:bodyPr>
          <a:lstStyle/>
          <a:p>
            <a:r>
              <a:rPr lang="en-US" dirty="0" smtClean="0"/>
              <a:t>He stands over her for a few seconds and then runs down the hall. Multiple gunshots are heard as he runs down the hall.</a:t>
            </a:r>
          </a:p>
        </p:txBody>
      </p:sp>
      <p:sp>
        <p:nvSpPr>
          <p:cNvPr id="4" name="Slide Number Placeholder 3"/>
          <p:cNvSpPr>
            <a:spLocks noGrp="1"/>
          </p:cNvSpPr>
          <p:nvPr>
            <p:ph type="sldNum" sz="quarter" idx="12"/>
          </p:nvPr>
        </p:nvSpPr>
        <p:spPr/>
        <p:txBody>
          <a:bodyPr/>
          <a:lstStyle/>
          <a:p>
            <a:fld id="{1DFA2DEE-379C-46DF-81E9-EBE4BDC03F09}" type="slidenum">
              <a:rPr lang="en-US" smtClean="0"/>
              <a:pPr/>
              <a:t>13</a:t>
            </a:fld>
            <a:endParaRPr lang="en-US" dirty="0"/>
          </a:p>
        </p:txBody>
      </p:sp>
      <p:sp>
        <p:nvSpPr>
          <p:cNvPr id="5" name="Title 4"/>
          <p:cNvSpPr>
            <a:spLocks noGrp="1"/>
          </p:cNvSpPr>
          <p:nvPr>
            <p:ph type="title"/>
          </p:nvPr>
        </p:nvSpPr>
        <p:spPr/>
        <p:txBody>
          <a:bodyPr/>
          <a:lstStyle/>
          <a:p>
            <a:r>
              <a:rPr lang="en-US" dirty="0" smtClean="0"/>
              <a:t>Scenario</a:t>
            </a:r>
            <a:endParaRPr lang="en-US" dirty="0"/>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2556404"/>
            <a:ext cx="2362200" cy="35597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48200" y="2895600"/>
            <a:ext cx="3810000" cy="2779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8515522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493838"/>
            <a:ext cx="4419600" cy="3382962"/>
          </a:xfrm>
        </p:spPr>
        <p:txBody>
          <a:bodyPr>
            <a:normAutofit/>
          </a:bodyPr>
          <a:lstStyle/>
          <a:p>
            <a:r>
              <a:rPr lang="en-US" dirty="0" smtClean="0"/>
              <a:t>As he sees the custodian come towards him, he runs into the cafeteria and up behind the stage curtain into a classroom.</a:t>
            </a:r>
          </a:p>
        </p:txBody>
      </p:sp>
      <p:sp>
        <p:nvSpPr>
          <p:cNvPr id="4" name="Slide Number Placeholder 3"/>
          <p:cNvSpPr>
            <a:spLocks noGrp="1"/>
          </p:cNvSpPr>
          <p:nvPr>
            <p:ph type="sldNum" sz="quarter" idx="12"/>
          </p:nvPr>
        </p:nvSpPr>
        <p:spPr/>
        <p:txBody>
          <a:bodyPr/>
          <a:lstStyle/>
          <a:p>
            <a:fld id="{1DFA2DEE-379C-46DF-81E9-EBE4BDC03F09}" type="slidenum">
              <a:rPr lang="en-US" smtClean="0"/>
              <a:pPr/>
              <a:t>14</a:t>
            </a:fld>
            <a:endParaRPr lang="en-US" dirty="0"/>
          </a:p>
        </p:txBody>
      </p:sp>
      <p:sp>
        <p:nvSpPr>
          <p:cNvPr id="5" name="Title 4"/>
          <p:cNvSpPr>
            <a:spLocks noGrp="1"/>
          </p:cNvSpPr>
          <p:nvPr>
            <p:ph type="title"/>
          </p:nvPr>
        </p:nvSpPr>
        <p:spPr/>
        <p:txBody>
          <a:bodyPr/>
          <a:lstStyle/>
          <a:p>
            <a:r>
              <a:rPr lang="en-US" dirty="0" smtClean="0"/>
              <a:t>Scenario</a:t>
            </a:r>
            <a:endParaRPr lang="en-US" dirty="0"/>
          </a:p>
        </p:txBody>
      </p:sp>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05401" y="1295400"/>
            <a:ext cx="2686730" cy="2514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38600" y="3986046"/>
            <a:ext cx="4486275" cy="2584866"/>
          </a:xfrm>
          <a:prstGeom prst="rect">
            <a:avLst/>
          </a:prstGeom>
        </p:spPr>
      </p:pic>
    </p:spTree>
    <p:extLst>
      <p:ext uri="{BB962C8B-B14F-4D97-AF65-F5344CB8AC3E}">
        <p14:creationId xmlns:p14="http://schemas.microsoft.com/office/powerpoint/2010/main" val="131605088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265238"/>
            <a:ext cx="3733800" cy="4602162"/>
          </a:xfrm>
        </p:spPr>
        <p:txBody>
          <a:bodyPr>
            <a:normAutofit/>
          </a:bodyPr>
          <a:lstStyle/>
          <a:p>
            <a:r>
              <a:rPr lang="en-US" dirty="0" smtClean="0"/>
              <a:t>The office manager believes she recognizes him as the father of one of your students and also knows he has other children that </a:t>
            </a:r>
            <a:r>
              <a:rPr lang="en-US" dirty="0"/>
              <a:t>attend Evergreen Middle School and Cascade High School</a:t>
            </a:r>
            <a:r>
              <a:rPr lang="en-US" dirty="0" smtClean="0"/>
              <a:t>.</a:t>
            </a:r>
          </a:p>
        </p:txBody>
      </p:sp>
      <p:sp>
        <p:nvSpPr>
          <p:cNvPr id="4" name="Slide Number Placeholder 3"/>
          <p:cNvSpPr>
            <a:spLocks noGrp="1"/>
          </p:cNvSpPr>
          <p:nvPr>
            <p:ph type="sldNum" sz="quarter" idx="12"/>
          </p:nvPr>
        </p:nvSpPr>
        <p:spPr/>
        <p:txBody>
          <a:bodyPr/>
          <a:lstStyle/>
          <a:p>
            <a:fld id="{1DFA2DEE-379C-46DF-81E9-EBE4BDC03F09}" type="slidenum">
              <a:rPr lang="en-US" smtClean="0"/>
              <a:pPr/>
              <a:t>15</a:t>
            </a:fld>
            <a:endParaRPr lang="en-US" dirty="0"/>
          </a:p>
        </p:txBody>
      </p:sp>
      <p:sp>
        <p:nvSpPr>
          <p:cNvPr id="5" name="Title 4"/>
          <p:cNvSpPr>
            <a:spLocks noGrp="1"/>
          </p:cNvSpPr>
          <p:nvPr>
            <p:ph type="title"/>
          </p:nvPr>
        </p:nvSpPr>
        <p:spPr/>
        <p:txBody>
          <a:bodyPr/>
          <a:lstStyle/>
          <a:p>
            <a:r>
              <a:rPr lang="en-US" dirty="0" smtClean="0"/>
              <a:t>Scenario</a:t>
            </a:r>
            <a:endParaRPr lang="en-US" dirty="0"/>
          </a:p>
        </p:txBody>
      </p:sp>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67200" y="1371600"/>
            <a:ext cx="4449763" cy="457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6077390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676400"/>
            <a:ext cx="8229600" cy="4525963"/>
          </a:xfrm>
        </p:spPr>
        <p:txBody>
          <a:bodyPr>
            <a:normAutofit/>
          </a:bodyPr>
          <a:lstStyle/>
          <a:p>
            <a:r>
              <a:rPr lang="en-US" b="1" dirty="0" smtClean="0"/>
              <a:t>Principal:</a:t>
            </a:r>
            <a:r>
              <a:rPr lang="en-US" dirty="0" smtClean="0"/>
              <a:t> You are outside in a portable. What would be your first few actions?</a:t>
            </a:r>
          </a:p>
          <a:p>
            <a:r>
              <a:rPr lang="en-US" b="1" dirty="0"/>
              <a:t>Assistant Principal: </a:t>
            </a:r>
            <a:r>
              <a:rPr lang="en-US" dirty="0"/>
              <a:t>What would be your first few actions?</a:t>
            </a:r>
          </a:p>
          <a:p>
            <a:r>
              <a:rPr lang="en-US" b="1" dirty="0" smtClean="0"/>
              <a:t>Office Manager:</a:t>
            </a:r>
            <a:r>
              <a:rPr lang="en-US" dirty="0" smtClean="0"/>
              <a:t> What would you be doing?</a:t>
            </a:r>
          </a:p>
          <a:p>
            <a:r>
              <a:rPr lang="en-US" b="1" dirty="0" smtClean="0"/>
              <a:t>Custodian:</a:t>
            </a:r>
            <a:r>
              <a:rPr lang="en-US" dirty="0" smtClean="0"/>
              <a:t> What would be your first priorities?</a:t>
            </a:r>
          </a:p>
          <a:p>
            <a:r>
              <a:rPr lang="en-US" b="1" dirty="0" smtClean="0"/>
              <a:t>Teacher: </a:t>
            </a:r>
            <a:r>
              <a:rPr lang="en-US" dirty="0" smtClean="0"/>
              <a:t>What would be your priorities and what actions would you take?</a:t>
            </a:r>
          </a:p>
          <a:p>
            <a:r>
              <a:rPr lang="en-US" b="1" dirty="0" smtClean="0"/>
              <a:t>Paraeducator: </a:t>
            </a:r>
            <a:r>
              <a:rPr lang="en-US" dirty="0" smtClean="0"/>
              <a:t>How would you be notified and what would you do?</a:t>
            </a:r>
          </a:p>
        </p:txBody>
      </p:sp>
      <p:sp>
        <p:nvSpPr>
          <p:cNvPr id="2" name="Title 1"/>
          <p:cNvSpPr>
            <a:spLocks noGrp="1"/>
          </p:cNvSpPr>
          <p:nvPr>
            <p:ph type="title"/>
          </p:nvPr>
        </p:nvSpPr>
        <p:spPr/>
        <p:txBody>
          <a:bodyPr/>
          <a:lstStyle/>
          <a:p>
            <a:r>
              <a:rPr lang="en-US" dirty="0" smtClean="0"/>
              <a:t>What are the Challenges?</a:t>
            </a:r>
            <a:endParaRPr lang="en-US" dirty="0"/>
          </a:p>
        </p:txBody>
      </p:sp>
      <p:pic>
        <p:nvPicPr>
          <p:cNvPr id="4101" name="Picture 5" descr="C:\Documents and Settings\mschoenf\Local Settings\Temporary Internet Files\Content.IE5\A95G5H3G\MC900441523[1].wmf"/>
          <p:cNvPicPr>
            <a:picLocks noChangeAspect="1" noChangeArrowheads="1"/>
          </p:cNvPicPr>
          <p:nvPr/>
        </p:nvPicPr>
        <p:blipFill>
          <a:blip r:embed="rId3" cstate="print"/>
          <a:srcRect/>
          <a:stretch>
            <a:fillRect/>
          </a:stretch>
        </p:blipFill>
        <p:spPr bwMode="auto">
          <a:xfrm>
            <a:off x="7162800" y="192157"/>
            <a:ext cx="1605643" cy="1371600"/>
          </a:xfrm>
          <a:prstGeom prst="rect">
            <a:avLst/>
          </a:prstGeom>
          <a:noFill/>
        </p:spPr>
      </p:pic>
      <p:sp>
        <p:nvSpPr>
          <p:cNvPr id="6" name="Slide Number Placeholder 5"/>
          <p:cNvSpPr>
            <a:spLocks noGrp="1"/>
          </p:cNvSpPr>
          <p:nvPr>
            <p:ph type="sldNum" sz="quarter" idx="12"/>
          </p:nvPr>
        </p:nvSpPr>
        <p:spPr/>
        <p:txBody>
          <a:bodyPr/>
          <a:lstStyle/>
          <a:p>
            <a:fld id="{1DFA2DEE-379C-46DF-81E9-EBE4BDC03F09}" type="slidenum">
              <a:rPr lang="en-US" smtClean="0"/>
              <a:pPr/>
              <a:t>16</a:t>
            </a:fld>
            <a:endParaRPr lang="en-US" dirty="0"/>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524000"/>
            <a:ext cx="8229600" cy="4800600"/>
          </a:xfrm>
        </p:spPr>
        <p:txBody>
          <a:bodyPr>
            <a:noAutofit/>
          </a:bodyPr>
          <a:lstStyle/>
          <a:p>
            <a:pPr>
              <a:spcBef>
                <a:spcPts val="0"/>
              </a:spcBef>
            </a:pPr>
            <a:r>
              <a:rPr lang="en-US" sz="2300" b="1" dirty="0"/>
              <a:t>Counselor:</a:t>
            </a:r>
            <a:r>
              <a:rPr lang="en-US" sz="2300" dirty="0"/>
              <a:t> What would be your first few actions</a:t>
            </a:r>
            <a:r>
              <a:rPr lang="en-US" sz="2300" dirty="0" smtClean="0"/>
              <a:t>?</a:t>
            </a:r>
            <a:endParaRPr lang="en-US" sz="2300" b="1" dirty="0" smtClean="0"/>
          </a:p>
          <a:p>
            <a:pPr>
              <a:spcBef>
                <a:spcPts val="0"/>
              </a:spcBef>
            </a:pPr>
            <a:r>
              <a:rPr lang="en-US" sz="2300" b="1" dirty="0" smtClean="0"/>
              <a:t>Substitute Teacher: </a:t>
            </a:r>
            <a:r>
              <a:rPr lang="en-US" sz="2300" dirty="0" smtClean="0"/>
              <a:t>This is your first time in this building and you do not have keys to lockdown your classroom.  What do you do?  </a:t>
            </a:r>
          </a:p>
          <a:p>
            <a:pPr>
              <a:spcBef>
                <a:spcPts val="0"/>
              </a:spcBef>
            </a:pPr>
            <a:r>
              <a:rPr lang="en-US" sz="2300" b="1" dirty="0" smtClean="0"/>
              <a:t>Cascade High </a:t>
            </a:r>
            <a:r>
              <a:rPr lang="en-US" sz="2300" b="1" dirty="0"/>
              <a:t>S</a:t>
            </a:r>
            <a:r>
              <a:rPr lang="en-US" sz="2300" b="1" dirty="0" smtClean="0"/>
              <a:t>chool Administrator: </a:t>
            </a:r>
            <a:r>
              <a:rPr lang="en-US" sz="2300" dirty="0"/>
              <a:t>How would you be notified and what would your actions be? What role would you play in this </a:t>
            </a:r>
            <a:r>
              <a:rPr lang="en-US" sz="2300" dirty="0" smtClean="0"/>
              <a:t>incident?</a:t>
            </a:r>
          </a:p>
          <a:p>
            <a:pPr>
              <a:spcBef>
                <a:spcPts val="0"/>
              </a:spcBef>
            </a:pPr>
            <a:r>
              <a:rPr lang="en-US" sz="2300" b="1" dirty="0" smtClean="0"/>
              <a:t>Evergreen Middle School Staff: </a:t>
            </a:r>
            <a:r>
              <a:rPr lang="en-US" sz="2300" dirty="0" smtClean="0"/>
              <a:t>How would you be notified and what would your actions be? What role would you play in this incident?</a:t>
            </a:r>
          </a:p>
          <a:p>
            <a:pPr>
              <a:spcBef>
                <a:spcPts val="0"/>
              </a:spcBef>
            </a:pPr>
            <a:r>
              <a:rPr lang="en-US" sz="2300" b="1" dirty="0" smtClean="0"/>
              <a:t>District Office Staff: </a:t>
            </a:r>
            <a:r>
              <a:rPr lang="en-US" sz="2300" dirty="0"/>
              <a:t>How would you be notified and what would your actions be? What role would you play in this incident</a:t>
            </a:r>
            <a:r>
              <a:rPr lang="en-US" sz="2300" dirty="0" smtClean="0"/>
              <a:t>?</a:t>
            </a:r>
            <a:endParaRPr lang="en-US" sz="2300" dirty="0"/>
          </a:p>
        </p:txBody>
      </p:sp>
      <p:sp>
        <p:nvSpPr>
          <p:cNvPr id="2" name="Title 1"/>
          <p:cNvSpPr>
            <a:spLocks noGrp="1"/>
          </p:cNvSpPr>
          <p:nvPr>
            <p:ph type="title"/>
          </p:nvPr>
        </p:nvSpPr>
        <p:spPr/>
        <p:txBody>
          <a:bodyPr/>
          <a:lstStyle/>
          <a:p>
            <a:r>
              <a:rPr lang="en-US" dirty="0"/>
              <a:t>What are the Challenges?</a:t>
            </a:r>
          </a:p>
        </p:txBody>
      </p:sp>
      <p:pic>
        <p:nvPicPr>
          <p:cNvPr id="4101" name="Picture 5" descr="C:\Documents and Settings\mschoenf\Local Settings\Temporary Internet Files\Content.IE5\A95G5H3G\MC900441523[1].wmf"/>
          <p:cNvPicPr>
            <a:picLocks noChangeAspect="1" noChangeArrowheads="1"/>
          </p:cNvPicPr>
          <p:nvPr/>
        </p:nvPicPr>
        <p:blipFill>
          <a:blip r:embed="rId3" cstate="print"/>
          <a:srcRect/>
          <a:stretch>
            <a:fillRect/>
          </a:stretch>
        </p:blipFill>
        <p:spPr bwMode="auto">
          <a:xfrm>
            <a:off x="7162800" y="192157"/>
            <a:ext cx="1605643" cy="1371600"/>
          </a:xfrm>
          <a:prstGeom prst="rect">
            <a:avLst/>
          </a:prstGeom>
          <a:noFill/>
        </p:spPr>
      </p:pic>
      <p:sp>
        <p:nvSpPr>
          <p:cNvPr id="6" name="Slide Number Placeholder 5"/>
          <p:cNvSpPr>
            <a:spLocks noGrp="1"/>
          </p:cNvSpPr>
          <p:nvPr>
            <p:ph type="sldNum" sz="quarter" idx="12"/>
          </p:nvPr>
        </p:nvSpPr>
        <p:spPr/>
        <p:txBody>
          <a:bodyPr/>
          <a:lstStyle/>
          <a:p>
            <a:fld id="{1DFA2DEE-379C-46DF-81E9-EBE4BDC03F09}" type="slidenum">
              <a:rPr lang="en-US" smtClean="0"/>
              <a:pPr/>
              <a:t>17</a:t>
            </a:fld>
            <a:endParaRPr lang="en-US" dirty="0"/>
          </a:p>
        </p:txBody>
      </p:sp>
    </p:spTree>
    <p:extLst>
      <p:ext uri="{BB962C8B-B14F-4D97-AF65-F5344CB8AC3E}">
        <p14:creationId xmlns:p14="http://schemas.microsoft.com/office/powerpoint/2010/main" val="297046111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You receive a RAVE notification that your school is in a lockdown.</a:t>
            </a:r>
            <a:endParaRPr lang="en-US" dirty="0"/>
          </a:p>
        </p:txBody>
      </p:sp>
      <p:sp>
        <p:nvSpPr>
          <p:cNvPr id="4" name="Slide Number Placeholder 3"/>
          <p:cNvSpPr>
            <a:spLocks noGrp="1"/>
          </p:cNvSpPr>
          <p:nvPr>
            <p:ph type="sldNum" sz="quarter" idx="12"/>
          </p:nvPr>
        </p:nvSpPr>
        <p:spPr/>
        <p:txBody>
          <a:bodyPr/>
          <a:lstStyle/>
          <a:p>
            <a:fld id="{1DFA2DEE-379C-46DF-81E9-EBE4BDC03F09}" type="slidenum">
              <a:rPr lang="en-US" smtClean="0"/>
              <a:pPr/>
              <a:t>18</a:t>
            </a:fld>
            <a:endParaRPr lang="en-US" dirty="0"/>
          </a:p>
        </p:txBody>
      </p:sp>
      <p:sp>
        <p:nvSpPr>
          <p:cNvPr id="5" name="Title 4"/>
          <p:cNvSpPr>
            <a:spLocks noGrp="1"/>
          </p:cNvSpPr>
          <p:nvPr>
            <p:ph type="title"/>
          </p:nvPr>
        </p:nvSpPr>
        <p:spPr/>
        <p:txBody>
          <a:bodyPr/>
          <a:lstStyle/>
          <a:p>
            <a:r>
              <a:rPr lang="en-US" dirty="0" smtClean="0"/>
              <a:t>Update: 1:42 p.m.</a:t>
            </a:r>
            <a:endParaRPr lang="en-US" dirty="0"/>
          </a:p>
        </p:txBody>
      </p:sp>
      <p:pic>
        <p:nvPicPr>
          <p:cNvPr id="51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2438400"/>
            <a:ext cx="7108825" cy="2998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angle 5"/>
          <p:cNvSpPr/>
          <p:nvPr/>
        </p:nvSpPr>
        <p:spPr>
          <a:xfrm rot="21183401">
            <a:off x="2731757" y="3352800"/>
            <a:ext cx="445147" cy="1676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125"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54331" y="2133600"/>
            <a:ext cx="5580070" cy="426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1986130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64859" y="1524000"/>
            <a:ext cx="8229600" cy="5059363"/>
          </a:xfrm>
        </p:spPr>
        <p:txBody>
          <a:bodyPr>
            <a:normAutofit/>
          </a:bodyPr>
          <a:lstStyle/>
          <a:p>
            <a:r>
              <a:rPr lang="en-US" dirty="0" smtClean="0"/>
              <a:t>One law </a:t>
            </a:r>
            <a:r>
              <a:rPr lang="en-US" dirty="0"/>
              <a:t>e</a:t>
            </a:r>
            <a:r>
              <a:rPr lang="en-US" dirty="0" smtClean="0"/>
              <a:t>nforcement patrol car arrives on scene.</a:t>
            </a:r>
            <a:endParaRPr lang="en-US" dirty="0"/>
          </a:p>
          <a:p>
            <a:r>
              <a:rPr lang="en-US" dirty="0" smtClean="0"/>
              <a:t>The school is now in full lockdown.</a:t>
            </a:r>
            <a:endParaRPr lang="en-US" dirty="0"/>
          </a:p>
          <a:p>
            <a:r>
              <a:rPr lang="en-US" dirty="0" smtClean="0"/>
              <a:t>People in the front office area who witnessed the incident are texting on their cell phones.</a:t>
            </a:r>
          </a:p>
        </p:txBody>
      </p:sp>
      <p:sp>
        <p:nvSpPr>
          <p:cNvPr id="2" name="Title 1"/>
          <p:cNvSpPr>
            <a:spLocks noGrp="1"/>
          </p:cNvSpPr>
          <p:nvPr>
            <p:ph type="title"/>
          </p:nvPr>
        </p:nvSpPr>
        <p:spPr>
          <a:xfrm>
            <a:off x="533400" y="304800"/>
            <a:ext cx="8229600" cy="1143000"/>
          </a:xfrm>
        </p:spPr>
        <p:txBody>
          <a:bodyPr/>
          <a:lstStyle/>
          <a:p>
            <a:r>
              <a:rPr lang="en-US" dirty="0" smtClean="0"/>
              <a:t>Update: 1:46 p.m.</a:t>
            </a:r>
            <a:endParaRPr lang="en-US" dirty="0"/>
          </a:p>
        </p:txBody>
      </p:sp>
      <p:sp>
        <p:nvSpPr>
          <p:cNvPr id="6" name="Slide Number Placeholder 5"/>
          <p:cNvSpPr>
            <a:spLocks noGrp="1"/>
          </p:cNvSpPr>
          <p:nvPr>
            <p:ph type="sldNum" sz="quarter" idx="12"/>
          </p:nvPr>
        </p:nvSpPr>
        <p:spPr/>
        <p:txBody>
          <a:bodyPr/>
          <a:lstStyle/>
          <a:p>
            <a:fld id="{1DFA2DEE-379C-46DF-81E9-EBE4BDC03F09}" type="slidenum">
              <a:rPr lang="en-US" smtClean="0"/>
              <a:pPr/>
              <a:t>19</a:t>
            </a:fld>
            <a:endParaRPr lang="en-US" dirty="0"/>
          </a:p>
        </p:txBody>
      </p:sp>
      <p:pic>
        <p:nvPicPr>
          <p:cNvPr id="7" name="Picture 2" descr="http://www.cbs12.com/news/features/raw-news/stories/images/POLICE_911_BaTzr.jpg"/>
          <p:cNvPicPr>
            <a:picLocks noChangeAspect="1" noChangeArrowheads="1"/>
          </p:cNvPicPr>
          <p:nvPr/>
        </p:nvPicPr>
        <p:blipFill>
          <a:blip r:embed="rId3" cstate="print"/>
          <a:srcRect/>
          <a:stretch>
            <a:fillRect/>
          </a:stretch>
        </p:blipFill>
        <p:spPr bwMode="auto">
          <a:xfrm>
            <a:off x="5181600" y="3657600"/>
            <a:ext cx="3305175" cy="1854749"/>
          </a:xfrm>
          <a:prstGeom prst="rect">
            <a:avLst/>
          </a:prstGeom>
          <a:noFill/>
        </p:spPr>
      </p:pic>
      <p:pic>
        <p:nvPicPr>
          <p:cNvPr id="614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19200" y="3562350"/>
            <a:ext cx="2857500" cy="2305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481329"/>
            <a:ext cx="8229600" cy="3243072"/>
          </a:xfrm>
        </p:spPr>
        <p:txBody>
          <a:bodyPr/>
          <a:lstStyle/>
          <a:p>
            <a:pPr lvl="0"/>
            <a:r>
              <a:rPr lang="en-US" dirty="0" smtClean="0"/>
              <a:t>Increase </a:t>
            </a:r>
            <a:r>
              <a:rPr lang="en-US" dirty="0"/>
              <a:t>readiness and preparedness to respond to emergencies and safety incidents.</a:t>
            </a:r>
          </a:p>
          <a:p>
            <a:pPr lvl="0"/>
            <a:r>
              <a:rPr lang="en-US" dirty="0"/>
              <a:t>Understand the Incident Command structure and the roles of first responders.</a:t>
            </a:r>
          </a:p>
          <a:p>
            <a:pPr lvl="0"/>
            <a:r>
              <a:rPr lang="en-US" dirty="0"/>
              <a:t>Learn about the impact and role of social media in emergencies and how to best leverage it in that environment</a:t>
            </a:r>
            <a:r>
              <a:rPr lang="en-US" dirty="0" smtClean="0"/>
              <a:t>.</a:t>
            </a:r>
            <a:endParaRPr lang="en-US" dirty="0"/>
          </a:p>
        </p:txBody>
      </p:sp>
      <p:sp>
        <p:nvSpPr>
          <p:cNvPr id="4" name="Slide Number Placeholder 3"/>
          <p:cNvSpPr>
            <a:spLocks noGrp="1"/>
          </p:cNvSpPr>
          <p:nvPr>
            <p:ph type="sldNum" sz="quarter" idx="12"/>
          </p:nvPr>
        </p:nvSpPr>
        <p:spPr/>
        <p:txBody>
          <a:bodyPr/>
          <a:lstStyle/>
          <a:p>
            <a:fld id="{1DFA2DEE-379C-46DF-81E9-EBE4BDC03F09}" type="slidenum">
              <a:rPr lang="en-US" smtClean="0"/>
              <a:pPr/>
              <a:t>2</a:t>
            </a:fld>
            <a:endParaRPr lang="en-US" dirty="0"/>
          </a:p>
        </p:txBody>
      </p:sp>
      <p:sp>
        <p:nvSpPr>
          <p:cNvPr id="5" name="Title 4"/>
          <p:cNvSpPr>
            <a:spLocks noGrp="1"/>
          </p:cNvSpPr>
          <p:nvPr>
            <p:ph type="title"/>
          </p:nvPr>
        </p:nvSpPr>
        <p:spPr/>
        <p:txBody>
          <a:bodyPr/>
          <a:lstStyle/>
          <a:p>
            <a:r>
              <a:rPr lang="en-US" dirty="0" smtClean="0"/>
              <a:t>Purpose</a:t>
            </a:r>
            <a:endParaRPr lang="en-US" dirty="0"/>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53000" y="4343400"/>
            <a:ext cx="3086100" cy="205740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3252465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481329"/>
            <a:ext cx="8458200" cy="957072"/>
          </a:xfrm>
        </p:spPr>
        <p:txBody>
          <a:bodyPr>
            <a:normAutofit/>
          </a:bodyPr>
          <a:lstStyle/>
          <a:p>
            <a:r>
              <a:rPr lang="en-US" dirty="0" smtClean="0"/>
              <a:t>The school is still in lockdown but the suspect location has been isolated by the responding officers.</a:t>
            </a:r>
            <a:endParaRPr lang="en-US" dirty="0"/>
          </a:p>
        </p:txBody>
      </p:sp>
      <p:sp>
        <p:nvSpPr>
          <p:cNvPr id="4" name="Slide Number Placeholder 3"/>
          <p:cNvSpPr>
            <a:spLocks noGrp="1"/>
          </p:cNvSpPr>
          <p:nvPr>
            <p:ph type="sldNum" sz="quarter" idx="12"/>
          </p:nvPr>
        </p:nvSpPr>
        <p:spPr/>
        <p:txBody>
          <a:bodyPr/>
          <a:lstStyle/>
          <a:p>
            <a:fld id="{1DFA2DEE-379C-46DF-81E9-EBE4BDC03F09}" type="slidenum">
              <a:rPr lang="en-US" smtClean="0"/>
              <a:pPr/>
              <a:t>20</a:t>
            </a:fld>
            <a:endParaRPr lang="en-US" dirty="0"/>
          </a:p>
        </p:txBody>
      </p:sp>
      <p:sp>
        <p:nvSpPr>
          <p:cNvPr id="5" name="Title 4"/>
          <p:cNvSpPr>
            <a:spLocks noGrp="1"/>
          </p:cNvSpPr>
          <p:nvPr>
            <p:ph type="title"/>
          </p:nvPr>
        </p:nvSpPr>
        <p:spPr/>
        <p:txBody>
          <a:bodyPr/>
          <a:lstStyle/>
          <a:p>
            <a:r>
              <a:rPr lang="en-US" dirty="0"/>
              <a:t>Update: 1:55 </a:t>
            </a:r>
            <a:r>
              <a:rPr lang="en-US" dirty="0" smtClean="0"/>
              <a:t>p.m.</a:t>
            </a:r>
            <a:endParaRPr lang="en-US" dirty="0"/>
          </a:p>
        </p:txBody>
      </p:sp>
      <p:pic>
        <p:nvPicPr>
          <p:cNvPr id="1024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84400" y="2438400"/>
            <a:ext cx="4902200" cy="3676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5403428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481329"/>
            <a:ext cx="8229600" cy="2328672"/>
          </a:xfrm>
        </p:spPr>
        <p:txBody>
          <a:bodyPr>
            <a:normAutofit/>
          </a:bodyPr>
          <a:lstStyle/>
          <a:p>
            <a:r>
              <a:rPr lang="en-US" dirty="0"/>
              <a:t>More police have arrived on scene and have set up an Incident Command System.</a:t>
            </a:r>
          </a:p>
          <a:p>
            <a:r>
              <a:rPr lang="en-US" dirty="0" smtClean="0"/>
              <a:t>Fire/EMS have also arrived and are being escorted by police into the “warm zones” of the school to retrieve the injured.</a:t>
            </a:r>
          </a:p>
          <a:p>
            <a:endParaRPr lang="en-US" dirty="0"/>
          </a:p>
        </p:txBody>
      </p:sp>
      <p:sp>
        <p:nvSpPr>
          <p:cNvPr id="2" name="Title 1"/>
          <p:cNvSpPr>
            <a:spLocks noGrp="1"/>
          </p:cNvSpPr>
          <p:nvPr>
            <p:ph type="title"/>
          </p:nvPr>
        </p:nvSpPr>
        <p:spPr/>
        <p:txBody>
          <a:bodyPr/>
          <a:lstStyle/>
          <a:p>
            <a:r>
              <a:rPr lang="en-US" dirty="0"/>
              <a:t>Update: 2:00 </a:t>
            </a:r>
            <a:r>
              <a:rPr lang="en-US" dirty="0" smtClean="0"/>
              <a:t>p.m.</a:t>
            </a:r>
            <a:endParaRPr lang="en-US" dirty="0"/>
          </a:p>
        </p:txBody>
      </p:sp>
      <p:sp>
        <p:nvSpPr>
          <p:cNvPr id="6" name="Slide Number Placeholder 5"/>
          <p:cNvSpPr>
            <a:spLocks noGrp="1"/>
          </p:cNvSpPr>
          <p:nvPr>
            <p:ph type="sldNum" sz="quarter" idx="12"/>
          </p:nvPr>
        </p:nvSpPr>
        <p:spPr/>
        <p:txBody>
          <a:bodyPr/>
          <a:lstStyle/>
          <a:p>
            <a:fld id="{1DFA2DEE-379C-46DF-81E9-EBE4BDC03F09}" type="slidenum">
              <a:rPr lang="en-US" smtClean="0"/>
              <a:pPr/>
              <a:t>21</a:t>
            </a:fld>
            <a:endParaRPr lang="en-US"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00600" y="3886200"/>
            <a:ext cx="3432175" cy="2573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2" descr="Nichols Drill from Wayne 10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90600" y="3886200"/>
            <a:ext cx="3582169" cy="252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6883147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2209800"/>
            <a:ext cx="4648200" cy="4038600"/>
          </a:xfrm>
        </p:spPr>
        <p:txBody>
          <a:bodyPr>
            <a:noAutofit/>
          </a:bodyPr>
          <a:lstStyle/>
          <a:p>
            <a:pPr>
              <a:spcBef>
                <a:spcPts val="1200"/>
              </a:spcBef>
            </a:pPr>
            <a:r>
              <a:rPr lang="en-US" sz="2400" dirty="0" smtClean="0"/>
              <a:t>Where is your IMT and what are they doing?</a:t>
            </a:r>
          </a:p>
          <a:p>
            <a:pPr>
              <a:spcBef>
                <a:spcPts val="1200"/>
              </a:spcBef>
            </a:pPr>
            <a:r>
              <a:rPr lang="en-US" sz="2400" dirty="0" smtClean="0"/>
              <a:t>Who is communicating with parents and how are they doing it? </a:t>
            </a:r>
            <a:endParaRPr lang="en-US" sz="2400" dirty="0"/>
          </a:p>
          <a:p>
            <a:pPr>
              <a:spcBef>
                <a:spcPts val="1200"/>
              </a:spcBef>
            </a:pPr>
            <a:r>
              <a:rPr lang="en-US" sz="2400" dirty="0" smtClean="0"/>
              <a:t>Where are the majority of your students now? </a:t>
            </a:r>
          </a:p>
          <a:p>
            <a:pPr>
              <a:spcBef>
                <a:spcPts val="1200"/>
              </a:spcBef>
            </a:pPr>
            <a:r>
              <a:rPr lang="en-US" sz="2400" dirty="0" smtClean="0"/>
              <a:t>What support would you hope to get from the district </a:t>
            </a:r>
            <a:r>
              <a:rPr lang="en-US" sz="2400" dirty="0"/>
              <a:t>o</a:t>
            </a:r>
            <a:r>
              <a:rPr lang="en-US" sz="2400" dirty="0" smtClean="0"/>
              <a:t>ffice?</a:t>
            </a:r>
            <a:endParaRPr lang="en-US" sz="2400" dirty="0"/>
          </a:p>
        </p:txBody>
      </p:sp>
      <p:sp>
        <p:nvSpPr>
          <p:cNvPr id="2" name="Title 1"/>
          <p:cNvSpPr>
            <a:spLocks noGrp="1"/>
          </p:cNvSpPr>
          <p:nvPr>
            <p:ph type="title"/>
          </p:nvPr>
        </p:nvSpPr>
        <p:spPr>
          <a:xfrm>
            <a:off x="304800" y="-76200"/>
            <a:ext cx="8610600" cy="1524000"/>
          </a:xfrm>
        </p:spPr>
        <p:txBody>
          <a:bodyPr>
            <a:normAutofit/>
          </a:bodyPr>
          <a:lstStyle/>
          <a:p>
            <a:r>
              <a:rPr lang="en-US" dirty="0" smtClean="0"/>
              <a:t>Incident </a:t>
            </a:r>
            <a:r>
              <a:rPr lang="en-US" dirty="0"/>
              <a:t>Management Team </a:t>
            </a:r>
            <a:r>
              <a:rPr lang="en-US" dirty="0" smtClean="0"/>
              <a:t>(IMT)</a:t>
            </a:r>
            <a:endParaRPr lang="en-US" dirty="0"/>
          </a:p>
        </p:txBody>
      </p:sp>
      <p:sp>
        <p:nvSpPr>
          <p:cNvPr id="6" name="Slide Number Placeholder 5"/>
          <p:cNvSpPr>
            <a:spLocks noGrp="1"/>
          </p:cNvSpPr>
          <p:nvPr>
            <p:ph type="sldNum" sz="quarter" idx="12"/>
          </p:nvPr>
        </p:nvSpPr>
        <p:spPr/>
        <p:txBody>
          <a:bodyPr/>
          <a:lstStyle/>
          <a:p>
            <a:fld id="{1DFA2DEE-379C-46DF-81E9-EBE4BDC03F09}" type="slidenum">
              <a:rPr lang="en-US" smtClean="0"/>
              <a:pPr/>
              <a:t>22</a:t>
            </a:fld>
            <a:endParaRPr lang="en-US" dirty="0"/>
          </a:p>
        </p:txBody>
      </p:sp>
      <p:pic>
        <p:nvPicPr>
          <p:cNvPr id="14339"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05400" y="2286000"/>
            <a:ext cx="3657600" cy="2743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457200" y="1143000"/>
            <a:ext cx="8305800" cy="954107"/>
          </a:xfrm>
          <a:prstGeom prst="rect">
            <a:avLst/>
          </a:prstGeom>
          <a:noFill/>
        </p:spPr>
        <p:txBody>
          <a:bodyPr wrap="square" rtlCol="0">
            <a:spAutoFit/>
          </a:bodyPr>
          <a:lstStyle/>
          <a:p>
            <a:r>
              <a:rPr lang="en-US" sz="2700" b="1" dirty="0" smtClean="0"/>
              <a:t>Assume you have all become the IMT. Use the props and place them on the map.</a:t>
            </a:r>
            <a:endParaRPr lang="en-US" sz="2700" b="1" dirty="0"/>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481329"/>
            <a:ext cx="8229600" cy="1414271"/>
          </a:xfrm>
        </p:spPr>
        <p:txBody>
          <a:bodyPr>
            <a:normAutofit fontScale="92500" lnSpcReduction="20000"/>
          </a:bodyPr>
          <a:lstStyle/>
          <a:p>
            <a:r>
              <a:rPr lang="en-US" dirty="0"/>
              <a:t>District office staff have </a:t>
            </a:r>
            <a:r>
              <a:rPr lang="en-US" dirty="0" smtClean="0"/>
              <a:t>arrived.</a:t>
            </a:r>
            <a:endParaRPr lang="en-US" dirty="0"/>
          </a:p>
          <a:p>
            <a:r>
              <a:rPr lang="en-US" dirty="0" smtClean="0"/>
              <a:t>The media and parents are also beginning to arrive.</a:t>
            </a:r>
          </a:p>
          <a:p>
            <a:r>
              <a:rPr lang="en-US" dirty="0"/>
              <a:t>There is a lot of chaos and confusion, and you can’t get adequate or accurate information</a:t>
            </a:r>
            <a:r>
              <a:rPr lang="en-US" dirty="0" smtClean="0"/>
              <a:t>.</a:t>
            </a:r>
            <a:endParaRPr lang="en-US" dirty="0"/>
          </a:p>
        </p:txBody>
      </p:sp>
      <p:sp>
        <p:nvSpPr>
          <p:cNvPr id="2" name="Title 1"/>
          <p:cNvSpPr>
            <a:spLocks noGrp="1"/>
          </p:cNvSpPr>
          <p:nvPr>
            <p:ph type="title"/>
          </p:nvPr>
        </p:nvSpPr>
        <p:spPr/>
        <p:txBody>
          <a:bodyPr/>
          <a:lstStyle/>
          <a:p>
            <a:r>
              <a:rPr lang="en-US" dirty="0"/>
              <a:t>Update: 2:10 </a:t>
            </a:r>
            <a:r>
              <a:rPr lang="en-US" dirty="0" smtClean="0"/>
              <a:t>p.m.</a:t>
            </a:r>
            <a:endParaRPr lang="en-US" dirty="0"/>
          </a:p>
        </p:txBody>
      </p:sp>
      <p:sp>
        <p:nvSpPr>
          <p:cNvPr id="6" name="Slide Number Placeholder 5"/>
          <p:cNvSpPr>
            <a:spLocks noGrp="1"/>
          </p:cNvSpPr>
          <p:nvPr>
            <p:ph type="sldNum" sz="quarter" idx="12"/>
          </p:nvPr>
        </p:nvSpPr>
        <p:spPr/>
        <p:txBody>
          <a:bodyPr/>
          <a:lstStyle/>
          <a:p>
            <a:fld id="{1DFA2DEE-379C-46DF-81E9-EBE4BDC03F09}" type="slidenum">
              <a:rPr lang="en-US" smtClean="0"/>
              <a:pPr/>
              <a:t>23</a:t>
            </a:fld>
            <a:endParaRPr lang="en-US" dirty="0"/>
          </a:p>
        </p:txBody>
      </p:sp>
      <p:pic>
        <p:nvPicPr>
          <p:cNvPr id="15363" name="Picture 3"/>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16000"/>
                    </a14:imgEffect>
                  </a14:imgLayer>
                </a14:imgProps>
              </a:ext>
              <a:ext uri="{28A0092B-C50C-407E-A947-70E740481C1C}">
                <a14:useLocalDpi xmlns:a14="http://schemas.microsoft.com/office/drawing/2010/main" val="0"/>
              </a:ext>
            </a:extLst>
          </a:blip>
          <a:srcRect/>
          <a:stretch>
            <a:fillRect/>
          </a:stretch>
        </p:blipFill>
        <p:spPr bwMode="auto">
          <a:xfrm>
            <a:off x="457200" y="3048000"/>
            <a:ext cx="5004852" cy="2819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67400" y="2763043"/>
            <a:ext cx="3078163" cy="3389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9684203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481328"/>
            <a:ext cx="5105400" cy="4525963"/>
          </a:xfrm>
        </p:spPr>
        <p:txBody>
          <a:bodyPr>
            <a:normAutofit/>
          </a:bodyPr>
          <a:lstStyle/>
          <a:p>
            <a:r>
              <a:rPr lang="en-US" dirty="0" smtClean="0"/>
              <a:t>The school has been cleared.</a:t>
            </a:r>
          </a:p>
          <a:p>
            <a:r>
              <a:rPr lang="en-US" dirty="0" smtClean="0"/>
              <a:t>You receive a RAVE notification that the lockdown has been lifted.</a:t>
            </a:r>
          </a:p>
          <a:p>
            <a:r>
              <a:rPr lang="en-US" dirty="0"/>
              <a:t>The district has announced that the family reunification site is Everett Memorial Stadium</a:t>
            </a:r>
            <a:r>
              <a:rPr lang="en-US" dirty="0" smtClean="0"/>
              <a:t>.</a:t>
            </a:r>
          </a:p>
          <a:p>
            <a:r>
              <a:rPr lang="en-US" dirty="0" smtClean="0"/>
              <a:t>Do you go with your students being escorted off the school property?</a:t>
            </a:r>
          </a:p>
        </p:txBody>
      </p:sp>
      <p:sp>
        <p:nvSpPr>
          <p:cNvPr id="4" name="Slide Number Placeholder 3"/>
          <p:cNvSpPr>
            <a:spLocks noGrp="1"/>
          </p:cNvSpPr>
          <p:nvPr>
            <p:ph type="sldNum" sz="quarter" idx="12"/>
          </p:nvPr>
        </p:nvSpPr>
        <p:spPr/>
        <p:txBody>
          <a:bodyPr/>
          <a:lstStyle/>
          <a:p>
            <a:fld id="{1DFA2DEE-379C-46DF-81E9-EBE4BDC03F09}" type="slidenum">
              <a:rPr lang="en-US" smtClean="0"/>
              <a:pPr/>
              <a:t>24</a:t>
            </a:fld>
            <a:endParaRPr lang="en-US" dirty="0"/>
          </a:p>
        </p:txBody>
      </p:sp>
      <p:sp>
        <p:nvSpPr>
          <p:cNvPr id="5" name="Title 4"/>
          <p:cNvSpPr>
            <a:spLocks noGrp="1"/>
          </p:cNvSpPr>
          <p:nvPr>
            <p:ph type="title"/>
          </p:nvPr>
        </p:nvSpPr>
        <p:spPr/>
        <p:txBody>
          <a:bodyPr/>
          <a:lstStyle/>
          <a:p>
            <a:r>
              <a:rPr lang="en-US" dirty="0"/>
              <a:t>Update: 2:40 </a:t>
            </a:r>
            <a:r>
              <a:rPr lang="en-US" dirty="0" smtClean="0"/>
              <a:t>p.m.</a:t>
            </a:r>
            <a:endParaRPr lang="en-US" dirty="0"/>
          </a:p>
        </p:txBody>
      </p:sp>
      <p:pic>
        <p:nvPicPr>
          <p:cNvPr id="922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24525" y="4114800"/>
            <a:ext cx="2857500" cy="1914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87836" y="1752600"/>
            <a:ext cx="2875139" cy="190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6739226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481328"/>
            <a:ext cx="5105400" cy="4525963"/>
          </a:xfrm>
        </p:spPr>
        <p:txBody>
          <a:bodyPr>
            <a:normAutofit lnSpcReduction="10000"/>
          </a:bodyPr>
          <a:lstStyle/>
          <a:p>
            <a:r>
              <a:rPr lang="en-US" dirty="0" smtClean="0"/>
              <a:t>What are the implications to the bus transportation at this point?</a:t>
            </a:r>
          </a:p>
          <a:p>
            <a:r>
              <a:rPr lang="en-US" dirty="0" smtClean="0"/>
              <a:t>What are the implications to the neighboring schools?</a:t>
            </a:r>
          </a:p>
          <a:p>
            <a:r>
              <a:rPr lang="en-US" dirty="0"/>
              <a:t>What are the considerations for students, staff, and family members for getting to this site? </a:t>
            </a:r>
          </a:p>
          <a:p>
            <a:r>
              <a:rPr lang="en-US" dirty="0"/>
              <a:t>How do you protect them from the media</a:t>
            </a:r>
            <a:r>
              <a:rPr lang="en-US" dirty="0" smtClean="0"/>
              <a:t>?</a:t>
            </a:r>
            <a:endParaRPr lang="en-US" dirty="0"/>
          </a:p>
        </p:txBody>
      </p:sp>
      <p:sp>
        <p:nvSpPr>
          <p:cNvPr id="4" name="Slide Number Placeholder 3"/>
          <p:cNvSpPr>
            <a:spLocks noGrp="1"/>
          </p:cNvSpPr>
          <p:nvPr>
            <p:ph type="sldNum" sz="quarter" idx="12"/>
          </p:nvPr>
        </p:nvSpPr>
        <p:spPr/>
        <p:txBody>
          <a:bodyPr/>
          <a:lstStyle/>
          <a:p>
            <a:fld id="{1DFA2DEE-379C-46DF-81E9-EBE4BDC03F09}" type="slidenum">
              <a:rPr lang="en-US" smtClean="0"/>
              <a:pPr/>
              <a:t>25</a:t>
            </a:fld>
            <a:endParaRPr lang="en-US" dirty="0"/>
          </a:p>
        </p:txBody>
      </p:sp>
      <p:sp>
        <p:nvSpPr>
          <p:cNvPr id="5" name="Title 4"/>
          <p:cNvSpPr>
            <a:spLocks noGrp="1"/>
          </p:cNvSpPr>
          <p:nvPr>
            <p:ph type="title"/>
          </p:nvPr>
        </p:nvSpPr>
        <p:spPr/>
        <p:txBody>
          <a:bodyPr/>
          <a:lstStyle/>
          <a:p>
            <a:r>
              <a:rPr lang="en-US" dirty="0"/>
              <a:t>Update: 2:40 </a:t>
            </a:r>
            <a:r>
              <a:rPr lang="en-US" dirty="0" smtClean="0"/>
              <a:t>p.m.</a:t>
            </a:r>
            <a:endParaRPr lang="en-US" dirty="0"/>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99113" y="4114800"/>
            <a:ext cx="2859087" cy="1908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05463" y="1524000"/>
            <a:ext cx="2852737" cy="2139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021052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295400"/>
            <a:ext cx="8229600" cy="1871472"/>
          </a:xfrm>
        </p:spPr>
        <p:txBody>
          <a:bodyPr>
            <a:normAutofit/>
          </a:bodyPr>
          <a:lstStyle/>
          <a:p>
            <a:r>
              <a:rPr lang="en-US" dirty="0" smtClean="0"/>
              <a:t>Remember that the shooter had other children at Cascade High School and Evergreen Middle School. </a:t>
            </a:r>
          </a:p>
          <a:p>
            <a:r>
              <a:rPr lang="en-US" dirty="0" smtClean="0"/>
              <a:t>What implications does that cause?</a:t>
            </a:r>
          </a:p>
          <a:p>
            <a:r>
              <a:rPr lang="en-US" dirty="0" smtClean="0"/>
              <a:t>What do you do about that?</a:t>
            </a:r>
            <a:endParaRPr lang="en-US" dirty="0"/>
          </a:p>
        </p:txBody>
      </p:sp>
      <p:sp>
        <p:nvSpPr>
          <p:cNvPr id="4" name="Slide Number Placeholder 3"/>
          <p:cNvSpPr>
            <a:spLocks noGrp="1"/>
          </p:cNvSpPr>
          <p:nvPr>
            <p:ph type="sldNum" sz="quarter" idx="12"/>
          </p:nvPr>
        </p:nvSpPr>
        <p:spPr/>
        <p:txBody>
          <a:bodyPr/>
          <a:lstStyle/>
          <a:p>
            <a:fld id="{1DFA2DEE-379C-46DF-81E9-EBE4BDC03F09}" type="slidenum">
              <a:rPr lang="en-US" smtClean="0"/>
              <a:pPr/>
              <a:t>26</a:t>
            </a:fld>
            <a:endParaRPr lang="en-US" dirty="0"/>
          </a:p>
        </p:txBody>
      </p:sp>
      <p:sp>
        <p:nvSpPr>
          <p:cNvPr id="5" name="Title 4"/>
          <p:cNvSpPr>
            <a:spLocks noGrp="1"/>
          </p:cNvSpPr>
          <p:nvPr>
            <p:ph type="title"/>
          </p:nvPr>
        </p:nvSpPr>
        <p:spPr/>
        <p:txBody>
          <a:bodyPr/>
          <a:lstStyle/>
          <a:p>
            <a:r>
              <a:rPr lang="en-US" dirty="0"/>
              <a:t>Update: 3:00 </a:t>
            </a:r>
            <a:r>
              <a:rPr lang="en-US" dirty="0" smtClean="0"/>
              <a:t>p.m.</a:t>
            </a:r>
            <a:endParaRPr lang="en-US" dirty="0"/>
          </a:p>
        </p:txBody>
      </p:sp>
      <p:pic>
        <p:nvPicPr>
          <p:cNvPr id="12293"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39736" y="3352800"/>
            <a:ext cx="4694464" cy="2628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3652764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1646237"/>
            <a:ext cx="8229600" cy="4525963"/>
          </a:xfrm>
        </p:spPr>
        <p:txBody>
          <a:bodyPr>
            <a:normAutofit/>
          </a:bodyPr>
          <a:lstStyle/>
          <a:p>
            <a:r>
              <a:rPr lang="en-US" dirty="0" smtClean="0"/>
              <a:t>The gunman has been taken into custody</a:t>
            </a:r>
          </a:p>
          <a:p>
            <a:pPr marL="365760" lvl="1" indent="0">
              <a:spcBef>
                <a:spcPts val="0"/>
              </a:spcBef>
              <a:buNone/>
            </a:pPr>
            <a:r>
              <a:rPr lang="en-US" sz="2700" dirty="0" smtClean="0"/>
              <a:t>by law enforcement. He has been shot but expected to live.</a:t>
            </a:r>
          </a:p>
          <a:p>
            <a:pPr>
              <a:spcBef>
                <a:spcPts val="600"/>
              </a:spcBef>
            </a:pPr>
            <a:r>
              <a:rPr lang="en-US" dirty="0" smtClean="0"/>
              <a:t>The woman is dead in the front lobby of your school.</a:t>
            </a:r>
          </a:p>
          <a:p>
            <a:pPr>
              <a:spcBef>
                <a:spcPts val="600"/>
              </a:spcBef>
            </a:pPr>
            <a:r>
              <a:rPr lang="en-US" dirty="0" smtClean="0"/>
              <a:t>There were three students and one adult shot inside the school. One is in critical condition and the others are in serious condition. Some are at Providence and others are at Harborview.</a:t>
            </a:r>
            <a:endParaRPr lang="en-US" dirty="0"/>
          </a:p>
        </p:txBody>
      </p:sp>
      <p:sp>
        <p:nvSpPr>
          <p:cNvPr id="2" name="Title 1"/>
          <p:cNvSpPr>
            <a:spLocks noGrp="1"/>
          </p:cNvSpPr>
          <p:nvPr>
            <p:ph type="title"/>
          </p:nvPr>
        </p:nvSpPr>
        <p:spPr/>
        <p:txBody>
          <a:bodyPr>
            <a:normAutofit/>
          </a:bodyPr>
          <a:lstStyle/>
          <a:p>
            <a:r>
              <a:rPr lang="en-US" dirty="0"/>
              <a:t>Update: 4:00 </a:t>
            </a:r>
            <a:r>
              <a:rPr lang="en-US" dirty="0" smtClean="0"/>
              <a:t>p.m.</a:t>
            </a:r>
            <a:endParaRPr lang="en-US" dirty="0"/>
          </a:p>
        </p:txBody>
      </p:sp>
      <p:pic>
        <p:nvPicPr>
          <p:cNvPr id="7171" name="Picture 3" descr="C:\Documents and Settings\mschoenf\Local Settings\Temporary Internet Files\Content.IE5\W4VKRQCS\MC900297995[1].wmf"/>
          <p:cNvPicPr>
            <a:picLocks noChangeAspect="1" noChangeArrowheads="1"/>
          </p:cNvPicPr>
          <p:nvPr/>
        </p:nvPicPr>
        <p:blipFill>
          <a:blip r:embed="rId3" cstate="print"/>
          <a:srcRect/>
          <a:stretch>
            <a:fillRect/>
          </a:stretch>
        </p:blipFill>
        <p:spPr bwMode="auto">
          <a:xfrm>
            <a:off x="7352995" y="990600"/>
            <a:ext cx="1638605" cy="1058875"/>
          </a:xfrm>
          <a:prstGeom prst="rect">
            <a:avLst/>
          </a:prstGeom>
          <a:noFill/>
        </p:spPr>
      </p:pic>
      <p:sp>
        <p:nvSpPr>
          <p:cNvPr id="6" name="Slide Number Placeholder 5"/>
          <p:cNvSpPr>
            <a:spLocks noGrp="1"/>
          </p:cNvSpPr>
          <p:nvPr>
            <p:ph type="sldNum" sz="quarter" idx="12"/>
          </p:nvPr>
        </p:nvSpPr>
        <p:spPr/>
        <p:txBody>
          <a:bodyPr/>
          <a:lstStyle/>
          <a:p>
            <a:fld id="{1DFA2DEE-379C-46DF-81E9-EBE4BDC03F09}" type="slidenum">
              <a:rPr lang="en-US" smtClean="0"/>
              <a:pPr/>
              <a:t>27</a:t>
            </a:fld>
            <a:endParaRPr lang="en-US" dirty="0"/>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Your school is now a crime scene. You left the school without your car keys, cell phone, purse, coat, etc. </a:t>
            </a:r>
          </a:p>
          <a:p>
            <a:r>
              <a:rPr lang="en-US" dirty="0" smtClean="0"/>
              <a:t>What will you do about getting home or contacting your family?</a:t>
            </a:r>
            <a:endParaRPr lang="en-US" dirty="0"/>
          </a:p>
        </p:txBody>
      </p:sp>
      <p:sp>
        <p:nvSpPr>
          <p:cNvPr id="4" name="Slide Number Placeholder 3"/>
          <p:cNvSpPr>
            <a:spLocks noGrp="1"/>
          </p:cNvSpPr>
          <p:nvPr>
            <p:ph type="sldNum" sz="quarter" idx="12"/>
          </p:nvPr>
        </p:nvSpPr>
        <p:spPr/>
        <p:txBody>
          <a:bodyPr/>
          <a:lstStyle/>
          <a:p>
            <a:fld id="{1DFA2DEE-379C-46DF-81E9-EBE4BDC03F09}" type="slidenum">
              <a:rPr lang="en-US" smtClean="0"/>
              <a:pPr/>
              <a:t>28</a:t>
            </a:fld>
            <a:endParaRPr lang="en-US" dirty="0"/>
          </a:p>
        </p:txBody>
      </p:sp>
      <p:sp>
        <p:nvSpPr>
          <p:cNvPr id="5" name="Title 4"/>
          <p:cNvSpPr>
            <a:spLocks noGrp="1"/>
          </p:cNvSpPr>
          <p:nvPr>
            <p:ph type="title"/>
          </p:nvPr>
        </p:nvSpPr>
        <p:spPr/>
        <p:txBody>
          <a:bodyPr/>
          <a:lstStyle/>
          <a:p>
            <a:r>
              <a:rPr lang="en-US" dirty="0"/>
              <a:t>Update: </a:t>
            </a:r>
            <a:r>
              <a:rPr lang="en-US" dirty="0" smtClean="0"/>
              <a:t>6:00 p.m.</a:t>
            </a:r>
            <a:endParaRPr lang="en-US" dirty="0"/>
          </a:p>
        </p:txBody>
      </p:sp>
      <p:pic>
        <p:nvPicPr>
          <p:cNvPr id="1331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57400" y="3360738"/>
            <a:ext cx="5268768" cy="2735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8413467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Debrief</a:t>
            </a:r>
            <a:endParaRPr lang="en-US" dirty="0"/>
          </a:p>
        </p:txBody>
      </p:sp>
      <p:sp>
        <p:nvSpPr>
          <p:cNvPr id="6" name="Slide Number Placeholder 5"/>
          <p:cNvSpPr>
            <a:spLocks noGrp="1"/>
          </p:cNvSpPr>
          <p:nvPr>
            <p:ph type="sldNum" sz="quarter" idx="12"/>
          </p:nvPr>
        </p:nvSpPr>
        <p:spPr/>
        <p:txBody>
          <a:bodyPr/>
          <a:lstStyle/>
          <a:p>
            <a:fld id="{1DFA2DEE-379C-46DF-81E9-EBE4BDC03F09}" type="slidenum">
              <a:rPr lang="en-US" smtClean="0"/>
              <a:pPr/>
              <a:t>29</a:t>
            </a:fld>
            <a:endParaRPr lang="en-US" dirty="0"/>
          </a:p>
        </p:txBody>
      </p:sp>
      <p:sp>
        <p:nvSpPr>
          <p:cNvPr id="4" name="Content Placeholder 3"/>
          <p:cNvSpPr>
            <a:spLocks noGrp="1"/>
          </p:cNvSpPr>
          <p:nvPr>
            <p:ph idx="1"/>
          </p:nvPr>
        </p:nvSpPr>
        <p:spPr>
          <a:xfrm>
            <a:off x="457200" y="1493837"/>
            <a:ext cx="8229600" cy="4525963"/>
          </a:xfrm>
        </p:spPr>
        <p:txBody>
          <a:bodyPr/>
          <a:lstStyle/>
          <a:p>
            <a:r>
              <a:rPr lang="en-US" dirty="0" smtClean="0"/>
              <a:t>What surprised you?</a:t>
            </a:r>
          </a:p>
          <a:p>
            <a:r>
              <a:rPr lang="en-US" dirty="0" smtClean="0"/>
              <a:t>What works well at your school?</a:t>
            </a:r>
          </a:p>
          <a:p>
            <a:r>
              <a:rPr lang="en-US" dirty="0" smtClean="0"/>
              <a:t>What community resources are available to help manage this?</a:t>
            </a:r>
          </a:p>
          <a:p>
            <a:r>
              <a:rPr lang="en-US" dirty="0" smtClean="0"/>
              <a:t>What did you hear about that is currently in place that you were not aware of?</a:t>
            </a:r>
            <a:endParaRPr lang="en-US" dirty="0"/>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86400" y="3886200"/>
            <a:ext cx="2419350" cy="2419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This exercise is a learning opportunity!</a:t>
            </a:r>
          </a:p>
          <a:p>
            <a:r>
              <a:rPr lang="en-US" dirty="0" smtClean="0"/>
              <a:t>In a few moments, a specific, plausible scenario will be presented. </a:t>
            </a:r>
          </a:p>
          <a:p>
            <a:r>
              <a:rPr lang="en-US" dirty="0" smtClean="0"/>
              <a:t>To fully learn from this experience we need each person to actively engage in their assumed role.</a:t>
            </a:r>
          </a:p>
          <a:p>
            <a:r>
              <a:rPr lang="en-US" dirty="0" smtClean="0"/>
              <a:t>This is a discussion-based exercise; the place to answer the “what-ifs”.</a:t>
            </a:r>
          </a:p>
          <a:p>
            <a:r>
              <a:rPr lang="en-US" dirty="0" smtClean="0"/>
              <a:t>There are no wrong answers.</a:t>
            </a:r>
            <a:endParaRPr lang="en-US" dirty="0"/>
          </a:p>
        </p:txBody>
      </p:sp>
      <p:sp>
        <p:nvSpPr>
          <p:cNvPr id="4" name="Slide Number Placeholder 3"/>
          <p:cNvSpPr>
            <a:spLocks noGrp="1"/>
          </p:cNvSpPr>
          <p:nvPr>
            <p:ph type="sldNum" sz="quarter" idx="12"/>
          </p:nvPr>
        </p:nvSpPr>
        <p:spPr/>
        <p:txBody>
          <a:bodyPr/>
          <a:lstStyle/>
          <a:p>
            <a:fld id="{1DFA2DEE-379C-46DF-81E9-EBE4BDC03F09}" type="slidenum">
              <a:rPr lang="en-US" smtClean="0"/>
              <a:pPr/>
              <a:t>3</a:t>
            </a:fld>
            <a:endParaRPr lang="en-US" dirty="0"/>
          </a:p>
        </p:txBody>
      </p:sp>
      <p:sp>
        <p:nvSpPr>
          <p:cNvPr id="5" name="Title 4"/>
          <p:cNvSpPr>
            <a:spLocks noGrp="1"/>
          </p:cNvSpPr>
          <p:nvPr>
            <p:ph type="title"/>
          </p:nvPr>
        </p:nvSpPr>
        <p:spPr/>
        <p:txBody>
          <a:bodyPr/>
          <a:lstStyle/>
          <a:p>
            <a:r>
              <a:rPr lang="en-US" dirty="0" smtClean="0"/>
              <a:t>Introduction</a:t>
            </a:r>
            <a:endParaRPr lang="en-US" dirty="0"/>
          </a:p>
        </p:txBody>
      </p:sp>
      <p:pic>
        <p:nvPicPr>
          <p:cNvPr id="102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57800" y="4191000"/>
            <a:ext cx="3418318" cy="2438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9834724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481328"/>
            <a:ext cx="5638800" cy="4525963"/>
          </a:xfrm>
        </p:spPr>
        <p:txBody>
          <a:bodyPr/>
          <a:lstStyle/>
          <a:p>
            <a:r>
              <a:rPr lang="en-US" dirty="0" smtClean="0"/>
              <a:t>Note-taking sheets are provided for you to record your own questions, concerns, etc.</a:t>
            </a:r>
          </a:p>
          <a:p>
            <a:r>
              <a:rPr lang="en-US" dirty="0" smtClean="0"/>
              <a:t>Each table should identify:</a:t>
            </a:r>
          </a:p>
          <a:p>
            <a:pPr marL="850392" lvl="1" indent="-457200">
              <a:buFont typeface="+mj-lt"/>
              <a:buAutoNum type="arabicPeriod"/>
            </a:pPr>
            <a:r>
              <a:rPr lang="en-US" dirty="0" smtClean="0"/>
              <a:t>A scribe to document challenges, questions, conclusions, etc.</a:t>
            </a:r>
          </a:p>
          <a:p>
            <a:pPr marL="850392" lvl="1" indent="-457200">
              <a:buFont typeface="+mj-lt"/>
              <a:buAutoNum type="arabicPeriod"/>
            </a:pPr>
            <a:r>
              <a:rPr lang="en-US" dirty="0" smtClean="0"/>
              <a:t>A spokesperson at each table for reporting out during the whole-group sharing.</a:t>
            </a:r>
            <a:endParaRPr lang="en-US" dirty="0"/>
          </a:p>
        </p:txBody>
      </p:sp>
      <p:sp>
        <p:nvSpPr>
          <p:cNvPr id="4" name="Slide Number Placeholder 3"/>
          <p:cNvSpPr>
            <a:spLocks noGrp="1"/>
          </p:cNvSpPr>
          <p:nvPr>
            <p:ph type="sldNum" sz="quarter" idx="12"/>
          </p:nvPr>
        </p:nvSpPr>
        <p:spPr/>
        <p:txBody>
          <a:bodyPr/>
          <a:lstStyle/>
          <a:p>
            <a:fld id="{1DFA2DEE-379C-46DF-81E9-EBE4BDC03F09}" type="slidenum">
              <a:rPr lang="en-US" smtClean="0"/>
              <a:pPr/>
              <a:t>4</a:t>
            </a:fld>
            <a:endParaRPr lang="en-US" dirty="0"/>
          </a:p>
        </p:txBody>
      </p:sp>
      <p:sp>
        <p:nvSpPr>
          <p:cNvPr id="5" name="Title 4"/>
          <p:cNvSpPr>
            <a:spLocks noGrp="1"/>
          </p:cNvSpPr>
          <p:nvPr>
            <p:ph type="title"/>
          </p:nvPr>
        </p:nvSpPr>
        <p:spPr/>
        <p:txBody>
          <a:bodyPr/>
          <a:lstStyle/>
          <a:p>
            <a:r>
              <a:rPr lang="en-US" dirty="0" smtClean="0"/>
              <a:t>Introduction</a:t>
            </a:r>
            <a:endParaRPr lang="en-US" dirty="0"/>
          </a:p>
        </p:txBody>
      </p:sp>
      <p:pic>
        <p:nvPicPr>
          <p:cNvPr id="1028" name="Picture 4" descr="C:\Users\02075\AppData\Local\Microsoft\Windows\Temporary Internet Files\Content.IE5\NKZXMANA\paper-and-pen[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72200" y="1752600"/>
            <a:ext cx="2590800" cy="39106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4428892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481328"/>
            <a:ext cx="5638800" cy="4386071"/>
          </a:xfrm>
        </p:spPr>
        <p:txBody>
          <a:bodyPr>
            <a:normAutofit lnSpcReduction="10000"/>
          </a:bodyPr>
          <a:lstStyle/>
          <a:p>
            <a:r>
              <a:rPr lang="en-US" dirty="0" smtClean="0"/>
              <a:t>20 students and 6 adults killed</a:t>
            </a:r>
          </a:p>
          <a:p>
            <a:r>
              <a:rPr lang="en-US" dirty="0" smtClean="0"/>
              <a:t>Accountability of children and adults</a:t>
            </a:r>
          </a:p>
          <a:p>
            <a:r>
              <a:rPr lang="en-US" dirty="0" smtClean="0"/>
              <a:t>Extra people on campus</a:t>
            </a:r>
          </a:p>
          <a:p>
            <a:r>
              <a:rPr lang="en-US" dirty="0" smtClean="0"/>
              <a:t>Family reunification</a:t>
            </a:r>
          </a:p>
          <a:p>
            <a:r>
              <a:rPr lang="en-US" dirty="0" smtClean="0"/>
              <a:t>Grid lock even for first responders</a:t>
            </a:r>
          </a:p>
          <a:p>
            <a:r>
              <a:rPr lang="en-US" dirty="0" smtClean="0"/>
              <a:t>Staff not able to retrieve cars or belongings</a:t>
            </a:r>
          </a:p>
          <a:p>
            <a:r>
              <a:rPr lang="en-US" dirty="0" smtClean="0"/>
              <a:t>Parents of students are teachers at other schools</a:t>
            </a:r>
            <a:endParaRPr lang="en-US" dirty="0"/>
          </a:p>
        </p:txBody>
      </p:sp>
      <p:sp>
        <p:nvSpPr>
          <p:cNvPr id="4" name="Slide Number Placeholder 3"/>
          <p:cNvSpPr>
            <a:spLocks noGrp="1"/>
          </p:cNvSpPr>
          <p:nvPr>
            <p:ph type="sldNum" sz="quarter" idx="12"/>
          </p:nvPr>
        </p:nvSpPr>
        <p:spPr/>
        <p:txBody>
          <a:bodyPr/>
          <a:lstStyle/>
          <a:p>
            <a:fld id="{1DFA2DEE-379C-46DF-81E9-EBE4BDC03F09}" type="slidenum">
              <a:rPr lang="en-US" smtClean="0"/>
              <a:pPr/>
              <a:t>5</a:t>
            </a:fld>
            <a:endParaRPr lang="en-US" dirty="0"/>
          </a:p>
        </p:txBody>
      </p:sp>
      <p:sp>
        <p:nvSpPr>
          <p:cNvPr id="5" name="Title 4"/>
          <p:cNvSpPr>
            <a:spLocks noGrp="1"/>
          </p:cNvSpPr>
          <p:nvPr>
            <p:ph type="title"/>
          </p:nvPr>
        </p:nvSpPr>
        <p:spPr/>
        <p:txBody>
          <a:bodyPr/>
          <a:lstStyle/>
          <a:p>
            <a:r>
              <a:rPr lang="en-US" dirty="0"/>
              <a:t>Sandy Hook Challenges</a:t>
            </a:r>
          </a:p>
        </p:txBody>
      </p:sp>
      <p:pic>
        <p:nvPicPr>
          <p:cNvPr id="6" name="Picture 2"/>
          <p:cNvPicPr>
            <a:picLocks noChangeAspect="1" noChangeArrowheads="1"/>
          </p:cNvPicPr>
          <p:nvPr/>
        </p:nvPicPr>
        <p:blipFill>
          <a:blip r:embed="rId3" cstate="print"/>
          <a:srcRect/>
          <a:stretch>
            <a:fillRect/>
          </a:stretch>
        </p:blipFill>
        <p:spPr bwMode="auto">
          <a:xfrm>
            <a:off x="6019800" y="1676280"/>
            <a:ext cx="2743200" cy="1905120"/>
          </a:xfrm>
          <a:prstGeom prst="rect">
            <a:avLst/>
          </a:prstGeom>
          <a:noFill/>
          <a:ln w="9525">
            <a:noFill/>
            <a:miter lim="800000"/>
            <a:headEnd/>
            <a:tailEnd/>
          </a:ln>
          <a:effectLst/>
        </p:spPr>
      </p:pic>
    </p:spTree>
    <p:extLst>
      <p:ext uri="{BB962C8B-B14F-4D97-AF65-F5344CB8AC3E}">
        <p14:creationId xmlns:p14="http://schemas.microsoft.com/office/powerpoint/2010/main" val="219894125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199" y="1481328"/>
            <a:ext cx="4343401" cy="4767072"/>
          </a:xfrm>
        </p:spPr>
        <p:txBody>
          <a:bodyPr>
            <a:normAutofit fontScale="92500"/>
          </a:bodyPr>
          <a:lstStyle/>
          <a:p>
            <a:r>
              <a:rPr lang="en-US" dirty="0" smtClean="0"/>
              <a:t>Lockdown called across the district…no information</a:t>
            </a:r>
          </a:p>
          <a:p>
            <a:r>
              <a:rPr lang="en-US" dirty="0" smtClean="0"/>
              <a:t>Key leadership lost</a:t>
            </a:r>
          </a:p>
          <a:p>
            <a:r>
              <a:rPr lang="en-US" dirty="0" smtClean="0"/>
              <a:t>21 funerals in one week</a:t>
            </a:r>
          </a:p>
          <a:p>
            <a:r>
              <a:rPr lang="en-US" dirty="0" smtClean="0"/>
              <a:t>School a crime scene</a:t>
            </a:r>
          </a:p>
          <a:p>
            <a:r>
              <a:rPr lang="en-US" dirty="0" smtClean="0"/>
              <a:t>School site discussion… what to do?</a:t>
            </a:r>
          </a:p>
          <a:p>
            <a:r>
              <a:rPr lang="en-US" dirty="0" smtClean="0"/>
              <a:t>Reopening of alternative Sandy Hook</a:t>
            </a:r>
          </a:p>
          <a:p>
            <a:r>
              <a:rPr lang="en-US" dirty="0" smtClean="0"/>
              <a:t>Ongoing reactions of students, staff and parents</a:t>
            </a:r>
          </a:p>
          <a:p>
            <a:endParaRPr lang="en-US" dirty="0"/>
          </a:p>
        </p:txBody>
      </p:sp>
      <p:sp>
        <p:nvSpPr>
          <p:cNvPr id="4" name="Slide Number Placeholder 3"/>
          <p:cNvSpPr>
            <a:spLocks noGrp="1"/>
          </p:cNvSpPr>
          <p:nvPr>
            <p:ph type="sldNum" sz="quarter" idx="12"/>
          </p:nvPr>
        </p:nvSpPr>
        <p:spPr/>
        <p:txBody>
          <a:bodyPr/>
          <a:lstStyle/>
          <a:p>
            <a:fld id="{1DFA2DEE-379C-46DF-81E9-EBE4BDC03F09}" type="slidenum">
              <a:rPr lang="en-US" smtClean="0"/>
              <a:pPr/>
              <a:t>6</a:t>
            </a:fld>
            <a:endParaRPr lang="en-US" dirty="0"/>
          </a:p>
        </p:txBody>
      </p:sp>
      <p:sp>
        <p:nvSpPr>
          <p:cNvPr id="5" name="Title 4"/>
          <p:cNvSpPr>
            <a:spLocks noGrp="1"/>
          </p:cNvSpPr>
          <p:nvPr>
            <p:ph type="title"/>
          </p:nvPr>
        </p:nvSpPr>
        <p:spPr/>
        <p:txBody>
          <a:bodyPr/>
          <a:lstStyle/>
          <a:p>
            <a:r>
              <a:rPr lang="en-US" dirty="0"/>
              <a:t>Sandy Hook Challenges</a:t>
            </a:r>
          </a:p>
        </p:txBody>
      </p:sp>
      <p:pic>
        <p:nvPicPr>
          <p:cNvPr id="2050" name="Picture 2"/>
          <p:cNvPicPr>
            <a:picLocks noChangeAspect="1" noChangeArrowheads="1"/>
          </p:cNvPicPr>
          <p:nvPr/>
        </p:nvPicPr>
        <p:blipFill>
          <a:blip r:embed="rId3" cstate="print">
            <a:extLst>
              <a:ext uri="{BEBA8EAE-BF5A-486C-A8C5-ECC9F3942E4B}">
                <a14:imgProps xmlns:a14="http://schemas.microsoft.com/office/drawing/2010/main">
                  <a14:imgLayer r:embed="rId4">
                    <a14:imgEffect>
                      <a14:brightnessContrast bright="28000" contrast="-24000"/>
                    </a14:imgEffect>
                  </a14:imgLayer>
                </a14:imgProps>
              </a:ext>
              <a:ext uri="{28A0092B-C50C-407E-A947-70E740481C1C}">
                <a14:useLocalDpi xmlns:a14="http://schemas.microsoft.com/office/drawing/2010/main" val="0"/>
              </a:ext>
            </a:extLst>
          </a:blip>
          <a:srcRect/>
          <a:stretch>
            <a:fillRect/>
          </a:stretch>
        </p:blipFill>
        <p:spPr bwMode="auto">
          <a:xfrm>
            <a:off x="4642855" y="2128837"/>
            <a:ext cx="4272545" cy="3205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0275585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481328"/>
            <a:ext cx="4724400" cy="4525963"/>
          </a:xfrm>
        </p:spPr>
        <p:txBody>
          <a:bodyPr/>
          <a:lstStyle/>
          <a:p>
            <a:pPr marL="109728" indent="0">
              <a:buNone/>
            </a:pPr>
            <a:endParaRPr lang="en-US" dirty="0"/>
          </a:p>
          <a:p>
            <a:r>
              <a:rPr lang="en-US" dirty="0" smtClean="0"/>
              <a:t>Trying to get medics in</a:t>
            </a:r>
            <a:endParaRPr lang="en-US" dirty="0"/>
          </a:p>
        </p:txBody>
      </p:sp>
      <p:sp>
        <p:nvSpPr>
          <p:cNvPr id="4" name="Slide Number Placeholder 3"/>
          <p:cNvSpPr>
            <a:spLocks noGrp="1"/>
          </p:cNvSpPr>
          <p:nvPr>
            <p:ph type="sldNum" sz="quarter" idx="12"/>
          </p:nvPr>
        </p:nvSpPr>
        <p:spPr/>
        <p:txBody>
          <a:bodyPr/>
          <a:lstStyle/>
          <a:p>
            <a:fld id="{1DFA2DEE-379C-46DF-81E9-EBE4BDC03F09}" type="slidenum">
              <a:rPr lang="en-US" smtClean="0"/>
              <a:pPr/>
              <a:t>7</a:t>
            </a:fld>
            <a:endParaRPr lang="en-US" dirty="0"/>
          </a:p>
        </p:txBody>
      </p:sp>
      <p:sp>
        <p:nvSpPr>
          <p:cNvPr id="5" name="Title 4"/>
          <p:cNvSpPr>
            <a:spLocks noGrp="1"/>
          </p:cNvSpPr>
          <p:nvPr>
            <p:ph type="title"/>
          </p:nvPr>
        </p:nvSpPr>
        <p:spPr/>
        <p:txBody>
          <a:bodyPr/>
          <a:lstStyle/>
          <a:p>
            <a:r>
              <a:rPr lang="en-US" dirty="0" smtClean="0"/>
              <a:t>Sandy Hook Challenges</a:t>
            </a:r>
            <a:endParaRPr lang="en-US" dirty="0"/>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50608" y="1600200"/>
            <a:ext cx="4153679" cy="2743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400" y="2667000"/>
            <a:ext cx="4035972" cy="31707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Content Placeholder 1"/>
          <p:cNvSpPr txBox="1">
            <a:spLocks/>
          </p:cNvSpPr>
          <p:nvPr/>
        </p:nvSpPr>
        <p:spPr>
          <a:xfrm>
            <a:off x="4800600" y="4444207"/>
            <a:ext cx="4191000" cy="1042194"/>
          </a:xfrm>
          <a:prstGeom prst="rect">
            <a:avLst/>
          </a:prstGeom>
        </p:spPr>
        <p:txBody>
          <a:bodyPr vert="horz">
            <a:normAutofit/>
          </a:bodyPr>
          <a:lstStyle>
            <a:lvl1pPr marL="365760" indent="-256032" algn="l" rtl="0"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mn-lt"/>
                <a:ea typeface="+mn-ea"/>
                <a:cs typeface="+mn-cs"/>
              </a:defRPr>
            </a:lvl1pPr>
            <a:lvl2pPr marL="621792" indent="-228600" algn="l" rtl="0" eaLnBrk="1" latinLnBrk="0" hangingPunct="1">
              <a:spcBef>
                <a:spcPts val="324"/>
              </a:spcBef>
              <a:buClr>
                <a:schemeClr val="accent1"/>
              </a:buClr>
              <a:buFont typeface="Verdana"/>
              <a:buChar char="◦"/>
              <a:defRPr kumimoji="0" sz="2300" kern="1200">
                <a:solidFill>
                  <a:schemeClr val="tx1"/>
                </a:solidFill>
                <a:latin typeface="+mn-lt"/>
                <a:ea typeface="+mn-ea"/>
                <a:cs typeface="+mn-cs"/>
              </a:defRPr>
            </a:lvl2pPr>
            <a:lvl3pPr marL="859536" indent="-228600" algn="l" rtl="0" eaLnBrk="1" latinLnBrk="0" hangingPunct="1">
              <a:spcBef>
                <a:spcPts val="350"/>
              </a:spcBef>
              <a:buClr>
                <a:schemeClr val="accent2"/>
              </a:buClr>
              <a:buSzPct val="100000"/>
              <a:buFont typeface="Wingdings 2"/>
              <a:buChar char=""/>
              <a:defRPr kumimoji="0" sz="2100" kern="1200">
                <a:solidFill>
                  <a:schemeClr val="tx1"/>
                </a:solidFill>
                <a:latin typeface="+mn-lt"/>
                <a:ea typeface="+mn-ea"/>
                <a:cs typeface="+mn-cs"/>
              </a:defRPr>
            </a:lvl3pPr>
            <a:lvl4pPr marL="1143000" indent="-228600" algn="l" rtl="0" eaLnBrk="1" latinLnBrk="0" hangingPunct="1">
              <a:spcBef>
                <a:spcPts val="350"/>
              </a:spcBef>
              <a:buClr>
                <a:schemeClr val="accent2"/>
              </a:buClr>
              <a:buFont typeface="Wingdings 2"/>
              <a:buChar char=""/>
              <a:defRPr kumimoji="0" sz="1900" kern="1200">
                <a:solidFill>
                  <a:schemeClr val="tx1"/>
                </a:solidFill>
                <a:latin typeface="+mn-lt"/>
                <a:ea typeface="+mn-ea"/>
                <a:cs typeface="+mn-cs"/>
              </a:defRPr>
            </a:lvl4pPr>
            <a:lvl5pPr marL="1371600" indent="-228600" algn="l" rtl="0"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a:lstStyle>
          <a:p>
            <a:r>
              <a:rPr lang="en-US" dirty="0" smtClean="0"/>
              <a:t>SWAT mixed with parents and students</a:t>
            </a:r>
          </a:p>
        </p:txBody>
      </p:sp>
    </p:spTree>
    <p:extLst>
      <p:ext uri="{BB962C8B-B14F-4D97-AF65-F5344CB8AC3E}">
        <p14:creationId xmlns:p14="http://schemas.microsoft.com/office/powerpoint/2010/main" val="341778137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1371600"/>
            <a:ext cx="5867400" cy="3962400"/>
          </a:xfrm>
        </p:spPr>
        <p:txBody>
          <a:bodyPr>
            <a:normAutofit/>
          </a:bodyPr>
          <a:lstStyle/>
          <a:p>
            <a:r>
              <a:rPr lang="en-US" dirty="0" smtClean="0"/>
              <a:t>Principal: Out in the portable</a:t>
            </a:r>
          </a:p>
          <a:p>
            <a:r>
              <a:rPr lang="en-US" dirty="0"/>
              <a:t>Assistant Principal: Meeting with a student in your office</a:t>
            </a:r>
          </a:p>
          <a:p>
            <a:r>
              <a:rPr lang="en-US" dirty="0" smtClean="0"/>
              <a:t>Office Manager: </a:t>
            </a:r>
            <a:r>
              <a:rPr lang="en-US" dirty="0"/>
              <a:t>I</a:t>
            </a:r>
            <a:r>
              <a:rPr lang="en-US" dirty="0" smtClean="0"/>
              <a:t>n the main office</a:t>
            </a:r>
          </a:p>
          <a:p>
            <a:r>
              <a:rPr lang="en-US" dirty="0" smtClean="0"/>
              <a:t>Custodian: </a:t>
            </a:r>
            <a:r>
              <a:rPr lang="en-US" dirty="0"/>
              <a:t>W</a:t>
            </a:r>
            <a:r>
              <a:rPr lang="en-US" dirty="0" smtClean="0"/>
              <a:t>orking in the school</a:t>
            </a:r>
          </a:p>
          <a:p>
            <a:r>
              <a:rPr lang="en-US" dirty="0" smtClean="0"/>
              <a:t>Teacher: </a:t>
            </a:r>
            <a:r>
              <a:rPr lang="en-US" dirty="0"/>
              <a:t>I</a:t>
            </a:r>
            <a:r>
              <a:rPr lang="en-US" dirty="0" smtClean="0"/>
              <a:t>n a nearby classroom</a:t>
            </a:r>
          </a:p>
          <a:p>
            <a:r>
              <a:rPr lang="en-US" dirty="0" smtClean="0"/>
              <a:t>Paraeducator: Supervising recess on the playground</a:t>
            </a:r>
          </a:p>
        </p:txBody>
      </p:sp>
      <p:sp>
        <p:nvSpPr>
          <p:cNvPr id="2" name="Title 1"/>
          <p:cNvSpPr>
            <a:spLocks noGrp="1"/>
          </p:cNvSpPr>
          <p:nvPr>
            <p:ph type="title"/>
          </p:nvPr>
        </p:nvSpPr>
        <p:spPr/>
        <p:txBody>
          <a:bodyPr/>
          <a:lstStyle/>
          <a:p>
            <a:r>
              <a:rPr lang="en-US" dirty="0" smtClean="0"/>
              <a:t>Role Players at Each Table</a:t>
            </a:r>
            <a:endParaRPr lang="en-US" dirty="0"/>
          </a:p>
        </p:txBody>
      </p:sp>
      <p:pic>
        <p:nvPicPr>
          <p:cNvPr id="2053" name="Picture 5" descr="C:\Documents and Settings\mschoenf\Local Settings\Temporary Internet Files\Content.IE5\W4VKRQCS\MC900233020[1].wmf"/>
          <p:cNvPicPr>
            <a:picLocks noChangeAspect="1" noChangeArrowheads="1"/>
          </p:cNvPicPr>
          <p:nvPr/>
        </p:nvPicPr>
        <p:blipFill>
          <a:blip r:embed="rId3" cstate="print"/>
          <a:srcRect/>
          <a:stretch>
            <a:fillRect/>
          </a:stretch>
        </p:blipFill>
        <p:spPr bwMode="auto">
          <a:xfrm>
            <a:off x="6248400" y="1718617"/>
            <a:ext cx="2133600" cy="2167583"/>
          </a:xfrm>
          <a:prstGeom prst="rect">
            <a:avLst/>
          </a:prstGeom>
          <a:noFill/>
        </p:spPr>
      </p:pic>
      <p:sp>
        <p:nvSpPr>
          <p:cNvPr id="6" name="Slide Number Placeholder 5"/>
          <p:cNvSpPr>
            <a:spLocks noGrp="1"/>
          </p:cNvSpPr>
          <p:nvPr>
            <p:ph type="sldNum" sz="quarter" idx="12"/>
          </p:nvPr>
        </p:nvSpPr>
        <p:spPr/>
        <p:txBody>
          <a:bodyPr/>
          <a:lstStyle/>
          <a:p>
            <a:fld id="{1DFA2DEE-379C-46DF-81E9-EBE4BDC03F09}" type="slidenum">
              <a:rPr lang="en-US" smtClean="0"/>
              <a:pPr/>
              <a:t>8</a:t>
            </a:fld>
            <a:endParaRPr lang="en-US" dirty="0"/>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1371600"/>
            <a:ext cx="5867400" cy="4800600"/>
          </a:xfrm>
        </p:spPr>
        <p:txBody>
          <a:bodyPr>
            <a:normAutofit/>
          </a:bodyPr>
          <a:lstStyle/>
          <a:p>
            <a:r>
              <a:rPr lang="en-US" dirty="0"/>
              <a:t>Counselor: Meeting with a parent in the building</a:t>
            </a:r>
          </a:p>
          <a:p>
            <a:r>
              <a:rPr lang="en-US" dirty="0" smtClean="0"/>
              <a:t>Substitute Teacher: </a:t>
            </a:r>
            <a:r>
              <a:rPr lang="en-US" dirty="0"/>
              <a:t>I</a:t>
            </a:r>
            <a:r>
              <a:rPr lang="en-US" dirty="0" smtClean="0"/>
              <a:t>n the classroom</a:t>
            </a:r>
          </a:p>
          <a:p>
            <a:r>
              <a:rPr lang="en-US" dirty="0" smtClean="0"/>
              <a:t>Cascade High </a:t>
            </a:r>
            <a:r>
              <a:rPr lang="en-US" dirty="0"/>
              <a:t>S</a:t>
            </a:r>
            <a:r>
              <a:rPr lang="en-US" dirty="0" smtClean="0"/>
              <a:t>chool Administrator: At your school</a:t>
            </a:r>
          </a:p>
          <a:p>
            <a:r>
              <a:rPr lang="en-US" dirty="0" smtClean="0"/>
              <a:t>Evergreen </a:t>
            </a:r>
            <a:r>
              <a:rPr lang="en-US" dirty="0"/>
              <a:t>M</a:t>
            </a:r>
            <a:r>
              <a:rPr lang="en-US" dirty="0" smtClean="0"/>
              <a:t>iddle School Staff: At your school</a:t>
            </a:r>
          </a:p>
          <a:p>
            <a:r>
              <a:rPr lang="en-US" dirty="0" smtClean="0"/>
              <a:t>District Office Staff: In your office</a:t>
            </a:r>
            <a:endParaRPr lang="en-US" dirty="0"/>
          </a:p>
        </p:txBody>
      </p:sp>
      <p:sp>
        <p:nvSpPr>
          <p:cNvPr id="2" name="Title 1"/>
          <p:cNvSpPr>
            <a:spLocks noGrp="1"/>
          </p:cNvSpPr>
          <p:nvPr>
            <p:ph type="title"/>
          </p:nvPr>
        </p:nvSpPr>
        <p:spPr/>
        <p:txBody>
          <a:bodyPr/>
          <a:lstStyle/>
          <a:p>
            <a:r>
              <a:rPr lang="en-US" dirty="0" smtClean="0"/>
              <a:t>Role Players at Each Table</a:t>
            </a:r>
            <a:endParaRPr lang="en-US" dirty="0"/>
          </a:p>
        </p:txBody>
      </p:sp>
      <p:sp>
        <p:nvSpPr>
          <p:cNvPr id="6" name="Slide Number Placeholder 5"/>
          <p:cNvSpPr>
            <a:spLocks noGrp="1"/>
          </p:cNvSpPr>
          <p:nvPr>
            <p:ph type="sldNum" sz="quarter" idx="12"/>
          </p:nvPr>
        </p:nvSpPr>
        <p:spPr/>
        <p:txBody>
          <a:bodyPr/>
          <a:lstStyle/>
          <a:p>
            <a:fld id="{1DFA2DEE-379C-46DF-81E9-EBE4BDC03F09}" type="slidenum">
              <a:rPr lang="en-US" smtClean="0"/>
              <a:pPr/>
              <a:t>9</a:t>
            </a:fld>
            <a:endParaRPr lang="en-US" dirty="0"/>
          </a:p>
        </p:txBody>
      </p:sp>
      <p:pic>
        <p:nvPicPr>
          <p:cNvPr id="7" name="Picture 5" descr="C:\Documents and Settings\mschoenf\Local Settings\Temporary Internet Files\Content.IE5\W4VKRQCS\MC900233020[1].wmf"/>
          <p:cNvPicPr>
            <a:picLocks noChangeAspect="1" noChangeArrowheads="1"/>
          </p:cNvPicPr>
          <p:nvPr/>
        </p:nvPicPr>
        <p:blipFill>
          <a:blip r:embed="rId3" cstate="print"/>
          <a:srcRect/>
          <a:stretch>
            <a:fillRect/>
          </a:stretch>
        </p:blipFill>
        <p:spPr bwMode="auto">
          <a:xfrm>
            <a:off x="6248400" y="1718617"/>
            <a:ext cx="2133600" cy="2167583"/>
          </a:xfrm>
          <a:prstGeom prst="rect">
            <a:avLst/>
          </a:prstGeom>
          <a:noFill/>
        </p:spPr>
      </p:pic>
    </p:spTree>
    <p:extLst>
      <p:ext uri="{BB962C8B-B14F-4D97-AF65-F5344CB8AC3E}">
        <p14:creationId xmlns:p14="http://schemas.microsoft.com/office/powerpoint/2010/main" val="3138473384"/>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oncourse">
  <a:themeElements>
    <a:clrScheme name="Concourse">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fontScheme name="Custom 1">
      <a:majorFont>
        <a:latin typeface="Myriad Pro"/>
        <a:ea typeface=""/>
        <a:cs typeface=""/>
      </a:majorFont>
      <a:minorFont>
        <a:latin typeface="Myriad Pro"/>
        <a:ea typeface=""/>
        <a:cs typeface=""/>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65000"/>
                <a:satMod val="300000"/>
              </a:schemeClr>
            </a:gs>
          </a:gsLst>
          <a:path path="circle">
            <a:fillToRect l="65000" b="98000"/>
          </a:path>
        </a:gradFill>
        <a:blipFill>
          <a:blip xmlns:r="http://schemas.openxmlformats.org/officeDocument/2006/relationships" r:embed="rId1">
            <a:duotone>
              <a:schemeClr val="phClr">
                <a:shade val="60000"/>
                <a:satMod val="110000"/>
              </a:schemeClr>
              <a:schemeClr val="phClr">
                <a:tint val="95000"/>
              </a:schemeClr>
            </a:duotone>
          </a:blip>
          <a:tile tx="0" ty="0" sx="50000" sy="5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Concourse</Template>
  <TotalTime>1817</TotalTime>
  <Words>1736</Words>
  <Application>Microsoft Office PowerPoint</Application>
  <PresentationFormat>On-screen Show (4:3)</PresentationFormat>
  <Paragraphs>198</Paragraphs>
  <Slides>29</Slides>
  <Notes>29</Notes>
  <HiddenSlides>0</HiddenSlides>
  <MMClips>0</MMClips>
  <ScaleCrop>false</ScaleCrop>
  <HeadingPairs>
    <vt:vector size="4" baseType="variant">
      <vt:variant>
        <vt:lpstr>Theme</vt:lpstr>
      </vt:variant>
      <vt:variant>
        <vt:i4>1</vt:i4>
      </vt:variant>
      <vt:variant>
        <vt:lpstr>Slide Titles</vt:lpstr>
      </vt:variant>
      <vt:variant>
        <vt:i4>29</vt:i4>
      </vt:variant>
    </vt:vector>
  </HeadingPairs>
  <TitlesOfParts>
    <vt:vector size="30" baseType="lpstr">
      <vt:lpstr>Concourse</vt:lpstr>
      <vt:lpstr>Districtwide School Safety &amp; Emergency Preparedness Tabletop Exercise March 20, 2015</vt:lpstr>
      <vt:lpstr>Purpose</vt:lpstr>
      <vt:lpstr>Introduction</vt:lpstr>
      <vt:lpstr>Introduction</vt:lpstr>
      <vt:lpstr>Sandy Hook Challenges</vt:lpstr>
      <vt:lpstr>Sandy Hook Challenges</vt:lpstr>
      <vt:lpstr>Sandy Hook Challenges</vt:lpstr>
      <vt:lpstr>Role Players at Each Table</vt:lpstr>
      <vt:lpstr>Role Players at Each Table</vt:lpstr>
      <vt:lpstr>Scenario</vt:lpstr>
      <vt:lpstr>Scenario</vt:lpstr>
      <vt:lpstr>Scenario</vt:lpstr>
      <vt:lpstr>Scenario</vt:lpstr>
      <vt:lpstr>Scenario</vt:lpstr>
      <vt:lpstr>Scenario</vt:lpstr>
      <vt:lpstr>What are the Challenges?</vt:lpstr>
      <vt:lpstr>What are the Challenges?</vt:lpstr>
      <vt:lpstr>Update: 1:42 p.m.</vt:lpstr>
      <vt:lpstr>Update: 1:46 p.m.</vt:lpstr>
      <vt:lpstr>Update: 1:55 p.m.</vt:lpstr>
      <vt:lpstr>Update: 2:00 p.m.</vt:lpstr>
      <vt:lpstr>Incident Management Team (IMT)</vt:lpstr>
      <vt:lpstr>Update: 2:10 p.m.</vt:lpstr>
      <vt:lpstr>Update: 2:40 p.m.</vt:lpstr>
      <vt:lpstr>Update: 2:40 p.m.</vt:lpstr>
      <vt:lpstr>Update: 3:00 p.m.</vt:lpstr>
      <vt:lpstr>Update: 4:00 p.m.</vt:lpstr>
      <vt:lpstr>Update: 6:00 p.m.</vt:lpstr>
      <vt:lpstr>Debrief</vt:lpstr>
    </vt:vector>
  </TitlesOfParts>
  <Company>City of Everett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Everett School District</dc:title>
  <dc:creator>MSchoenf</dc:creator>
  <cp:lastModifiedBy>Newcomb, Kellee</cp:lastModifiedBy>
  <cp:revision>204</cp:revision>
  <cp:lastPrinted>2015-03-03T18:15:41Z</cp:lastPrinted>
  <dcterms:created xsi:type="dcterms:W3CDTF">2014-01-21T16:54:50Z</dcterms:created>
  <dcterms:modified xsi:type="dcterms:W3CDTF">2015-03-13T16:58:30Z</dcterms:modified>
</cp:coreProperties>
</file>