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A53114B-2BF8-487E-AF4B-8DAD7B0122D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24694-9177-4A30-887B-65E2848D3A5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STORYWORKS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24200"/>
            <a:ext cx="2895600" cy="3434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080" y="1383057"/>
            <a:ext cx="8503920" cy="4572000"/>
          </a:xfrm>
        </p:spPr>
        <p:txBody>
          <a:bodyPr/>
          <a:lstStyle/>
          <a:p>
            <a:r>
              <a:rPr lang="en-US" sz="2000" dirty="0" smtClean="0"/>
              <a:t>Contributes to Balanced Literacy Model:</a:t>
            </a:r>
          </a:p>
          <a:p>
            <a:pPr lvl="1"/>
            <a:r>
              <a:rPr lang="en-US" sz="1800" dirty="0" smtClean="0"/>
              <a:t>Writing to Source:</a:t>
            </a:r>
          </a:p>
          <a:p>
            <a:pPr lvl="2"/>
            <a:r>
              <a:rPr lang="en-US" sz="1800" dirty="0"/>
              <a:t>P</a:t>
            </a:r>
            <a:r>
              <a:rPr lang="en-US" sz="1800" dirty="0" smtClean="0"/>
              <a:t>aired texts and debate selections - sources for opinion writing</a:t>
            </a:r>
          </a:p>
          <a:p>
            <a:pPr lvl="2"/>
            <a:r>
              <a:rPr lang="en-US" sz="1800" dirty="0" smtClean="0"/>
              <a:t>Informational texts selections – sources for informational and narrative writing</a:t>
            </a:r>
          </a:p>
          <a:p>
            <a:pPr lvl="1"/>
            <a:r>
              <a:rPr lang="en-US" sz="1800" dirty="0" smtClean="0"/>
              <a:t>Close Reading:</a:t>
            </a:r>
          </a:p>
          <a:p>
            <a:pPr lvl="2"/>
            <a:r>
              <a:rPr lang="en-US" sz="1800" dirty="0" smtClean="0"/>
              <a:t>Close Reading lesson plans </a:t>
            </a:r>
          </a:p>
          <a:p>
            <a:pPr lvl="2"/>
            <a:r>
              <a:rPr lang="en-US" sz="1800" dirty="0" smtClean="0"/>
              <a:t>Variety of genres</a:t>
            </a:r>
          </a:p>
          <a:p>
            <a:pPr lvl="2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9538">
            <a:off x="306814" y="4199838"/>
            <a:ext cx="3587307" cy="2418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470052"/>
            <a:ext cx="4467304" cy="9472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0967">
            <a:off x="6394789" y="220108"/>
            <a:ext cx="2590800" cy="194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0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235</TotalTime>
  <Words>41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STORYWORKS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Gamache, Anne M.</dc:creator>
  <cp:lastModifiedBy>Jones, Dr.</cp:lastModifiedBy>
  <cp:revision>5</cp:revision>
  <dcterms:created xsi:type="dcterms:W3CDTF">2016-01-22T19:13:16Z</dcterms:created>
  <dcterms:modified xsi:type="dcterms:W3CDTF">2016-01-26T17:41:41Z</dcterms:modified>
</cp:coreProperties>
</file>