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49" autoAdjust="0"/>
  </p:normalViewPr>
  <p:slideViewPr>
    <p:cSldViewPr snapToGrid="0" snapToObjects="1">
      <p:cViewPr varScale="1">
        <p:scale>
          <a:sx n="143" d="100"/>
          <a:sy n="143" d="100"/>
        </p:scale>
        <p:origin x="-104" y="-1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350-11BC-8649-95D6-3BF89037E9C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Item Spec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3 Math</a:t>
            </a:r>
          </a:p>
          <a:p>
            <a:r>
              <a:rPr lang="en-US" dirty="0" smtClean="0"/>
              <a:t>Fractions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6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2540000"/>
            <a:ext cx="45339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527300"/>
            <a:ext cx="4508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71600"/>
            <a:ext cx="44958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654300"/>
            <a:ext cx="4495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387600"/>
            <a:ext cx="4495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13000"/>
            <a:ext cx="4495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13000"/>
            <a:ext cx="44831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035300"/>
            <a:ext cx="4483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71800"/>
            <a:ext cx="449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46400"/>
            <a:ext cx="4483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3.NF.A Develop understanding of fractions as numbers.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08300"/>
            <a:ext cx="4495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25700"/>
            <a:ext cx="4495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603500"/>
            <a:ext cx="44958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324100"/>
            <a:ext cx="4495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2286000"/>
            <a:ext cx="4165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9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2286000"/>
            <a:ext cx="4165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4102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260600"/>
            <a:ext cx="4394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819400"/>
            <a:ext cx="4470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857500"/>
            <a:ext cx="4483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717800"/>
            <a:ext cx="4521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</Words>
  <Application>Microsoft Macintosh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Item Spec Examples</vt:lpstr>
      <vt:lpstr>3.NF.A Develop understanding of fractions as numbers.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&amp; Item Spec Examples</dc:title>
  <dc:creator>Darren Larama</dc:creator>
  <cp:lastModifiedBy>Darren Larama</cp:lastModifiedBy>
  <cp:revision>6</cp:revision>
  <dcterms:created xsi:type="dcterms:W3CDTF">2016-02-23T00:29:27Z</dcterms:created>
  <dcterms:modified xsi:type="dcterms:W3CDTF">2016-03-03T19:53:23Z</dcterms:modified>
</cp:coreProperties>
</file>