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9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0" r:id="rId42"/>
    <p:sldId id="295" r:id="rId43"/>
    <p:sldId id="296" r:id="rId44"/>
    <p:sldId id="297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49" autoAdjust="0"/>
  </p:normalViewPr>
  <p:slideViewPr>
    <p:cSldViewPr snapToGrid="0" snapToObjects="1">
      <p:cViewPr varScale="1">
        <p:scale>
          <a:sx n="105" d="100"/>
          <a:sy n="10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350-11BC-8649-95D6-3BF89037E9CE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 smtClean="0"/>
              <a:t>Spec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3 </a:t>
            </a:r>
            <a:r>
              <a:rPr lang="en-US" dirty="0" smtClean="0"/>
              <a:t>Math</a:t>
            </a:r>
          </a:p>
          <a:p>
            <a:r>
              <a:rPr lang="en-US" dirty="0" smtClean="0"/>
              <a:t>Operations &amp; Algebraic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6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09900"/>
            <a:ext cx="4305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97200"/>
            <a:ext cx="4267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111500"/>
            <a:ext cx="4305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73400"/>
            <a:ext cx="431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997200"/>
            <a:ext cx="4279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60700"/>
            <a:ext cx="4292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48000"/>
            <a:ext cx="4318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35300"/>
            <a:ext cx="4279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35300"/>
            <a:ext cx="4305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22600"/>
            <a:ext cx="4292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3.OA.A Represent and solve problems involving multiplication and division.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 smtClean="0"/>
              <a:t>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22600"/>
            <a:ext cx="4279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984500"/>
            <a:ext cx="4305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3.OA.B Understand properties of multiplication and the relationship between multiplication and division.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 smtClean="0"/>
              <a:t>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3048000"/>
            <a:ext cx="4152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0"/>
            <a:ext cx="4254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60700"/>
            <a:ext cx="4305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48000"/>
            <a:ext cx="4292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35300"/>
            <a:ext cx="4318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09900"/>
            <a:ext cx="4305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705100"/>
            <a:ext cx="42926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35300"/>
            <a:ext cx="4292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6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819400"/>
            <a:ext cx="4279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794000"/>
            <a:ext cx="4292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768600"/>
            <a:ext cx="43053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3.OA.C Multiply and divide within 100.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 smtClean="0"/>
              <a:t>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8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22600"/>
            <a:ext cx="4318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641600"/>
            <a:ext cx="4305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565400"/>
            <a:ext cx="4279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997200"/>
            <a:ext cx="4292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641600"/>
            <a:ext cx="42799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705100"/>
            <a:ext cx="4305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73400"/>
            <a:ext cx="4305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717800"/>
            <a:ext cx="4305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3.OA.D Solve problems involving the four operations, and identify and explain patterns in arithmetic.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r>
              <a:rPr lang="en-US" dirty="0" smtClean="0"/>
              <a:t>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28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882900"/>
            <a:ext cx="4279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806700"/>
            <a:ext cx="42926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717800"/>
            <a:ext cx="4279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781300"/>
            <a:ext cx="4292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870200"/>
            <a:ext cx="4305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905000"/>
            <a:ext cx="4292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184400"/>
            <a:ext cx="4292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260600"/>
            <a:ext cx="4292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48000"/>
            <a:ext cx="4318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971800"/>
            <a:ext cx="4292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806700"/>
            <a:ext cx="4318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3048000"/>
            <a:ext cx="4305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09900"/>
            <a:ext cx="4292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060700"/>
            <a:ext cx="4279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162300"/>
            <a:ext cx="4292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76</Words>
  <Application>Microsoft Macintosh PowerPoint</Application>
  <PresentationFormat>On-screen Show (4:3)</PresentationFormat>
  <Paragraphs>11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Item Spec Examples</vt:lpstr>
      <vt:lpstr>3.OA.A Represent and solve problems involving multiplication and division.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3.OA.B Understand properties of multiplication and the relationship between multiplication and division.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3.OA.C Multiply and divide within 100.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3.OA.D Solve problems involving the four operations, and identify and explain patterns in arithmetic.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&amp; Item Spec Examples</dc:title>
  <dc:creator>Darren Larama</dc:creator>
  <cp:lastModifiedBy>Darren Larama</cp:lastModifiedBy>
  <cp:revision>4</cp:revision>
  <dcterms:created xsi:type="dcterms:W3CDTF">2016-02-23T00:29:27Z</dcterms:created>
  <dcterms:modified xsi:type="dcterms:W3CDTF">2016-02-23T04:28:13Z</dcterms:modified>
</cp:coreProperties>
</file>