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8849" autoAdjust="0"/>
  </p:normalViewPr>
  <p:slideViewPr>
    <p:cSldViewPr snapToGrid="0" snapToObjects="1">
      <p:cViewPr varScale="1">
        <p:scale>
          <a:sx n="104" d="100"/>
          <a:sy n="104" d="100"/>
        </p:scale>
        <p:origin x="108" y="14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2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3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3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8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1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7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7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E350-11BC-8649-95D6-3BF89037E9CE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3 Math</a:t>
            </a:r>
          </a:p>
          <a:p>
            <a:r>
              <a:rPr lang="en-US" dirty="0" smtClean="0"/>
              <a:t>Number &amp; Operations in Base 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61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2876550"/>
            <a:ext cx="8838114" cy="1104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350" y="4377459"/>
            <a:ext cx="65913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29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1212850"/>
            <a:ext cx="8838114" cy="44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418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0" y="1905000"/>
            <a:ext cx="65913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772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1879600"/>
            <a:ext cx="8838114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75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1917700"/>
            <a:ext cx="8838114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1987550"/>
            <a:ext cx="8838114" cy="288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97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2203450"/>
            <a:ext cx="8838114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752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46" y="2019300"/>
            <a:ext cx="8888907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429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44449"/>
            <a:ext cx="8838114" cy="676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79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0" y="2633662"/>
            <a:ext cx="659130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29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3.NBT.A Use place value understanding and properties of operations to perform multi-digit arithmetic.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6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40" y="2470150"/>
            <a:ext cx="878732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19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679449"/>
            <a:ext cx="8838114" cy="549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60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40" y="2330450"/>
            <a:ext cx="878732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3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12" y="2528887"/>
            <a:ext cx="65817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38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825" y="3114675"/>
            <a:ext cx="6610350" cy="6286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340" y="4095750"/>
            <a:ext cx="878732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686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825" y="3114675"/>
            <a:ext cx="6610350" cy="6286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43" y="4019550"/>
            <a:ext cx="8838114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50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43" y="2876550"/>
            <a:ext cx="8838114" cy="1104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340" y="4255655"/>
            <a:ext cx="878732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93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29</Words>
  <Application>Microsoft Office PowerPoint</Application>
  <PresentationFormat>On-screen Show (4:3)</PresentationFormat>
  <Paragraphs>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Item Spec Examples</vt:lpstr>
      <vt:lpstr>3.NBT.A Use place value understanding and properties of operations to perform multi-digit arithmetic.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&amp; Item Spec Examples</dc:title>
  <dc:creator>Darren Larama</dc:creator>
  <cp:lastModifiedBy>Larama, Darren J.</cp:lastModifiedBy>
  <cp:revision>10</cp:revision>
  <dcterms:created xsi:type="dcterms:W3CDTF">2016-02-23T00:29:27Z</dcterms:created>
  <dcterms:modified xsi:type="dcterms:W3CDTF">2016-03-05T00:14:15Z</dcterms:modified>
</cp:coreProperties>
</file>