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85" r:id="rId10"/>
    <p:sldId id="265" r:id="rId11"/>
    <p:sldId id="266" r:id="rId12"/>
    <p:sldId id="267" r:id="rId13"/>
    <p:sldId id="268" r:id="rId14"/>
    <p:sldId id="269" r:id="rId15"/>
    <p:sldId id="286" r:id="rId16"/>
    <p:sldId id="271" r:id="rId17"/>
    <p:sldId id="272" r:id="rId18"/>
    <p:sldId id="273" r:id="rId19"/>
    <p:sldId id="274" r:id="rId20"/>
    <p:sldId id="287" r:id="rId21"/>
    <p:sldId id="275" r:id="rId22"/>
    <p:sldId id="276" r:id="rId23"/>
    <p:sldId id="277" r:id="rId24"/>
    <p:sldId id="278" r:id="rId2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96" autoAdjust="0"/>
    <p:restoredTop sz="98849" autoAdjust="0"/>
  </p:normalViewPr>
  <p:slideViewPr>
    <p:cSldViewPr snapToGrid="0" snapToObjects="1">
      <p:cViewPr varScale="1">
        <p:scale>
          <a:sx n="104" d="100"/>
          <a:sy n="104" d="100"/>
        </p:scale>
        <p:origin x="108" y="142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39E350-11BC-8649-95D6-3BF89037E9CE}" type="datetimeFigureOut">
              <a:rPr lang="en-US" smtClean="0"/>
              <a:t>3/4/2016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1496F-076D-9846-994D-238E81A4BF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80234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39E350-11BC-8649-95D6-3BF89037E9CE}" type="datetimeFigureOut">
              <a:rPr lang="en-US" smtClean="0"/>
              <a:t>3/4/2016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1496F-076D-9846-994D-238E81A4BF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45351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39E350-11BC-8649-95D6-3BF89037E9CE}" type="datetimeFigureOut">
              <a:rPr lang="en-US" smtClean="0"/>
              <a:t>3/4/2016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1496F-076D-9846-994D-238E81A4BF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9829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39E350-11BC-8649-95D6-3BF89037E9CE}" type="datetimeFigureOut">
              <a:rPr lang="en-US" smtClean="0"/>
              <a:t>3/4/2016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1496F-076D-9846-994D-238E81A4BF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47378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39E350-11BC-8649-95D6-3BF89037E9CE}" type="datetimeFigureOut">
              <a:rPr lang="en-US" smtClean="0"/>
              <a:t>3/4/2016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1496F-076D-9846-994D-238E81A4BF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83319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39E350-11BC-8649-95D6-3BF89037E9CE}" type="datetimeFigureOut">
              <a:rPr lang="en-US" smtClean="0"/>
              <a:t>3/4/2016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1496F-076D-9846-994D-238E81A4BF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6337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39E350-11BC-8649-95D6-3BF89037E9CE}" type="datetimeFigureOut">
              <a:rPr lang="en-US" smtClean="0"/>
              <a:t>3/4/2016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1496F-076D-9846-994D-238E81A4BF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37751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39E350-11BC-8649-95D6-3BF89037E9CE}" type="datetimeFigureOut">
              <a:rPr lang="en-US" smtClean="0"/>
              <a:t>3/4/2016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1496F-076D-9846-994D-238E81A4BF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24860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39E350-11BC-8649-95D6-3BF89037E9CE}" type="datetimeFigureOut">
              <a:rPr lang="en-US" smtClean="0"/>
              <a:t>3/4/2016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1496F-076D-9846-994D-238E81A4BF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71133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39E350-11BC-8649-95D6-3BF89037E9CE}" type="datetimeFigureOut">
              <a:rPr lang="en-US" smtClean="0"/>
              <a:t>3/4/2016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1496F-076D-9846-994D-238E81A4BF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81787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39E350-11BC-8649-95D6-3BF89037E9CE}" type="datetimeFigureOut">
              <a:rPr lang="en-US" smtClean="0"/>
              <a:t>3/4/2016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1496F-076D-9846-994D-238E81A4BF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2274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39E350-11BC-8649-95D6-3BF89037E9CE}" type="datetimeFigureOut">
              <a:rPr lang="en-US" smtClean="0"/>
              <a:t>3/4/2016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A1496F-076D-9846-994D-238E81A4BF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540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Item Spec Examples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Grade 3 Math</a:t>
            </a:r>
          </a:p>
          <a:p>
            <a:r>
              <a:rPr lang="en-US" dirty="0" smtClean="0"/>
              <a:t>Measurement &amp; Data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34611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65413" y="994733"/>
            <a:ext cx="6813174" cy="48685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868203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81201" y="640782"/>
            <a:ext cx="5482860" cy="59430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455449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7546" y="-50801"/>
            <a:ext cx="8888907" cy="69596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530419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149" y="1168400"/>
            <a:ext cx="8939701" cy="4521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023809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14437" y="442912"/>
            <a:ext cx="6715125" cy="5972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956508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3.MD.C </a:t>
            </a:r>
            <a:r>
              <a:rPr lang="en-US" dirty="0"/>
              <a:t>Geometric measurement: understand concepts of area and relate area to multiplication and to addition. </a:t>
            </a:r>
            <a:r>
              <a:rPr lang="en-US" b="0" dirty="0"/>
              <a:t>	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Item Spec Examples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189458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0721" y="1365250"/>
            <a:ext cx="8482557" cy="4127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480329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0721" y="2095500"/>
            <a:ext cx="8482557" cy="2667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968538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0721" y="527049"/>
            <a:ext cx="8482557" cy="58039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553607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0721" y="996949"/>
            <a:ext cx="8482557" cy="48641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61702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 smtClean="0"/>
              <a:t>3.MD.A Solve problems involving measurement and estimation of intervals of time, liquid volumes, and masses of objects </a:t>
            </a:r>
            <a:endParaRPr lang="en-US" sz="32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Item Spec Examples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866089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/>
              <a:t>3.MD.D Geometric measurements: recognize perimeter as an attribute of plane figures and distinguish between linear and area measures.</a:t>
            </a:r>
            <a:r>
              <a:rPr lang="en-US" sz="3200" b="0" dirty="0"/>
              <a:t>	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Item Spec Examples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875436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943" y="1358900"/>
            <a:ext cx="8838114" cy="4140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807962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943" y="1536700"/>
            <a:ext cx="8838114" cy="3784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58520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2182" y="352488"/>
            <a:ext cx="7019636" cy="61530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613935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8340" y="1619250"/>
            <a:ext cx="8787320" cy="3619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91113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26527" y="959224"/>
            <a:ext cx="6290946" cy="49395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55807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23962" y="2705100"/>
            <a:ext cx="6696075" cy="1447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9665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4753" y="1419752"/>
            <a:ext cx="7494494" cy="40184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80015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8340" y="2597150"/>
            <a:ext cx="8787320" cy="1663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16429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8340" y="2622550"/>
            <a:ext cx="8787320" cy="1612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43991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85875" y="2676525"/>
            <a:ext cx="6572250" cy="1504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84890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b="0" dirty="0"/>
              <a:t/>
            </a:r>
            <a:br>
              <a:rPr lang="en-US" b="0" dirty="0"/>
            </a:br>
            <a:r>
              <a:rPr lang="en-US" b="0" dirty="0"/>
              <a:t> </a:t>
            </a:r>
            <a:r>
              <a:rPr lang="en-US" dirty="0"/>
              <a:t>3.MD.B Represent and interpret </a:t>
            </a:r>
            <a:r>
              <a:rPr lang="en-US" dirty="0" smtClean="0"/>
              <a:t>data</a:t>
            </a:r>
            <a:endParaRPr lang="en-US" b="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Item Spec Examples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8109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75</TotalTime>
  <Words>77</Words>
  <Application>Microsoft Office PowerPoint</Application>
  <PresentationFormat>On-screen Show (4:3)</PresentationFormat>
  <Paragraphs>11</Paragraphs>
  <Slides>24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7" baseType="lpstr">
      <vt:lpstr>Arial</vt:lpstr>
      <vt:lpstr>Calibri</vt:lpstr>
      <vt:lpstr>Office Theme</vt:lpstr>
      <vt:lpstr>Item Spec Examples</vt:lpstr>
      <vt:lpstr>3.MD.A Solve problems involving measurement and estimation of intervals of time, liquid volumes, and masses of objects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  3.MD.B Represent and interpret data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3.MD.C Geometric measurement: understand concepts of area and relate area to multiplication and to addition.  </vt:lpstr>
      <vt:lpstr>PowerPoint Presentation</vt:lpstr>
      <vt:lpstr>PowerPoint Presentation</vt:lpstr>
      <vt:lpstr>PowerPoint Presentation</vt:lpstr>
      <vt:lpstr>PowerPoint Presentation</vt:lpstr>
      <vt:lpstr>3.MD.D Geometric measurements: recognize perimeter as an attribute of plane figures and distinguish between linear and area measures. 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Test &amp; Item Spec Examples</dc:title>
  <dc:creator>Darren Larama</dc:creator>
  <cp:lastModifiedBy>Larama, Darren J.</cp:lastModifiedBy>
  <cp:revision>8</cp:revision>
  <dcterms:created xsi:type="dcterms:W3CDTF">2016-02-23T00:29:27Z</dcterms:created>
  <dcterms:modified xsi:type="dcterms:W3CDTF">2016-03-05T00:03:29Z</dcterms:modified>
</cp:coreProperties>
</file>