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9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26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96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48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14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978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13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15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39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0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6E3AF-803E-4618-9414-5AA87B7E0292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4745E-15EC-4C66-ABA7-5A422F8B3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1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G5 Test Item Specs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Number and Operations - Fractions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69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2596945"/>
            <a:ext cx="9908171" cy="166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6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5.NF.B Apply and extend previous understandings of multiplication and division to multiply and divide fractions</a:t>
            </a:r>
            <a:r>
              <a:rPr lang="en-US" b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56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536" y="1872867"/>
            <a:ext cx="9704927" cy="311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3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4348" y="456468"/>
            <a:ext cx="9603304" cy="5945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5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8942" y="2126929"/>
            <a:ext cx="9654116" cy="260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2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701" y="210790"/>
            <a:ext cx="7086598" cy="643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1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515" y="1186898"/>
            <a:ext cx="8078970" cy="448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00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920" y="672421"/>
            <a:ext cx="8028159" cy="551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32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920" y="2476265"/>
            <a:ext cx="8028159" cy="190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553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6515" y="2400046"/>
            <a:ext cx="8078970" cy="2057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1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5.NF.A </a:t>
            </a:r>
            <a:r>
              <a:rPr lang="en-US" b="1" dirty="0"/>
              <a:t>Use equivalent fractions as a strategy to add and subtract fractions.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1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7326" y="2158687"/>
            <a:ext cx="7977348" cy="254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11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920" y="526335"/>
            <a:ext cx="8028159" cy="580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31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1920" y="2165039"/>
            <a:ext cx="8028159" cy="2527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29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1580695"/>
            <a:ext cx="9908171" cy="3696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3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1637859"/>
            <a:ext cx="9908171" cy="358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26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907429"/>
            <a:ext cx="9908171" cy="504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48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09" y="799452"/>
            <a:ext cx="9958982" cy="5259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19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6509" y="913781"/>
            <a:ext cx="9958982" cy="5030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01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1282171"/>
            <a:ext cx="9908171" cy="4293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49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914" y="1777593"/>
            <a:ext cx="9908171" cy="330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971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40</Words>
  <Application>Microsoft Office PowerPoint</Application>
  <PresentationFormat>Widescreen</PresentationFormat>
  <Paragraphs>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G5 Test Item Specs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G5 Test Item Specs Examples</dc:title>
  <dc:creator>Larama, Darren J.</dc:creator>
  <cp:lastModifiedBy>Larama, Darren J.</cp:lastModifiedBy>
  <cp:revision>6</cp:revision>
  <dcterms:created xsi:type="dcterms:W3CDTF">2016-03-11T22:43:23Z</dcterms:created>
  <dcterms:modified xsi:type="dcterms:W3CDTF">2016-03-11T23:16:44Z</dcterms:modified>
</cp:coreProperties>
</file>