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8" r:id="rId19"/>
    <p:sldId id="274" r:id="rId20"/>
    <p:sldId id="275" r:id="rId21"/>
    <p:sldId id="289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849" autoAdjust="0"/>
  </p:normalViewPr>
  <p:slideViewPr>
    <p:cSldViewPr snapToGrid="0" snapToObjects="1">
      <p:cViewPr varScale="1">
        <p:scale>
          <a:sx n="107" d="100"/>
          <a:sy n="107" d="100"/>
        </p:scale>
        <p:origin x="108" y="13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2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3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3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7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1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7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350-11BC-8649-95D6-3BF89037E9C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7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9E350-11BC-8649-95D6-3BF89037E9C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1496F-076D-9846-994D-238E81A4B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Item Spec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Grade </a:t>
            </a:r>
            <a:r>
              <a:rPr lang="en-US" dirty="0" smtClean="0"/>
              <a:t>4 </a:t>
            </a:r>
            <a:r>
              <a:rPr lang="en-US" dirty="0" smtClean="0"/>
              <a:t>Math</a:t>
            </a:r>
          </a:p>
          <a:p>
            <a:r>
              <a:rPr lang="en-US" dirty="0" smtClean="0"/>
              <a:t>Measurement and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61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1833562"/>
            <a:ext cx="63722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12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1566862"/>
            <a:ext cx="63341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49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1843087"/>
            <a:ext cx="62960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1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1590675"/>
            <a:ext cx="63150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70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18" y="888999"/>
            <a:ext cx="8431764" cy="5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58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1990725"/>
            <a:ext cx="63150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3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1400175"/>
            <a:ext cx="63341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41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1785937"/>
            <a:ext cx="63531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95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4.MD.B </a:t>
            </a:r>
            <a:r>
              <a:rPr lang="en-US" dirty="0"/>
              <a:t>Represent and interpret data</a:t>
            </a:r>
            <a:r>
              <a:rPr lang="en-US" dirty="0" smtClean="0"/>
              <a:t>.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 Spec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67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40" y="615949"/>
            <a:ext cx="8787320" cy="56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4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4.MD.A Solve problems involving measurement and conversion of measurements from a larger unit to a smaller unit.</a:t>
            </a:r>
            <a:r>
              <a:rPr lang="en-US" sz="3200" b="0" dirty="0"/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 Spec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60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1200150"/>
            <a:ext cx="63341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3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4.MD.C Geometric measurement: understand concepts of angle and measure angles.</a:t>
            </a:r>
            <a:endParaRPr lang="en-US" sz="36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 Spec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78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24" y="795862"/>
            <a:ext cx="6311152" cy="526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96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694" y="685989"/>
            <a:ext cx="5432612" cy="548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58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21" y="927099"/>
            <a:ext cx="8482557" cy="500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99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21" y="888999"/>
            <a:ext cx="8482557" cy="5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47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18" y="565149"/>
            <a:ext cx="8431764" cy="572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00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24" y="444499"/>
            <a:ext cx="8533351" cy="596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4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409700"/>
            <a:ext cx="6324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57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152650"/>
            <a:ext cx="61722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4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1519237"/>
            <a:ext cx="62960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02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96" y="901699"/>
            <a:ext cx="8076207" cy="50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89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05" y="628649"/>
            <a:ext cx="8228589" cy="56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5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700337"/>
            <a:ext cx="63246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0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924175"/>
            <a:ext cx="63246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32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443037"/>
            <a:ext cx="63246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7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2205037"/>
            <a:ext cx="63341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1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9" y="774699"/>
            <a:ext cx="8939701" cy="530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24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924050"/>
            <a:ext cx="66294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5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54</Words>
  <Application>Microsoft Office PowerPoint</Application>
  <PresentationFormat>On-screen Show (4:3)</PresentationFormat>
  <Paragraphs>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Item Spec Examples</vt:lpstr>
      <vt:lpstr>4.MD.A Solve problems involving measurement and conversion of measurements from a larger unit to a smaller unit.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4.MD.B Represent and interpret data.</vt:lpstr>
      <vt:lpstr>PowerPoint Presentation</vt:lpstr>
      <vt:lpstr>PowerPoint Presentation</vt:lpstr>
      <vt:lpstr>4.MD.C Geometric measurement: understand concepts of angle and measure angles.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&amp; Item Spec Examples</dc:title>
  <dc:creator>Darren Larama</dc:creator>
  <cp:lastModifiedBy>Larama, Darren J.</cp:lastModifiedBy>
  <cp:revision>7</cp:revision>
  <dcterms:created xsi:type="dcterms:W3CDTF">2016-02-23T00:29:27Z</dcterms:created>
  <dcterms:modified xsi:type="dcterms:W3CDTF">2016-03-07T18:14:57Z</dcterms:modified>
</cp:coreProperties>
</file>