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7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3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G5 Test Item Specs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Operations &amp; Algebraic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164296"/>
            <a:ext cx="9958982" cy="652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456468"/>
            <a:ext cx="9908171" cy="594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433" y="218941"/>
            <a:ext cx="6275134" cy="642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1244062"/>
            <a:ext cx="9958982" cy="436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379" y="329184"/>
            <a:ext cx="6171242" cy="619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5.OA.A Write and interpret numerical expressions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1529882"/>
            <a:ext cx="9958982" cy="379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390148"/>
            <a:ext cx="9908171" cy="407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7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034460"/>
            <a:ext cx="9908171" cy="47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2031656"/>
            <a:ext cx="9958982" cy="27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23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498124"/>
            <a:ext cx="9908171" cy="386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320" y="577148"/>
            <a:ext cx="9857360" cy="570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1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/>
              <a:t>5.OA.B Analyze patterns and relationships.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G5 Test Item Specs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G5 Test Item Specs Examples</dc:title>
  <dc:creator>Larama, Darren J.</dc:creator>
  <cp:lastModifiedBy>Larama, Darren J.</cp:lastModifiedBy>
  <cp:revision>2</cp:revision>
  <dcterms:created xsi:type="dcterms:W3CDTF">2016-03-11T22:43:23Z</dcterms:created>
  <dcterms:modified xsi:type="dcterms:W3CDTF">2016-03-11T22:44:12Z</dcterms:modified>
</cp:coreProperties>
</file>