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49" autoAdjust="0"/>
  </p:normalViewPr>
  <p:slideViewPr>
    <p:cSldViewPr snapToGrid="0" snapToObjects="1">
      <p:cViewPr varScale="1">
        <p:scale>
          <a:sx n="107" d="100"/>
          <a:sy n="107" d="100"/>
        </p:scale>
        <p:origin x="108" y="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</a:t>
            </a:r>
            <a:r>
              <a:rPr lang="en-US" dirty="0" smtClean="0"/>
              <a:t>4 </a:t>
            </a:r>
            <a:r>
              <a:rPr lang="en-US" dirty="0" smtClean="0"/>
              <a:t>Math</a:t>
            </a:r>
          </a:p>
          <a:p>
            <a:r>
              <a:rPr lang="en-US" dirty="0" smtClean="0"/>
              <a:t>Geometry</a:t>
            </a:r>
          </a:p>
        </p:txBody>
      </p:sp>
    </p:spTree>
    <p:extLst>
      <p:ext uri="{BB962C8B-B14F-4D97-AF65-F5344CB8AC3E}">
        <p14:creationId xmlns:p14="http://schemas.microsoft.com/office/powerpoint/2010/main" val="124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2505075"/>
            <a:ext cx="61341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02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425" y="2486025"/>
            <a:ext cx="61531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67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12" y="266699"/>
            <a:ext cx="8330176" cy="63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99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4.G.A </a:t>
            </a:r>
            <a:r>
              <a:rPr lang="en-US" sz="3200" dirty="0"/>
              <a:t>Draw and identify lines and angles, and classify shapes by properties of their lines and angles</a:t>
            </a:r>
            <a:r>
              <a:rPr lang="en-US" sz="3200" dirty="0" smtClean="0"/>
              <a:t>.</a:t>
            </a:r>
            <a:r>
              <a:rPr lang="en-US" sz="2400" b="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5" y="1595437"/>
            <a:ext cx="622935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4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1443037"/>
            <a:ext cx="62579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6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623887"/>
            <a:ext cx="62103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1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51814"/>
            <a:ext cx="6705600" cy="61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6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87" y="514349"/>
            <a:ext cx="7923826" cy="582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2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059" y="76195"/>
            <a:ext cx="5109882" cy="6705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67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2190750"/>
            <a:ext cx="61341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3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29</Words>
  <Application>Microsoft Office PowerPoint</Application>
  <PresentationFormat>On-screen Show (4:3)</PresentationFormat>
  <Paragraphs>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Item Spec Examples</vt:lpstr>
      <vt:lpstr>4.G.A Draw and identify lines and angles, and classify shapes by properties of their lines and angles.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&amp; Item Spec Examples</dc:title>
  <dc:creator>Darren Larama</dc:creator>
  <cp:lastModifiedBy>Larama, Darren J.</cp:lastModifiedBy>
  <cp:revision>8</cp:revision>
  <dcterms:created xsi:type="dcterms:W3CDTF">2016-02-23T00:29:27Z</dcterms:created>
  <dcterms:modified xsi:type="dcterms:W3CDTF">2016-03-07T18:18:46Z</dcterms:modified>
</cp:coreProperties>
</file>