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9" r:id="rId21"/>
    <p:sldId id="275" r:id="rId22"/>
    <p:sldId id="276" r:id="rId23"/>
    <p:sldId id="277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849" autoAdjust="0"/>
  </p:normalViewPr>
  <p:slideViewPr>
    <p:cSldViewPr snapToGrid="0" snapToObjects="1">
      <p:cViewPr varScale="1">
        <p:scale>
          <a:sx n="107" d="100"/>
          <a:sy n="107" d="100"/>
        </p:scale>
        <p:origin x="108" y="13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2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3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3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3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7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8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1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7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74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9E350-11BC-8649-95D6-3BF89037E9CE}" type="datetimeFigureOut">
              <a:rPr lang="en-US" smtClean="0"/>
              <a:t>3/7/2016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1496F-076D-9846-994D-238E81A4B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Grade </a:t>
            </a:r>
            <a:r>
              <a:rPr lang="en-US" dirty="0" smtClean="0"/>
              <a:t>4 </a:t>
            </a:r>
            <a:r>
              <a:rPr lang="en-US" dirty="0" smtClean="0"/>
              <a:t>Math</a:t>
            </a:r>
          </a:p>
          <a:p>
            <a:r>
              <a:rPr lang="en-US" dirty="0" smtClean="0"/>
              <a:t>Operations &amp; Algebraic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461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76212"/>
            <a:ext cx="6248400" cy="650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140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512" y="2328862"/>
            <a:ext cx="6276975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883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512" y="2552700"/>
            <a:ext cx="6276975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212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15" y="1530350"/>
            <a:ext cx="8380970" cy="379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30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5" y="1981200"/>
            <a:ext cx="626745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782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528887"/>
            <a:ext cx="62484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790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15" y="844549"/>
            <a:ext cx="8380970" cy="516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821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512" y="2338387"/>
            <a:ext cx="627697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966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5" y="2405062"/>
            <a:ext cx="62674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988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15" y="1803400"/>
            <a:ext cx="8380970" cy="32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861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4.OA.A Use the four operations with whole numbers to solve problems. 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660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4.OA.C </a:t>
            </a:r>
            <a:r>
              <a:rPr lang="en-US" dirty="0"/>
              <a:t>Generate and analyze patterns</a:t>
            </a:r>
            <a:r>
              <a:rPr lang="en-US" dirty="0" smtClean="0"/>
              <a:t>.</a:t>
            </a:r>
            <a:endParaRPr lang="en-U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52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21" y="1155700"/>
            <a:ext cx="8482557" cy="45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11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175" y="1719262"/>
            <a:ext cx="6343650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829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460" y="875262"/>
            <a:ext cx="6329080" cy="510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033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225" y="1652587"/>
            <a:ext cx="6305550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168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647" y="688304"/>
            <a:ext cx="5916706" cy="5481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0969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2595562"/>
            <a:ext cx="63246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433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095" y="262030"/>
            <a:ext cx="6651810" cy="633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9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5" y="2595562"/>
            <a:ext cx="626745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17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15" y="1739900"/>
            <a:ext cx="8380970" cy="337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601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5" y="2652712"/>
            <a:ext cx="62674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38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37" y="2981325"/>
            <a:ext cx="6257925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539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4.OA.B Gain familiarity with factors and multiples.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Item Spec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392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62" y="2290762"/>
            <a:ext cx="623887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3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512" y="2305050"/>
            <a:ext cx="62769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849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45</Words>
  <Application>Microsoft Office PowerPoint</Application>
  <PresentationFormat>On-screen Show (4:3)</PresentationFormat>
  <Paragraphs>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Item Spec Examples</vt:lpstr>
      <vt:lpstr>4.OA.A Use the four operations with whole numbers to solve problems. </vt:lpstr>
      <vt:lpstr>PowerPoint Presentation</vt:lpstr>
      <vt:lpstr>PowerPoint Presentation</vt:lpstr>
      <vt:lpstr>PowerPoint Presentation</vt:lpstr>
      <vt:lpstr>PowerPoint Presentation</vt:lpstr>
      <vt:lpstr>4.OA.B Gain familiarity with factors and multiples.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4.OA.C Generate and analyze patterns.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&amp; Item Spec Examples</dc:title>
  <dc:creator>Darren Larama</dc:creator>
  <cp:lastModifiedBy>Larama, Darren J.</cp:lastModifiedBy>
  <cp:revision>5</cp:revision>
  <dcterms:created xsi:type="dcterms:W3CDTF">2016-02-23T00:29:27Z</dcterms:created>
  <dcterms:modified xsi:type="dcterms:W3CDTF">2016-03-07T17:52:47Z</dcterms:modified>
</cp:coreProperties>
</file>