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93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849" autoAdjust="0"/>
  </p:normalViewPr>
  <p:slideViewPr>
    <p:cSldViewPr snapToGrid="0" snapToObjects="1">
      <p:cViewPr varScale="1">
        <p:scale>
          <a:sx n="107" d="100"/>
          <a:sy n="107" d="100"/>
        </p:scale>
        <p:origin x="108" y="13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23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3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2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3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3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3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7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86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1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78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274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Item Spec 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Grade </a:t>
            </a:r>
            <a:r>
              <a:rPr lang="en-US" dirty="0" smtClean="0"/>
              <a:t>4 </a:t>
            </a:r>
            <a:r>
              <a:rPr lang="en-US" dirty="0" smtClean="0"/>
              <a:t>Math</a:t>
            </a:r>
          </a:p>
          <a:p>
            <a:r>
              <a:rPr lang="en-US" dirty="0" smtClean="0"/>
              <a:t>Numbers and Operations in Base 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461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912" y="1752600"/>
            <a:ext cx="8330176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521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275" y="2314575"/>
            <a:ext cx="6267450" cy="222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408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15" y="1898650"/>
            <a:ext cx="8380970" cy="306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514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562" y="2252662"/>
            <a:ext cx="6238875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528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4.NBT.B </a:t>
            </a:r>
            <a:r>
              <a:rPr lang="en-US" sz="3200" dirty="0"/>
              <a:t>Use place value understanding and properties of operations to perform multi-digit arithmetic</a:t>
            </a:r>
            <a:r>
              <a:rPr lang="en-US" sz="3200" dirty="0" smtClean="0"/>
              <a:t>.</a:t>
            </a:r>
            <a:r>
              <a:rPr lang="en-US" sz="3200" b="0" dirty="0"/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Item Spec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551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912" y="2222500"/>
            <a:ext cx="8330176" cy="241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058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2087" y="3090862"/>
            <a:ext cx="6219825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928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337" y="2590800"/>
            <a:ext cx="6029325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163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834" y="2647950"/>
            <a:ext cx="7060332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722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4024" y="699077"/>
            <a:ext cx="6615952" cy="5459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466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4.NBT.A </a:t>
            </a:r>
            <a:r>
              <a:rPr lang="en-US" dirty="0"/>
              <a:t>Generalize place value understanding for multi-digit whole numbers. </a:t>
            </a:r>
            <a:r>
              <a:rPr lang="en-US" b="0" dirty="0"/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Item Spec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660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087" y="2286000"/>
            <a:ext cx="7923826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609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037" y="3019425"/>
            <a:ext cx="6257925" cy="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7624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562" y="2343150"/>
            <a:ext cx="6238875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5061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912" y="1466850"/>
            <a:ext cx="8330176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0528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912" y="1631950"/>
            <a:ext cx="8330176" cy="359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6626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7325" y="1752600"/>
            <a:ext cx="622935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2235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988" y="391122"/>
            <a:ext cx="6598024" cy="607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4239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912" y="1835150"/>
            <a:ext cx="8330176" cy="318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1221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562" y="2790825"/>
            <a:ext cx="62388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9143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612" y="2462212"/>
            <a:ext cx="6200775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781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024062"/>
            <a:ext cx="6248400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7511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237" y="2243137"/>
            <a:ext cx="6105525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5445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562" y="1985962"/>
            <a:ext cx="6238875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336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275" y="2181225"/>
            <a:ext cx="6267450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073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15" y="984249"/>
            <a:ext cx="8380970" cy="4889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3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037" y="2686050"/>
            <a:ext cx="6257925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2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562" y="3143250"/>
            <a:ext cx="6238875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033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037" y="2647950"/>
            <a:ext cx="6257925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251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7325" y="1881187"/>
            <a:ext cx="6229350" cy="30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821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42</Words>
  <Application>Microsoft Office PowerPoint</Application>
  <PresentationFormat>On-screen Show (4:3)</PresentationFormat>
  <Paragraphs>7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Item Spec Examples</vt:lpstr>
      <vt:lpstr>4.NBT.A Generalize place value understanding for multi-digit whole numbers.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4.NBT.B Use place value understanding and properties of operations to perform multi-digit arithmetic.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&amp; Item Spec Examples</dc:title>
  <dc:creator>Darren Larama</dc:creator>
  <cp:lastModifiedBy>Larama, Darren J.</cp:lastModifiedBy>
  <cp:revision>6</cp:revision>
  <dcterms:created xsi:type="dcterms:W3CDTF">2016-02-23T00:29:27Z</dcterms:created>
  <dcterms:modified xsi:type="dcterms:W3CDTF">2016-03-07T18:01:45Z</dcterms:modified>
</cp:coreProperties>
</file>