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01" r:id="rId1"/>
  </p:sldMasterIdLst>
  <p:notesMasterIdLst>
    <p:notesMasterId r:id="rId23"/>
  </p:notesMasterIdLst>
  <p:handoutMasterIdLst>
    <p:handoutMasterId r:id="rId24"/>
  </p:handoutMasterIdLst>
  <p:sldIdLst>
    <p:sldId id="815" r:id="rId2"/>
    <p:sldId id="824" r:id="rId3"/>
    <p:sldId id="849" r:id="rId4"/>
    <p:sldId id="850" r:id="rId5"/>
    <p:sldId id="854" r:id="rId6"/>
    <p:sldId id="856" r:id="rId7"/>
    <p:sldId id="882" r:id="rId8"/>
    <p:sldId id="866" r:id="rId9"/>
    <p:sldId id="867" r:id="rId10"/>
    <p:sldId id="868" r:id="rId11"/>
    <p:sldId id="869" r:id="rId12"/>
    <p:sldId id="883" r:id="rId13"/>
    <p:sldId id="870" r:id="rId14"/>
    <p:sldId id="874" r:id="rId15"/>
    <p:sldId id="875" r:id="rId16"/>
    <p:sldId id="876" r:id="rId17"/>
    <p:sldId id="877" r:id="rId18"/>
    <p:sldId id="878" r:id="rId19"/>
    <p:sldId id="881" r:id="rId20"/>
    <p:sldId id="884" r:id="rId21"/>
    <p:sldId id="885" r:id="rId22"/>
  </p:sldIdLst>
  <p:sldSz cx="9144000" cy="6858000" type="screen4x3"/>
  <p:notesSz cx="7010400" cy="9296400"/>
  <p:custDataLst>
    <p:tags r:id="rId25"/>
  </p:custDataLst>
  <p:defaultTextStyle>
    <a:defPPr>
      <a:defRPr lang="en-US"/>
    </a:defPPr>
    <a:lvl1pPr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2A2D6C"/>
    <a:srgbClr val="0651A6"/>
    <a:srgbClr val="FF2D2D"/>
    <a:srgbClr val="FF5050"/>
    <a:srgbClr val="4D4D4D"/>
    <a:srgbClr val="C40000"/>
    <a:srgbClr val="6744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868" autoAdjust="0"/>
    <p:restoredTop sz="94613" autoAdjust="0"/>
  </p:normalViewPr>
  <p:slideViewPr>
    <p:cSldViewPr>
      <p:cViewPr varScale="1">
        <p:scale>
          <a:sx n="115" d="100"/>
          <a:sy n="115" d="100"/>
        </p:scale>
        <p:origin x="5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155" cy="464738"/>
          </a:xfrm>
          <a:prstGeom prst="rect">
            <a:avLst/>
          </a:prstGeom>
        </p:spPr>
        <p:txBody>
          <a:bodyPr vert="horz" lIns="91440" tIns="45720" rIns="91440" bIns="45720" rtlCol="0"/>
          <a:lstStyle>
            <a:lvl1pPr algn="l" eaLnBrk="0" hangingPunct="0">
              <a:defRPr sz="1200">
                <a:latin typeface="Arial" pitchFamily="34" charset="0"/>
                <a:ea typeface="ＭＳ Ｐゴシック" pitchFamily="-112" charset="-128"/>
                <a:cs typeface="+mn-cs"/>
              </a:defRPr>
            </a:lvl1pPr>
          </a:lstStyle>
          <a:p>
            <a:pPr>
              <a:defRPr/>
            </a:pPr>
            <a:endParaRPr lang="en-US"/>
          </a:p>
        </p:txBody>
      </p:sp>
      <p:sp>
        <p:nvSpPr>
          <p:cNvPr id="3" name="Date Placeholder 2"/>
          <p:cNvSpPr>
            <a:spLocks noGrp="1"/>
          </p:cNvSpPr>
          <p:nvPr>
            <p:ph type="dt" sz="quarter" idx="1"/>
          </p:nvPr>
        </p:nvSpPr>
        <p:spPr>
          <a:xfrm>
            <a:off x="3970673" y="0"/>
            <a:ext cx="3038155" cy="464738"/>
          </a:xfrm>
          <a:prstGeom prst="rect">
            <a:avLst/>
          </a:prstGeom>
        </p:spPr>
        <p:txBody>
          <a:bodyPr vert="horz" wrap="square" lIns="91440" tIns="45720" rIns="91440" bIns="45720" numCol="1" anchor="t" anchorCtr="0" compatLnSpc="1">
            <a:prstTxWarp prst="textNoShape">
              <a:avLst/>
            </a:prstTxWarp>
          </a:bodyPr>
          <a:lstStyle>
            <a:lvl1pPr algn="r" eaLnBrk="0" hangingPunct="0">
              <a:defRPr sz="1200"/>
            </a:lvl1pPr>
          </a:lstStyle>
          <a:p>
            <a:fld id="{18509359-9770-4A5E-A713-B44AD590A7BA}" type="datetime1">
              <a:rPr lang="en-US"/>
              <a:pPr/>
              <a:t>5/4/2016</a:t>
            </a:fld>
            <a:endParaRPr lang="en-US"/>
          </a:p>
        </p:txBody>
      </p:sp>
      <p:sp>
        <p:nvSpPr>
          <p:cNvPr id="4" name="Footer Placeholder 3"/>
          <p:cNvSpPr>
            <a:spLocks noGrp="1"/>
          </p:cNvSpPr>
          <p:nvPr>
            <p:ph type="ftr" sz="quarter" idx="2"/>
          </p:nvPr>
        </p:nvSpPr>
        <p:spPr>
          <a:xfrm>
            <a:off x="0" y="8830014"/>
            <a:ext cx="3038155" cy="464738"/>
          </a:xfrm>
          <a:prstGeom prst="rect">
            <a:avLst/>
          </a:prstGeom>
        </p:spPr>
        <p:txBody>
          <a:bodyPr vert="horz" lIns="91440" tIns="45720" rIns="91440" bIns="45720" rtlCol="0" anchor="b"/>
          <a:lstStyle>
            <a:lvl1pPr algn="l" eaLnBrk="0" hangingPunct="0">
              <a:defRPr sz="1200">
                <a:latin typeface="Arial" pitchFamily="34" charset="0"/>
                <a:ea typeface="ＭＳ Ｐゴシック" pitchFamily="-112" charset="-128"/>
                <a:cs typeface="+mn-cs"/>
              </a:defRPr>
            </a:lvl1pPr>
          </a:lstStyle>
          <a:p>
            <a:pPr>
              <a:defRPr/>
            </a:pPr>
            <a:endParaRPr lang="en-US"/>
          </a:p>
        </p:txBody>
      </p:sp>
      <p:sp>
        <p:nvSpPr>
          <p:cNvPr id="5" name="Slide Number Placeholder 4"/>
          <p:cNvSpPr>
            <a:spLocks noGrp="1"/>
          </p:cNvSpPr>
          <p:nvPr>
            <p:ph type="sldNum" sz="quarter" idx="3"/>
          </p:nvPr>
        </p:nvSpPr>
        <p:spPr>
          <a:xfrm>
            <a:off x="3970673" y="8830014"/>
            <a:ext cx="3038155" cy="464738"/>
          </a:xfrm>
          <a:prstGeom prst="rect">
            <a:avLst/>
          </a:prstGeom>
        </p:spPr>
        <p:txBody>
          <a:bodyPr vert="horz" wrap="square" lIns="91440" tIns="45720" rIns="91440" bIns="45720" numCol="1" anchor="b" anchorCtr="0" compatLnSpc="1">
            <a:prstTxWarp prst="textNoShape">
              <a:avLst/>
            </a:prstTxWarp>
          </a:bodyPr>
          <a:lstStyle>
            <a:lvl1pPr algn="r" eaLnBrk="0" hangingPunct="0">
              <a:defRPr sz="1200"/>
            </a:lvl1pPr>
          </a:lstStyle>
          <a:p>
            <a:fld id="{6B6D7784-AB68-4417-B427-0D4165B7B699}" type="slidenum">
              <a:rPr lang="en-US"/>
              <a:pPr/>
              <a:t>‹#›</a:t>
            </a:fld>
            <a:endParaRPr lang="en-US"/>
          </a:p>
        </p:txBody>
      </p:sp>
    </p:spTree>
    <p:extLst>
      <p:ext uri="{BB962C8B-B14F-4D97-AF65-F5344CB8AC3E}">
        <p14:creationId xmlns:p14="http://schemas.microsoft.com/office/powerpoint/2010/main" val="39022856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bwMode="auto">
          <a:xfrm>
            <a:off x="0" y="0"/>
            <a:ext cx="3038155" cy="4647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112" charset="-128"/>
                <a:cs typeface="+mn-cs"/>
              </a:defRPr>
            </a:lvl1pPr>
          </a:lstStyle>
          <a:p>
            <a:pPr>
              <a:defRPr/>
            </a:pPr>
            <a:endParaRPr lang="en-US"/>
          </a:p>
        </p:txBody>
      </p:sp>
      <p:sp>
        <p:nvSpPr>
          <p:cNvPr id="71683" name="Rectangle 3"/>
          <p:cNvSpPr>
            <a:spLocks noGrp="1" noChangeArrowheads="1"/>
          </p:cNvSpPr>
          <p:nvPr>
            <p:ph type="dt" idx="1"/>
          </p:nvPr>
        </p:nvSpPr>
        <p:spPr bwMode="auto">
          <a:xfrm>
            <a:off x="3972245" y="0"/>
            <a:ext cx="3038155" cy="4647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112" charset="-128"/>
                <a:cs typeface="+mn-cs"/>
              </a:defRPr>
            </a:lvl1pPr>
          </a:lstStyle>
          <a:p>
            <a:pPr>
              <a:defRPr/>
            </a:pPr>
            <a:endParaRPr lang="en-US"/>
          </a:p>
        </p:txBody>
      </p:sp>
      <p:sp>
        <p:nvSpPr>
          <p:cNvPr id="1229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71685" name="Rectangle 5"/>
          <p:cNvSpPr>
            <a:spLocks noGrp="1" noChangeArrowheads="1"/>
          </p:cNvSpPr>
          <p:nvPr>
            <p:ph type="body" sz="quarter" idx="3"/>
          </p:nvPr>
        </p:nvSpPr>
        <p:spPr bwMode="auto">
          <a:xfrm>
            <a:off x="934091" y="4415007"/>
            <a:ext cx="5142218" cy="418428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686" name="Rectangle 6"/>
          <p:cNvSpPr>
            <a:spLocks noGrp="1" noChangeArrowheads="1"/>
          </p:cNvSpPr>
          <p:nvPr>
            <p:ph type="ftr" sz="quarter" idx="4"/>
          </p:nvPr>
        </p:nvSpPr>
        <p:spPr bwMode="auto">
          <a:xfrm>
            <a:off x="0" y="8831663"/>
            <a:ext cx="3038155" cy="46473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112" charset="-128"/>
                <a:cs typeface="+mn-cs"/>
              </a:defRPr>
            </a:lvl1pPr>
          </a:lstStyle>
          <a:p>
            <a:pPr>
              <a:defRPr/>
            </a:pPr>
            <a:endParaRPr lang="en-US"/>
          </a:p>
        </p:txBody>
      </p:sp>
      <p:sp>
        <p:nvSpPr>
          <p:cNvPr id="71687" name="Rectangle 7"/>
          <p:cNvSpPr>
            <a:spLocks noGrp="1" noChangeArrowheads="1"/>
          </p:cNvSpPr>
          <p:nvPr>
            <p:ph type="sldNum" sz="quarter" idx="5"/>
          </p:nvPr>
        </p:nvSpPr>
        <p:spPr bwMode="auto">
          <a:xfrm>
            <a:off x="3972245" y="8831663"/>
            <a:ext cx="3038155" cy="46473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vl1pPr>
          </a:lstStyle>
          <a:p>
            <a:fld id="{A2A1BE0B-9AA9-4F38-B4C9-C6BAF18010E0}" type="slidenum">
              <a:rPr lang="en-US"/>
              <a:pPr/>
              <a:t>‹#›</a:t>
            </a:fld>
            <a:endParaRPr lang="en-US"/>
          </a:p>
        </p:txBody>
      </p:sp>
    </p:spTree>
    <p:extLst>
      <p:ext uri="{BB962C8B-B14F-4D97-AF65-F5344CB8AC3E}">
        <p14:creationId xmlns:p14="http://schemas.microsoft.com/office/powerpoint/2010/main" val="169991737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pitchFamily="34" charset="0"/>
        <a:ea typeface="ＭＳ Ｐゴシック" pitchFamily="-112"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pitchFamily="34" charset="0"/>
        <a:ea typeface="ＭＳ Ｐゴシック" pitchFamily="-112" charset="-128"/>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ＭＳ Ｐゴシック" pitchFamily="-112" charset="-128"/>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ＭＳ Ｐゴシック" pitchFamily="-112" charset="-128"/>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ＭＳ Ｐゴシック" pitchFamily="-112"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7"/>
          <p:cNvSpPr>
            <a:spLocks noGrp="1" noChangeArrowheads="1"/>
          </p:cNvSpPr>
          <p:nvPr>
            <p:ph type="sldNum" sz="quarter" idx="5"/>
          </p:nvPr>
        </p:nvSpPr>
        <p:spPr>
          <a:noFill/>
        </p:spPr>
        <p:txBody>
          <a:bodyPr/>
          <a:lstStyle/>
          <a:p>
            <a:fld id="{6C827CB4-2212-49CD-856D-3CA4F18CED1F}" type="slidenum">
              <a:rPr lang="en-US"/>
              <a:pPr/>
              <a:t>1</a:t>
            </a:fld>
            <a:endParaRPr lang="en-US" dirty="0"/>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a:noFill/>
          <a:ln/>
        </p:spPr>
        <p:txBody>
          <a:bodyPr/>
          <a:lstStyle/>
          <a:p>
            <a:pPr eaLnBrk="1" hangingPunct="1"/>
            <a:endParaRPr lang="en-US" dirty="0" smtClean="0">
              <a:ea typeface="ＭＳ Ｐゴシック" pitchFamily="34" charset="-128"/>
            </a:endParaRPr>
          </a:p>
        </p:txBody>
      </p:sp>
    </p:spTree>
    <p:extLst>
      <p:ext uri="{BB962C8B-B14F-4D97-AF65-F5344CB8AC3E}">
        <p14:creationId xmlns:p14="http://schemas.microsoft.com/office/powerpoint/2010/main" val="127172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Rot="1" noChangeAspect="1" noChangeArrowheads="1" noTextEdit="1"/>
          </p:cNvSpPr>
          <p:nvPr>
            <p:ph type="sldImg"/>
          </p:nvPr>
        </p:nvSpPr>
        <p:spPr>
          <a:ln/>
        </p:spPr>
      </p:sp>
      <p:sp>
        <p:nvSpPr>
          <p:cNvPr id="26626" name="Rectangle 3"/>
          <p:cNvSpPr>
            <a:spLocks noGrp="1" noChangeArrowheads="1"/>
          </p:cNvSpPr>
          <p:nvPr>
            <p:ph type="body" idx="1"/>
          </p:nvPr>
        </p:nvSpPr>
        <p:spPr>
          <a:noFill/>
          <a:ln/>
        </p:spPr>
        <p:txBody>
          <a:bodyPr/>
          <a:lstStyle/>
          <a:p>
            <a:endParaRPr lang="en-US" smtClean="0">
              <a:ea typeface="ＭＳ Ｐゴシック" pitchFamily="34" charset="-128"/>
            </a:endParaRPr>
          </a:p>
        </p:txBody>
      </p:sp>
    </p:spTree>
    <p:extLst>
      <p:ext uri="{BB962C8B-B14F-4D97-AF65-F5344CB8AC3E}">
        <p14:creationId xmlns:p14="http://schemas.microsoft.com/office/powerpoint/2010/main" val="13472803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Rot="1" noChangeAspect="1" noChangeArrowheads="1" noTextEdit="1"/>
          </p:cNvSpPr>
          <p:nvPr>
            <p:ph type="sldImg"/>
          </p:nvPr>
        </p:nvSpPr>
        <p:spPr>
          <a:ln/>
        </p:spPr>
      </p:sp>
      <p:sp>
        <p:nvSpPr>
          <p:cNvPr id="26626" name="Rectangle 3"/>
          <p:cNvSpPr>
            <a:spLocks noGrp="1" noChangeArrowheads="1"/>
          </p:cNvSpPr>
          <p:nvPr>
            <p:ph type="body" idx="1"/>
          </p:nvPr>
        </p:nvSpPr>
        <p:spPr>
          <a:noFill/>
          <a:ln/>
        </p:spPr>
        <p:txBody>
          <a:bodyPr/>
          <a:lstStyle/>
          <a:p>
            <a:endParaRPr lang="en-US" smtClean="0">
              <a:ea typeface="ＭＳ Ｐゴシック" pitchFamily="34" charset="-128"/>
            </a:endParaRPr>
          </a:p>
        </p:txBody>
      </p:sp>
    </p:spTree>
    <p:extLst>
      <p:ext uri="{BB962C8B-B14F-4D97-AF65-F5344CB8AC3E}">
        <p14:creationId xmlns:p14="http://schemas.microsoft.com/office/powerpoint/2010/main" val="15529823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Rot="1" noChangeAspect="1" noChangeArrowheads="1" noTextEdit="1"/>
          </p:cNvSpPr>
          <p:nvPr>
            <p:ph type="sldImg"/>
          </p:nvPr>
        </p:nvSpPr>
        <p:spPr>
          <a:ln/>
        </p:spPr>
      </p:sp>
      <p:sp>
        <p:nvSpPr>
          <p:cNvPr id="26626" name="Rectangle 3"/>
          <p:cNvSpPr>
            <a:spLocks noGrp="1" noChangeArrowheads="1"/>
          </p:cNvSpPr>
          <p:nvPr>
            <p:ph type="body" idx="1"/>
          </p:nvPr>
        </p:nvSpPr>
        <p:spPr>
          <a:noFill/>
          <a:ln/>
        </p:spPr>
        <p:txBody>
          <a:bodyPr/>
          <a:lstStyle/>
          <a:p>
            <a:endParaRPr lang="en-US" smtClean="0">
              <a:ea typeface="ＭＳ Ｐゴシック" pitchFamily="34" charset="-128"/>
            </a:endParaRPr>
          </a:p>
        </p:txBody>
      </p:sp>
    </p:spTree>
    <p:extLst>
      <p:ext uri="{BB962C8B-B14F-4D97-AF65-F5344CB8AC3E}">
        <p14:creationId xmlns:p14="http://schemas.microsoft.com/office/powerpoint/2010/main" val="15645925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Rot="1" noChangeAspect="1" noChangeArrowheads="1" noTextEdit="1"/>
          </p:cNvSpPr>
          <p:nvPr>
            <p:ph type="sldImg"/>
          </p:nvPr>
        </p:nvSpPr>
        <p:spPr>
          <a:ln/>
        </p:spPr>
      </p:sp>
      <p:sp>
        <p:nvSpPr>
          <p:cNvPr id="26626" name="Rectangle 3"/>
          <p:cNvSpPr>
            <a:spLocks noGrp="1" noChangeArrowheads="1"/>
          </p:cNvSpPr>
          <p:nvPr>
            <p:ph type="body" idx="1"/>
          </p:nvPr>
        </p:nvSpPr>
        <p:spPr>
          <a:noFill/>
          <a:ln/>
        </p:spPr>
        <p:txBody>
          <a:bodyPr/>
          <a:lstStyle/>
          <a:p>
            <a:endParaRPr lang="en-US" smtClean="0">
              <a:ea typeface="ＭＳ Ｐゴシック" pitchFamily="34" charset="-128"/>
            </a:endParaRPr>
          </a:p>
        </p:txBody>
      </p:sp>
    </p:spTree>
    <p:extLst>
      <p:ext uri="{BB962C8B-B14F-4D97-AF65-F5344CB8AC3E}">
        <p14:creationId xmlns:p14="http://schemas.microsoft.com/office/powerpoint/2010/main" val="15890443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Rot="1" noChangeAspect="1" noChangeArrowheads="1" noTextEdit="1"/>
          </p:cNvSpPr>
          <p:nvPr>
            <p:ph type="sldImg"/>
          </p:nvPr>
        </p:nvSpPr>
        <p:spPr>
          <a:ln/>
        </p:spPr>
      </p:sp>
      <p:sp>
        <p:nvSpPr>
          <p:cNvPr id="26626" name="Rectangle 3"/>
          <p:cNvSpPr>
            <a:spLocks noGrp="1" noChangeArrowheads="1"/>
          </p:cNvSpPr>
          <p:nvPr>
            <p:ph type="body" idx="1"/>
          </p:nvPr>
        </p:nvSpPr>
        <p:spPr>
          <a:noFill/>
          <a:ln/>
        </p:spPr>
        <p:txBody>
          <a:bodyPr/>
          <a:lstStyle/>
          <a:p>
            <a:endParaRPr lang="en-US" smtClean="0">
              <a:ea typeface="ＭＳ Ｐゴシック" pitchFamily="34" charset="-128"/>
            </a:endParaRPr>
          </a:p>
        </p:txBody>
      </p:sp>
    </p:spTree>
    <p:extLst>
      <p:ext uri="{BB962C8B-B14F-4D97-AF65-F5344CB8AC3E}">
        <p14:creationId xmlns:p14="http://schemas.microsoft.com/office/powerpoint/2010/main" val="15454329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Rot="1" noChangeAspect="1" noChangeArrowheads="1" noTextEdit="1"/>
          </p:cNvSpPr>
          <p:nvPr>
            <p:ph type="sldImg"/>
          </p:nvPr>
        </p:nvSpPr>
        <p:spPr>
          <a:ln/>
        </p:spPr>
      </p:sp>
      <p:sp>
        <p:nvSpPr>
          <p:cNvPr id="26626" name="Rectangle 3"/>
          <p:cNvSpPr>
            <a:spLocks noGrp="1" noChangeArrowheads="1"/>
          </p:cNvSpPr>
          <p:nvPr>
            <p:ph type="body" idx="1"/>
          </p:nvPr>
        </p:nvSpPr>
        <p:spPr>
          <a:noFill/>
          <a:ln/>
        </p:spPr>
        <p:txBody>
          <a:bodyPr/>
          <a:lstStyle/>
          <a:p>
            <a:endParaRPr lang="en-US" smtClean="0">
              <a:ea typeface="ＭＳ Ｐゴシック" pitchFamily="34" charset="-128"/>
            </a:endParaRPr>
          </a:p>
        </p:txBody>
      </p:sp>
    </p:spTree>
    <p:extLst>
      <p:ext uri="{BB962C8B-B14F-4D97-AF65-F5344CB8AC3E}">
        <p14:creationId xmlns:p14="http://schemas.microsoft.com/office/powerpoint/2010/main" val="13405824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Rot="1" noChangeAspect="1" noChangeArrowheads="1" noTextEdit="1"/>
          </p:cNvSpPr>
          <p:nvPr>
            <p:ph type="sldImg"/>
          </p:nvPr>
        </p:nvSpPr>
        <p:spPr>
          <a:ln/>
        </p:spPr>
      </p:sp>
      <p:sp>
        <p:nvSpPr>
          <p:cNvPr id="26626" name="Rectangle 3"/>
          <p:cNvSpPr>
            <a:spLocks noGrp="1" noChangeArrowheads="1"/>
          </p:cNvSpPr>
          <p:nvPr>
            <p:ph type="body" idx="1"/>
          </p:nvPr>
        </p:nvSpPr>
        <p:spPr>
          <a:noFill/>
          <a:ln/>
        </p:spPr>
        <p:txBody>
          <a:bodyPr/>
          <a:lstStyle/>
          <a:p>
            <a:endParaRPr lang="en-US" smtClean="0">
              <a:ea typeface="ＭＳ Ｐゴシック" pitchFamily="34" charset="-128"/>
            </a:endParaRPr>
          </a:p>
        </p:txBody>
      </p:sp>
    </p:spTree>
    <p:extLst>
      <p:ext uri="{BB962C8B-B14F-4D97-AF65-F5344CB8AC3E}">
        <p14:creationId xmlns:p14="http://schemas.microsoft.com/office/powerpoint/2010/main" val="14808962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Rot="1" noChangeAspect="1" noChangeArrowheads="1" noTextEdit="1"/>
          </p:cNvSpPr>
          <p:nvPr>
            <p:ph type="sldImg"/>
          </p:nvPr>
        </p:nvSpPr>
        <p:spPr>
          <a:ln/>
        </p:spPr>
      </p:sp>
      <p:sp>
        <p:nvSpPr>
          <p:cNvPr id="26626" name="Rectangle 3"/>
          <p:cNvSpPr>
            <a:spLocks noGrp="1" noChangeArrowheads="1"/>
          </p:cNvSpPr>
          <p:nvPr>
            <p:ph type="body" idx="1"/>
          </p:nvPr>
        </p:nvSpPr>
        <p:spPr>
          <a:noFill/>
          <a:ln/>
        </p:spPr>
        <p:txBody>
          <a:bodyPr/>
          <a:lstStyle/>
          <a:p>
            <a:endParaRPr lang="en-US" smtClean="0">
              <a:ea typeface="ＭＳ Ｐゴシック" pitchFamily="34" charset="-128"/>
            </a:endParaRPr>
          </a:p>
        </p:txBody>
      </p:sp>
    </p:spTree>
    <p:extLst>
      <p:ext uri="{BB962C8B-B14F-4D97-AF65-F5344CB8AC3E}">
        <p14:creationId xmlns:p14="http://schemas.microsoft.com/office/powerpoint/2010/main" val="410901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Rot="1" noChangeAspect="1" noChangeArrowheads="1" noTextEdit="1"/>
          </p:cNvSpPr>
          <p:nvPr>
            <p:ph type="sldImg"/>
          </p:nvPr>
        </p:nvSpPr>
        <p:spPr>
          <a:ln/>
        </p:spPr>
      </p:sp>
      <p:sp>
        <p:nvSpPr>
          <p:cNvPr id="26626" name="Rectangle 3"/>
          <p:cNvSpPr>
            <a:spLocks noGrp="1" noChangeArrowheads="1"/>
          </p:cNvSpPr>
          <p:nvPr>
            <p:ph type="body" idx="1"/>
          </p:nvPr>
        </p:nvSpPr>
        <p:spPr>
          <a:noFill/>
          <a:ln/>
        </p:spPr>
        <p:txBody>
          <a:bodyPr/>
          <a:lstStyle/>
          <a:p>
            <a:endParaRPr lang="en-US" dirty="0" smtClean="0">
              <a:ea typeface="ＭＳ Ｐゴシック" pitchFamily="34" charset="-128"/>
            </a:endParaRPr>
          </a:p>
        </p:txBody>
      </p:sp>
    </p:spTree>
    <p:extLst>
      <p:ext uri="{BB962C8B-B14F-4D97-AF65-F5344CB8AC3E}">
        <p14:creationId xmlns:p14="http://schemas.microsoft.com/office/powerpoint/2010/main" val="20428688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Rot="1" noChangeAspect="1" noChangeArrowheads="1" noTextEdit="1"/>
          </p:cNvSpPr>
          <p:nvPr>
            <p:ph type="sldImg"/>
          </p:nvPr>
        </p:nvSpPr>
        <p:spPr>
          <a:ln/>
        </p:spPr>
      </p:sp>
      <p:sp>
        <p:nvSpPr>
          <p:cNvPr id="26626" name="Rectangle 3"/>
          <p:cNvSpPr>
            <a:spLocks noGrp="1" noChangeArrowheads="1"/>
          </p:cNvSpPr>
          <p:nvPr>
            <p:ph type="body" idx="1"/>
          </p:nvPr>
        </p:nvSpPr>
        <p:spPr>
          <a:noFill/>
          <a:ln/>
        </p:spPr>
        <p:txBody>
          <a:bodyPr/>
          <a:lstStyle/>
          <a:p>
            <a:endParaRPr lang="en-US" smtClean="0">
              <a:ea typeface="ＭＳ Ｐゴシック" pitchFamily="34" charset="-128"/>
            </a:endParaRPr>
          </a:p>
        </p:txBody>
      </p:sp>
    </p:spTree>
    <p:extLst>
      <p:ext uri="{BB962C8B-B14F-4D97-AF65-F5344CB8AC3E}">
        <p14:creationId xmlns:p14="http://schemas.microsoft.com/office/powerpoint/2010/main" val="7148735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Rot="1" noChangeAspect="1" noChangeArrowheads="1" noTextEdit="1"/>
          </p:cNvSpPr>
          <p:nvPr>
            <p:ph type="sldImg"/>
          </p:nvPr>
        </p:nvSpPr>
        <p:spPr>
          <a:ln/>
        </p:spPr>
      </p:sp>
      <p:sp>
        <p:nvSpPr>
          <p:cNvPr id="26626" name="Rectangle 3"/>
          <p:cNvSpPr>
            <a:spLocks noGrp="1" noChangeArrowheads="1"/>
          </p:cNvSpPr>
          <p:nvPr>
            <p:ph type="body" idx="1"/>
          </p:nvPr>
        </p:nvSpPr>
        <p:spPr>
          <a:noFill/>
          <a:ln/>
        </p:spPr>
        <p:txBody>
          <a:bodyPr/>
          <a:lstStyle/>
          <a:p>
            <a:endParaRPr lang="en-US" smtClean="0">
              <a:ea typeface="ＭＳ Ｐゴシック" pitchFamily="34" charset="-128"/>
            </a:endParaRPr>
          </a:p>
        </p:txBody>
      </p:sp>
    </p:spTree>
    <p:extLst>
      <p:ext uri="{BB962C8B-B14F-4D97-AF65-F5344CB8AC3E}">
        <p14:creationId xmlns:p14="http://schemas.microsoft.com/office/powerpoint/2010/main" val="18414626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Rot="1" noChangeAspect="1" noChangeArrowheads="1" noTextEdit="1"/>
          </p:cNvSpPr>
          <p:nvPr>
            <p:ph type="sldImg"/>
          </p:nvPr>
        </p:nvSpPr>
        <p:spPr>
          <a:ln/>
        </p:spPr>
      </p:sp>
      <p:sp>
        <p:nvSpPr>
          <p:cNvPr id="26626" name="Rectangle 3"/>
          <p:cNvSpPr>
            <a:spLocks noGrp="1" noChangeArrowheads="1"/>
          </p:cNvSpPr>
          <p:nvPr>
            <p:ph type="body" idx="1"/>
          </p:nvPr>
        </p:nvSpPr>
        <p:spPr>
          <a:noFill/>
          <a:ln/>
        </p:spPr>
        <p:txBody>
          <a:bodyPr/>
          <a:lstStyle/>
          <a:p>
            <a:endParaRPr lang="en-US" smtClean="0">
              <a:ea typeface="ＭＳ Ｐゴシック" pitchFamily="34" charset="-128"/>
            </a:endParaRPr>
          </a:p>
        </p:txBody>
      </p:sp>
    </p:spTree>
    <p:extLst>
      <p:ext uri="{BB962C8B-B14F-4D97-AF65-F5344CB8AC3E}">
        <p14:creationId xmlns:p14="http://schemas.microsoft.com/office/powerpoint/2010/main" val="1037716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Rot="1" noChangeAspect="1" noChangeArrowheads="1" noTextEdit="1"/>
          </p:cNvSpPr>
          <p:nvPr>
            <p:ph type="sldImg"/>
          </p:nvPr>
        </p:nvSpPr>
        <p:spPr>
          <a:ln/>
        </p:spPr>
      </p:sp>
      <p:sp>
        <p:nvSpPr>
          <p:cNvPr id="26626" name="Rectangle 3"/>
          <p:cNvSpPr>
            <a:spLocks noGrp="1" noChangeArrowheads="1"/>
          </p:cNvSpPr>
          <p:nvPr>
            <p:ph type="body" idx="1"/>
          </p:nvPr>
        </p:nvSpPr>
        <p:spPr>
          <a:noFill/>
          <a:ln/>
        </p:spPr>
        <p:txBody>
          <a:bodyPr/>
          <a:lstStyle/>
          <a:p>
            <a:endParaRPr lang="en-US" smtClean="0">
              <a:ea typeface="ＭＳ Ｐゴシック" pitchFamily="34" charset="-128"/>
            </a:endParaRPr>
          </a:p>
        </p:txBody>
      </p:sp>
    </p:spTree>
    <p:extLst>
      <p:ext uri="{BB962C8B-B14F-4D97-AF65-F5344CB8AC3E}">
        <p14:creationId xmlns:p14="http://schemas.microsoft.com/office/powerpoint/2010/main" val="5327080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Rot="1" noChangeAspect="1" noChangeArrowheads="1" noTextEdit="1"/>
          </p:cNvSpPr>
          <p:nvPr>
            <p:ph type="sldImg"/>
          </p:nvPr>
        </p:nvSpPr>
        <p:spPr>
          <a:ln/>
        </p:spPr>
      </p:sp>
      <p:sp>
        <p:nvSpPr>
          <p:cNvPr id="26626" name="Rectangle 3"/>
          <p:cNvSpPr>
            <a:spLocks noGrp="1" noChangeArrowheads="1"/>
          </p:cNvSpPr>
          <p:nvPr>
            <p:ph type="body" idx="1"/>
          </p:nvPr>
        </p:nvSpPr>
        <p:spPr>
          <a:noFill/>
          <a:ln/>
        </p:spPr>
        <p:txBody>
          <a:bodyPr/>
          <a:lstStyle/>
          <a:p>
            <a:endParaRPr lang="en-US" smtClean="0">
              <a:ea typeface="ＭＳ Ｐゴシック" pitchFamily="34" charset="-128"/>
            </a:endParaRPr>
          </a:p>
        </p:txBody>
      </p:sp>
    </p:spTree>
    <p:extLst>
      <p:ext uri="{BB962C8B-B14F-4D97-AF65-F5344CB8AC3E}">
        <p14:creationId xmlns:p14="http://schemas.microsoft.com/office/powerpoint/2010/main" val="12881230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Rot="1" noChangeAspect="1" noChangeArrowheads="1" noTextEdit="1"/>
          </p:cNvSpPr>
          <p:nvPr>
            <p:ph type="sldImg"/>
          </p:nvPr>
        </p:nvSpPr>
        <p:spPr>
          <a:ln/>
        </p:spPr>
      </p:sp>
      <p:sp>
        <p:nvSpPr>
          <p:cNvPr id="26626" name="Rectangle 3"/>
          <p:cNvSpPr>
            <a:spLocks noGrp="1" noChangeArrowheads="1"/>
          </p:cNvSpPr>
          <p:nvPr>
            <p:ph type="body" idx="1"/>
          </p:nvPr>
        </p:nvSpPr>
        <p:spPr>
          <a:noFill/>
          <a:ln/>
        </p:spPr>
        <p:txBody>
          <a:bodyPr/>
          <a:lstStyle/>
          <a:p>
            <a:endParaRPr lang="en-US" smtClean="0">
              <a:ea typeface="ＭＳ Ｐゴシック" pitchFamily="34" charset="-128"/>
            </a:endParaRPr>
          </a:p>
        </p:txBody>
      </p:sp>
    </p:spTree>
    <p:extLst>
      <p:ext uri="{BB962C8B-B14F-4D97-AF65-F5344CB8AC3E}">
        <p14:creationId xmlns:p14="http://schemas.microsoft.com/office/powerpoint/2010/main" val="14408607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Rot="1" noChangeAspect="1" noChangeArrowheads="1" noTextEdit="1"/>
          </p:cNvSpPr>
          <p:nvPr>
            <p:ph type="sldImg"/>
          </p:nvPr>
        </p:nvSpPr>
        <p:spPr>
          <a:ln/>
        </p:spPr>
      </p:sp>
      <p:sp>
        <p:nvSpPr>
          <p:cNvPr id="26626" name="Rectangle 3"/>
          <p:cNvSpPr>
            <a:spLocks noGrp="1" noChangeArrowheads="1"/>
          </p:cNvSpPr>
          <p:nvPr>
            <p:ph type="body" idx="1"/>
          </p:nvPr>
        </p:nvSpPr>
        <p:spPr>
          <a:noFill/>
          <a:ln/>
        </p:spPr>
        <p:txBody>
          <a:bodyPr/>
          <a:lstStyle/>
          <a:p>
            <a:endParaRPr lang="en-US" smtClean="0">
              <a:ea typeface="ＭＳ Ｐゴシック" pitchFamily="34" charset="-128"/>
            </a:endParaRPr>
          </a:p>
        </p:txBody>
      </p:sp>
    </p:spTree>
    <p:extLst>
      <p:ext uri="{BB962C8B-B14F-4D97-AF65-F5344CB8AC3E}">
        <p14:creationId xmlns:p14="http://schemas.microsoft.com/office/powerpoint/2010/main" val="557443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6" name="Rectangle 20"/>
          <p:cNvSpPr>
            <a:spLocks noGrp="1"/>
          </p:cNvSpPr>
          <p:nvPr>
            <p:ph type="ctrTitle"/>
          </p:nvPr>
        </p:nvSpPr>
        <p:spPr>
          <a:xfrm>
            <a:off x="722376" y="2688336"/>
            <a:ext cx="7772400" cy="3108960"/>
          </a:xfrm>
        </p:spPr>
        <p:txBody>
          <a:bodyPr anchor="t">
            <a:noAutofit/>
          </a:bodyPr>
          <a:lstStyle>
            <a:lvl1pPr algn="ctr">
              <a:defRPr lang="en-US" sz="6200" b="1" cap="none" spc="0" dirty="0" smtClean="0">
                <a:ln w="1905"/>
                <a:gradFill>
                  <a:gsLst>
                    <a:gs pos="0">
                      <a:schemeClr val="tx2">
                        <a:shade val="30000"/>
                        <a:satMod val="255000"/>
                      </a:schemeClr>
                    </a:gs>
                    <a:gs pos="58000">
                      <a:schemeClr val="tx2">
                        <a:tint val="90000"/>
                        <a:satMod val="300000"/>
                      </a:schemeClr>
                    </a:gs>
                    <a:gs pos="100000">
                      <a:schemeClr val="tx2">
                        <a:tint val="80000"/>
                        <a:satMod val="255000"/>
                      </a:schemeClr>
                    </a:gs>
                  </a:gsLst>
                  <a:lin ang="5400000"/>
                </a:gradFill>
                <a:effectLst>
                  <a:innerShdw blurRad="69850" dist="43180" dir="5400000">
                    <a:srgbClr val="000000">
                      <a:alpha val="65000"/>
                    </a:srgbClr>
                  </a:innerShdw>
                </a:effectLst>
              </a:defRPr>
            </a:lvl1pPr>
          </a:lstStyle>
          <a:p>
            <a:r>
              <a:rPr lang="en-US" smtClean="0"/>
              <a:t>Click to edit Master title style</a:t>
            </a:r>
            <a:endParaRPr lang="en-US" dirty="0"/>
          </a:p>
        </p:txBody>
      </p:sp>
      <p:sp>
        <p:nvSpPr>
          <p:cNvPr id="24" name="Rectangle 26"/>
          <p:cNvSpPr>
            <a:spLocks noGrp="1"/>
          </p:cNvSpPr>
          <p:nvPr>
            <p:ph type="subTitle" idx="1"/>
          </p:nvPr>
        </p:nvSpPr>
        <p:spPr>
          <a:xfrm>
            <a:off x="722376" y="1133856"/>
            <a:ext cx="7772400" cy="1508760"/>
          </a:xfrm>
        </p:spPr>
        <p:txBody>
          <a:bodyPr anchor="b">
            <a:normAutofit/>
          </a:bodyPr>
          <a:lstStyle>
            <a:lvl1pPr marL="0" indent="0" algn="ctr">
              <a:buNone/>
              <a:defRPr lang="en-US" sz="2200" b="0">
                <a:solidFill>
                  <a:schemeClr val="tx2">
                    <a:shade val="55000"/>
                  </a:schemeClr>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dirty="0"/>
          </a:p>
        </p:txBody>
      </p:sp>
      <p:sp>
        <p:nvSpPr>
          <p:cNvPr id="4" name="Rectangle 22"/>
          <p:cNvSpPr>
            <a:spLocks noGrp="1"/>
          </p:cNvSpPr>
          <p:nvPr>
            <p:ph type="dt" sz="half" idx="10"/>
          </p:nvPr>
        </p:nvSpPr>
        <p:spPr/>
        <p:txBody>
          <a:bodyPr/>
          <a:lstStyle>
            <a:lvl1pPr>
              <a:defRPr/>
            </a:lvl1pPr>
          </a:lstStyle>
          <a:p>
            <a:pPr>
              <a:defRPr/>
            </a:pPr>
            <a:endParaRPr/>
          </a:p>
        </p:txBody>
      </p:sp>
      <p:sp>
        <p:nvSpPr>
          <p:cNvPr id="5" name="Rectangle 18"/>
          <p:cNvSpPr>
            <a:spLocks noGrp="1"/>
          </p:cNvSpPr>
          <p:nvPr>
            <p:ph type="ftr" sz="quarter" idx="11"/>
          </p:nvPr>
        </p:nvSpPr>
        <p:spPr/>
        <p:txBody>
          <a:bodyPr/>
          <a:lstStyle>
            <a:lvl1pPr>
              <a:defRPr/>
            </a:lvl1pPr>
          </a:lstStyle>
          <a:p>
            <a:pPr>
              <a:defRPr/>
            </a:pPr>
            <a:endParaRPr/>
          </a:p>
        </p:txBody>
      </p:sp>
      <p:sp>
        <p:nvSpPr>
          <p:cNvPr id="6" name="Rectangle 15"/>
          <p:cNvSpPr>
            <a:spLocks noGrp="1"/>
          </p:cNvSpPr>
          <p:nvPr>
            <p:ph type="sldNum" sz="quarter" idx="12"/>
          </p:nvPr>
        </p:nvSpPr>
        <p:spPr/>
        <p:txBody>
          <a:bodyPr/>
          <a:lstStyle>
            <a:lvl1pPr>
              <a:defRPr/>
            </a:lvl1pPr>
          </a:lstStyle>
          <a:p>
            <a:fld id="{F96BD9FA-1B53-4DAC-B994-C449B45F963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p>
            <a:r>
              <a:rPr lang="en-US" smtClean="0"/>
              <a:t>Click to edit Master title style</a:t>
            </a:r>
            <a:endParaRPr lang="en-US"/>
          </a:p>
        </p:txBody>
      </p:sp>
      <p:sp>
        <p:nvSpPr>
          <p:cNvPr id="3" name="Rectangle 3"/>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22"/>
          <p:cNvSpPr>
            <a:spLocks noGrp="1"/>
          </p:cNvSpPr>
          <p:nvPr>
            <p:ph type="dt" sz="half" idx="10"/>
          </p:nvPr>
        </p:nvSpPr>
        <p:spPr/>
        <p:txBody>
          <a:bodyPr/>
          <a:lstStyle>
            <a:lvl1pPr>
              <a:defRPr/>
            </a:lvl1pPr>
          </a:lstStyle>
          <a:p>
            <a:pPr>
              <a:defRPr/>
            </a:pPr>
            <a:endParaRPr/>
          </a:p>
        </p:txBody>
      </p:sp>
      <p:sp>
        <p:nvSpPr>
          <p:cNvPr id="5" name="Rectangle 18"/>
          <p:cNvSpPr>
            <a:spLocks noGrp="1"/>
          </p:cNvSpPr>
          <p:nvPr>
            <p:ph type="ftr" sz="quarter" idx="11"/>
          </p:nvPr>
        </p:nvSpPr>
        <p:spPr/>
        <p:txBody>
          <a:bodyPr/>
          <a:lstStyle>
            <a:lvl1pPr>
              <a:defRPr/>
            </a:lvl1pPr>
          </a:lstStyle>
          <a:p>
            <a:pPr>
              <a:defRPr/>
            </a:pPr>
            <a:endParaRPr dirty="0"/>
          </a:p>
        </p:txBody>
      </p:sp>
      <p:sp>
        <p:nvSpPr>
          <p:cNvPr id="6" name="Rectangle 15"/>
          <p:cNvSpPr>
            <a:spLocks noGrp="1"/>
          </p:cNvSpPr>
          <p:nvPr>
            <p:ph type="sldNum" sz="quarter" idx="12"/>
          </p:nvPr>
        </p:nvSpPr>
        <p:spPr/>
        <p:txBody>
          <a:bodyPr/>
          <a:lstStyle>
            <a:lvl1pPr>
              <a:defRPr/>
            </a:lvl1pPr>
          </a:lstStyle>
          <a:p>
            <a:fld id="{D3EE8E1F-6F0F-4948-98BE-1BA53B849F87}" type="slidenum">
              <a:rPr lang="en-US"/>
              <a:pPr/>
              <a:t>‹#›</a:t>
            </a:fld>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15200" y="6393372"/>
            <a:ext cx="1025912" cy="236028"/>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lvl1pPr>
              <a:defRPr sz="4000">
                <a:solidFill>
                  <a:srgbClr val="4D4D4D"/>
                </a:solidFill>
              </a:defRPr>
            </a:lvl1pPr>
          </a:lstStyle>
          <a:p>
            <a:r>
              <a:rPr lang="en-US" dirty="0" smtClean="0"/>
              <a:t>Click to edit Master title style</a:t>
            </a:r>
            <a:endParaRPr lang="en-US" dirty="0"/>
          </a:p>
        </p:txBody>
      </p:sp>
      <p:sp>
        <p:nvSpPr>
          <p:cNvPr id="3" name="Rectangle 2"/>
          <p:cNvSpPr>
            <a:spLocks noGrp="1"/>
          </p:cNvSpPr>
          <p:nvPr>
            <p:ph sz="half" idx="1"/>
          </p:nvPr>
        </p:nvSpPr>
        <p:spPr>
          <a:xfrm>
            <a:off x="457200" y="1600200"/>
            <a:ext cx="4038600" cy="4525963"/>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3"/>
          <p:cNvSpPr>
            <a:spLocks noGrp="1"/>
          </p:cNvSpPr>
          <p:nvPr>
            <p:ph sz="half" idx="2"/>
          </p:nvPr>
        </p:nvSpPr>
        <p:spPr>
          <a:xfrm>
            <a:off x="4648200" y="1600200"/>
            <a:ext cx="4038600" cy="4525963"/>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22"/>
          <p:cNvSpPr>
            <a:spLocks noGrp="1"/>
          </p:cNvSpPr>
          <p:nvPr>
            <p:ph type="dt" sz="half" idx="10"/>
          </p:nvPr>
        </p:nvSpPr>
        <p:spPr/>
        <p:txBody>
          <a:bodyPr/>
          <a:lstStyle>
            <a:lvl1pPr>
              <a:defRPr/>
            </a:lvl1pPr>
          </a:lstStyle>
          <a:p>
            <a:pPr>
              <a:defRPr/>
            </a:pPr>
            <a:endParaRPr/>
          </a:p>
        </p:txBody>
      </p:sp>
      <p:sp>
        <p:nvSpPr>
          <p:cNvPr id="6" name="Rectangle 18"/>
          <p:cNvSpPr>
            <a:spLocks noGrp="1"/>
          </p:cNvSpPr>
          <p:nvPr>
            <p:ph type="ftr" sz="quarter" idx="11"/>
          </p:nvPr>
        </p:nvSpPr>
        <p:spPr/>
        <p:txBody>
          <a:bodyPr/>
          <a:lstStyle>
            <a:lvl1pPr>
              <a:defRPr/>
            </a:lvl1pPr>
          </a:lstStyle>
          <a:p>
            <a:pPr>
              <a:defRPr/>
            </a:pPr>
            <a:endParaRPr/>
          </a:p>
        </p:txBody>
      </p:sp>
      <p:sp>
        <p:nvSpPr>
          <p:cNvPr id="7" name="Rectangle 15"/>
          <p:cNvSpPr>
            <a:spLocks noGrp="1"/>
          </p:cNvSpPr>
          <p:nvPr>
            <p:ph type="sldNum" sz="quarter" idx="12"/>
          </p:nvPr>
        </p:nvSpPr>
        <p:spPr/>
        <p:txBody>
          <a:bodyPr/>
          <a:lstStyle>
            <a:lvl1pPr>
              <a:defRPr/>
            </a:lvl1pPr>
          </a:lstStyle>
          <a:p>
            <a:fld id="{B8B954A9-B06A-4E7A-868F-493ACDFE0150}"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Rectangle 1"/>
          <p:cNvSpPr>
            <a:spLocks noGrp="1"/>
          </p:cNvSpPr>
          <p:nvPr>
            <p:ph type="title"/>
          </p:nvPr>
        </p:nvSpPr>
        <p:spPr>
          <a:xfrm rot="16200000">
            <a:off x="-1965960" y="2785402"/>
            <a:ext cx="5760720" cy="914400"/>
          </a:xfrm>
        </p:spPr>
        <p:txBody>
          <a:bodyPr lIns="91440" rIns="91440" anchor="ctr">
            <a:noAutofit/>
          </a:bodyPr>
          <a:lstStyle>
            <a:lvl1pPr algn="ctr">
              <a:defRPr sz="3500"/>
            </a:lvl1pPr>
          </a:lstStyle>
          <a:p>
            <a:r>
              <a:rPr lang="en-US" smtClean="0"/>
              <a:t>Click to edit Master title style</a:t>
            </a:r>
            <a:endParaRPr lang="en-US" dirty="0"/>
          </a:p>
        </p:txBody>
      </p:sp>
      <p:sp>
        <p:nvSpPr>
          <p:cNvPr id="3" name="Rectangle 2"/>
          <p:cNvSpPr>
            <a:spLocks noGrp="1"/>
          </p:cNvSpPr>
          <p:nvPr>
            <p:ph type="body" idx="1"/>
          </p:nvPr>
        </p:nvSpPr>
        <p:spPr>
          <a:xfrm>
            <a:off x="1600200" y="547468"/>
            <a:ext cx="3383280" cy="639762"/>
          </a:xfrm>
          <a:prstGeom prst="roundRect">
            <a:avLst>
              <a:gd name="adj" fmla="val 6772"/>
            </a:avLst>
          </a:prstGeom>
          <a:solidFill>
            <a:schemeClr val="bg1">
              <a:alpha val="55000"/>
            </a:schemeClr>
          </a:solidFill>
          <a:ln w="12700">
            <a:solidFill>
              <a:schemeClr val="bg1"/>
            </a:solidFill>
          </a:ln>
        </p:spPr>
        <p:txBody>
          <a:bodyPr lIns="91440" tIns="91440" rIns="91440" bIns="91440" anchor="ctr">
            <a:noAutofit/>
          </a:bodyPr>
          <a:lstStyle>
            <a:lvl1pPr marL="0" indent="0" algn="l">
              <a:buNone/>
              <a:defRPr sz="1600" b="1"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Rectangle 3"/>
          <p:cNvSpPr>
            <a:spLocks noGrp="1"/>
          </p:cNvSpPr>
          <p:nvPr>
            <p:ph sz="half" idx="2"/>
          </p:nvPr>
        </p:nvSpPr>
        <p:spPr>
          <a:xfrm>
            <a:off x="1600200" y="1322362"/>
            <a:ext cx="3383280" cy="4800600"/>
          </a:xfrm>
        </p:spPr>
        <p:txBody>
          <a:bodyPr/>
          <a:lstStyle>
            <a:lvl1pPr>
              <a:defRPr sz="2000"/>
            </a:lvl1pPr>
            <a:lvl2pPr>
              <a:defRPr sz="19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p:cNvSpPr>
          <p:nvPr>
            <p:ph type="body" sz="quarter" idx="3"/>
          </p:nvPr>
        </p:nvSpPr>
        <p:spPr>
          <a:xfrm>
            <a:off x="5128846" y="547468"/>
            <a:ext cx="3383280" cy="639762"/>
          </a:xfrm>
          <a:prstGeom prst="roundRect">
            <a:avLst>
              <a:gd name="adj" fmla="val 5673"/>
            </a:avLst>
          </a:prstGeom>
          <a:solidFill>
            <a:schemeClr val="bg1">
              <a:alpha val="55000"/>
            </a:schemeClr>
          </a:solidFill>
          <a:ln w="12700">
            <a:solidFill>
              <a:schemeClr val="bg1"/>
            </a:solidFill>
          </a:ln>
        </p:spPr>
        <p:txBody>
          <a:bodyPr lIns="91440" tIns="91440" rIns="91440" bIns="91440" anchor="ctr">
            <a:noAutofit/>
          </a:bodyPr>
          <a:lstStyle>
            <a:lvl1pPr marL="0" indent="0" algn="l">
              <a:buNone/>
              <a:defRPr sz="1600" b="1"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Rectangle 5"/>
          <p:cNvSpPr>
            <a:spLocks noGrp="1"/>
          </p:cNvSpPr>
          <p:nvPr>
            <p:ph sz="quarter" idx="4"/>
          </p:nvPr>
        </p:nvSpPr>
        <p:spPr>
          <a:xfrm>
            <a:off x="5128846" y="1322362"/>
            <a:ext cx="3383280" cy="4800600"/>
          </a:xfrm>
        </p:spPr>
        <p:txBody>
          <a:bodyPr/>
          <a:lstStyle>
            <a:lvl1pPr>
              <a:defRPr sz="2000"/>
            </a:lvl1pPr>
            <a:lvl2pPr>
              <a:defRPr sz="19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22"/>
          <p:cNvSpPr>
            <a:spLocks noGrp="1"/>
          </p:cNvSpPr>
          <p:nvPr>
            <p:ph type="dt" sz="half" idx="10"/>
          </p:nvPr>
        </p:nvSpPr>
        <p:spPr/>
        <p:txBody>
          <a:bodyPr/>
          <a:lstStyle>
            <a:lvl1pPr>
              <a:defRPr/>
            </a:lvl1pPr>
          </a:lstStyle>
          <a:p>
            <a:pPr>
              <a:defRPr/>
            </a:pPr>
            <a:endParaRPr/>
          </a:p>
        </p:txBody>
      </p:sp>
      <p:sp>
        <p:nvSpPr>
          <p:cNvPr id="8" name="Rectangle 18"/>
          <p:cNvSpPr>
            <a:spLocks noGrp="1"/>
          </p:cNvSpPr>
          <p:nvPr>
            <p:ph type="ftr" sz="quarter" idx="11"/>
          </p:nvPr>
        </p:nvSpPr>
        <p:spPr/>
        <p:txBody>
          <a:bodyPr/>
          <a:lstStyle>
            <a:lvl1pPr>
              <a:defRPr/>
            </a:lvl1pPr>
          </a:lstStyle>
          <a:p>
            <a:pPr>
              <a:defRPr/>
            </a:pPr>
            <a:endParaRPr/>
          </a:p>
        </p:txBody>
      </p:sp>
      <p:sp>
        <p:nvSpPr>
          <p:cNvPr id="9" name="Rectangle 15"/>
          <p:cNvSpPr>
            <a:spLocks noGrp="1"/>
          </p:cNvSpPr>
          <p:nvPr>
            <p:ph type="sldNum" sz="quarter" idx="12"/>
          </p:nvPr>
        </p:nvSpPr>
        <p:spPr/>
        <p:txBody>
          <a:bodyPr/>
          <a:lstStyle>
            <a:lvl1pPr>
              <a:defRPr/>
            </a:lvl1pPr>
          </a:lstStyle>
          <a:p>
            <a:fld id="{BB9AF2A1-F9D0-47CE-8D88-CEEBD01E7A5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lvl1pPr>
              <a:defRPr lang="en-US" sz="4000">
                <a:solidFill>
                  <a:srgbClr val="4D4D4D"/>
                </a:solidFill>
              </a:defRPr>
            </a:lvl1pPr>
          </a:lstStyle>
          <a:p>
            <a:r>
              <a:rPr lang="en-US" dirty="0" smtClean="0"/>
              <a:t>Click to edit Master title style</a:t>
            </a:r>
            <a:endParaRPr lang="en-US" dirty="0"/>
          </a:p>
        </p:txBody>
      </p:sp>
      <p:sp>
        <p:nvSpPr>
          <p:cNvPr id="3" name="Rectangle 22"/>
          <p:cNvSpPr>
            <a:spLocks noGrp="1"/>
          </p:cNvSpPr>
          <p:nvPr>
            <p:ph type="dt" sz="half" idx="10"/>
          </p:nvPr>
        </p:nvSpPr>
        <p:spPr/>
        <p:txBody>
          <a:bodyPr/>
          <a:lstStyle>
            <a:lvl1pPr>
              <a:defRPr/>
            </a:lvl1pPr>
          </a:lstStyle>
          <a:p>
            <a:pPr>
              <a:defRPr/>
            </a:pPr>
            <a:endParaRPr/>
          </a:p>
        </p:txBody>
      </p:sp>
      <p:sp>
        <p:nvSpPr>
          <p:cNvPr id="4" name="Rectangle 18"/>
          <p:cNvSpPr>
            <a:spLocks noGrp="1"/>
          </p:cNvSpPr>
          <p:nvPr>
            <p:ph type="ftr" sz="quarter" idx="11"/>
          </p:nvPr>
        </p:nvSpPr>
        <p:spPr/>
        <p:txBody>
          <a:bodyPr/>
          <a:lstStyle>
            <a:lvl1pPr>
              <a:defRPr/>
            </a:lvl1pPr>
          </a:lstStyle>
          <a:p>
            <a:pPr>
              <a:defRPr/>
            </a:pPr>
            <a:endParaRPr/>
          </a:p>
        </p:txBody>
      </p:sp>
      <p:sp>
        <p:nvSpPr>
          <p:cNvPr id="5" name="Rectangle 15"/>
          <p:cNvSpPr>
            <a:spLocks noGrp="1"/>
          </p:cNvSpPr>
          <p:nvPr>
            <p:ph type="sldNum" sz="quarter" idx="12"/>
          </p:nvPr>
        </p:nvSpPr>
        <p:spPr/>
        <p:txBody>
          <a:bodyPr/>
          <a:lstStyle>
            <a:lvl1pPr>
              <a:defRPr/>
            </a:lvl1pPr>
          </a:lstStyle>
          <a:p>
            <a:fld id="{2DE6F11B-1C55-400A-B699-FAD2F5DD2F7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2"/>
          <p:cNvSpPr>
            <a:spLocks noGrp="1"/>
          </p:cNvSpPr>
          <p:nvPr>
            <p:ph type="dt" sz="half" idx="10"/>
          </p:nvPr>
        </p:nvSpPr>
        <p:spPr/>
        <p:txBody>
          <a:bodyPr/>
          <a:lstStyle>
            <a:lvl1pPr>
              <a:defRPr/>
            </a:lvl1pPr>
          </a:lstStyle>
          <a:p>
            <a:pPr>
              <a:defRPr/>
            </a:pPr>
            <a:endParaRPr/>
          </a:p>
        </p:txBody>
      </p:sp>
      <p:sp>
        <p:nvSpPr>
          <p:cNvPr id="3" name="Rectangle 18"/>
          <p:cNvSpPr>
            <a:spLocks noGrp="1"/>
          </p:cNvSpPr>
          <p:nvPr>
            <p:ph type="ftr" sz="quarter" idx="11"/>
          </p:nvPr>
        </p:nvSpPr>
        <p:spPr/>
        <p:txBody>
          <a:bodyPr/>
          <a:lstStyle>
            <a:lvl1pPr>
              <a:defRPr/>
            </a:lvl1pPr>
          </a:lstStyle>
          <a:p>
            <a:pPr>
              <a:defRPr/>
            </a:pPr>
            <a:endParaRPr/>
          </a:p>
        </p:txBody>
      </p:sp>
      <p:sp>
        <p:nvSpPr>
          <p:cNvPr id="4" name="Rectangle 15"/>
          <p:cNvSpPr>
            <a:spLocks noGrp="1"/>
          </p:cNvSpPr>
          <p:nvPr>
            <p:ph type="sldNum" sz="quarter" idx="12"/>
          </p:nvPr>
        </p:nvSpPr>
        <p:spPr/>
        <p:txBody>
          <a:bodyPr/>
          <a:lstStyle>
            <a:lvl1pPr>
              <a:defRPr/>
            </a:lvl1pPr>
          </a:lstStyle>
          <a:p>
            <a:fld id="{1C6981D7-F083-4C6B-8E8D-82CF73C69A1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a:spLocks noGrp="1"/>
          </p:cNvSpPr>
          <p:nvPr>
            <p:ph type="title"/>
          </p:nvPr>
        </p:nvSpPr>
        <p:spPr>
          <a:xfrm rot="16200000">
            <a:off x="-1828801" y="2888565"/>
            <a:ext cx="5486400" cy="914400"/>
          </a:xfrm>
        </p:spPr>
        <p:txBody>
          <a:bodyPr/>
          <a:lstStyle>
            <a:lvl1pPr algn="l">
              <a:defRPr sz="2800" b="1">
                <a:solidFill>
                  <a:schemeClr val="tx2"/>
                </a:solidFill>
                <a:effectLst/>
              </a:defRPr>
            </a:lvl1pPr>
          </a:lstStyle>
          <a:p>
            <a:r>
              <a:rPr lang="en-US" smtClean="0"/>
              <a:t>Click to edit Master title style</a:t>
            </a:r>
            <a:endParaRPr lang="en-US" dirty="0"/>
          </a:p>
        </p:txBody>
      </p:sp>
      <p:sp>
        <p:nvSpPr>
          <p:cNvPr id="3" name="Rectangle 2"/>
          <p:cNvSpPr>
            <a:spLocks noGrp="1"/>
          </p:cNvSpPr>
          <p:nvPr>
            <p:ph idx="1"/>
          </p:nvPr>
        </p:nvSpPr>
        <p:spPr>
          <a:xfrm>
            <a:off x="2590800" y="602566"/>
            <a:ext cx="5943600" cy="54864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3"/>
          <p:cNvSpPr>
            <a:spLocks noGrp="1"/>
          </p:cNvSpPr>
          <p:nvPr>
            <p:ph type="body" sz="half" idx="2"/>
          </p:nvPr>
        </p:nvSpPr>
        <p:spPr>
          <a:xfrm rot="16200000">
            <a:off x="-859303" y="2888566"/>
            <a:ext cx="5486400" cy="914400"/>
          </a:xfrm>
        </p:spPr>
        <p:txBody>
          <a:bodyPr lIns="91440" rIns="91440"/>
          <a:lstStyle>
            <a:lvl1pPr marL="0" indent="0" algn="l">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2"/>
          <p:cNvSpPr>
            <a:spLocks noGrp="1"/>
          </p:cNvSpPr>
          <p:nvPr>
            <p:ph type="dt" sz="half" idx="10"/>
          </p:nvPr>
        </p:nvSpPr>
        <p:spPr/>
        <p:txBody>
          <a:bodyPr/>
          <a:lstStyle>
            <a:lvl1pPr>
              <a:defRPr/>
            </a:lvl1pPr>
          </a:lstStyle>
          <a:p>
            <a:pPr>
              <a:defRPr/>
            </a:pPr>
            <a:endParaRPr/>
          </a:p>
        </p:txBody>
      </p:sp>
      <p:sp>
        <p:nvSpPr>
          <p:cNvPr id="6" name="Rectangle 18"/>
          <p:cNvSpPr>
            <a:spLocks noGrp="1"/>
          </p:cNvSpPr>
          <p:nvPr>
            <p:ph type="ftr" sz="quarter" idx="11"/>
          </p:nvPr>
        </p:nvSpPr>
        <p:spPr/>
        <p:txBody>
          <a:bodyPr/>
          <a:lstStyle>
            <a:lvl1pPr>
              <a:defRPr/>
            </a:lvl1pPr>
          </a:lstStyle>
          <a:p>
            <a:pPr>
              <a:defRPr/>
            </a:pPr>
            <a:endParaRPr/>
          </a:p>
        </p:txBody>
      </p:sp>
      <p:sp>
        <p:nvSpPr>
          <p:cNvPr id="7" name="Rectangle 15"/>
          <p:cNvSpPr>
            <a:spLocks noGrp="1"/>
          </p:cNvSpPr>
          <p:nvPr>
            <p:ph type="sldNum" sz="quarter" idx="12"/>
          </p:nvPr>
        </p:nvSpPr>
        <p:spPr/>
        <p:txBody>
          <a:bodyPr/>
          <a:lstStyle>
            <a:lvl1pPr>
              <a:defRPr/>
            </a:lvl1pPr>
          </a:lstStyle>
          <a:p>
            <a:fld id="{CC1D9E36-3A42-413A-A02D-78970D0BFBB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2"/>
          <p:cNvSpPr>
            <a:spLocks noGrp="1"/>
          </p:cNvSpPr>
          <p:nvPr>
            <p:ph type="dt" sz="half" idx="10"/>
          </p:nvPr>
        </p:nvSpPr>
        <p:spPr/>
        <p:txBody>
          <a:bodyPr/>
          <a:lstStyle>
            <a:lvl1pPr>
              <a:defRPr/>
            </a:lvl1pPr>
          </a:lstStyle>
          <a:p>
            <a:pPr>
              <a:defRPr/>
            </a:pPr>
            <a:endParaRPr/>
          </a:p>
        </p:txBody>
      </p:sp>
      <p:sp>
        <p:nvSpPr>
          <p:cNvPr id="5" name="Rectangle 18"/>
          <p:cNvSpPr>
            <a:spLocks noGrp="1"/>
          </p:cNvSpPr>
          <p:nvPr>
            <p:ph type="ftr" sz="quarter" idx="11"/>
          </p:nvPr>
        </p:nvSpPr>
        <p:spPr/>
        <p:txBody>
          <a:bodyPr/>
          <a:lstStyle>
            <a:lvl1pPr>
              <a:defRPr/>
            </a:lvl1pPr>
          </a:lstStyle>
          <a:p>
            <a:pPr>
              <a:defRPr/>
            </a:pPr>
            <a:endParaRPr/>
          </a:p>
        </p:txBody>
      </p:sp>
      <p:sp>
        <p:nvSpPr>
          <p:cNvPr id="6" name="Rectangle 15"/>
          <p:cNvSpPr>
            <a:spLocks noGrp="1"/>
          </p:cNvSpPr>
          <p:nvPr>
            <p:ph type="sldNum" sz="quarter" idx="12"/>
          </p:nvPr>
        </p:nvSpPr>
        <p:spPr/>
        <p:txBody>
          <a:bodyPr/>
          <a:lstStyle>
            <a:lvl1pPr>
              <a:defRPr/>
            </a:lvl1pPr>
          </a:lstStyle>
          <a:p>
            <a:fld id="{F2EF0E45-1233-4D7E-AF71-1E86F60C2E9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2"/>
          <p:cNvSpPr>
            <a:spLocks noGrp="1"/>
          </p:cNvSpPr>
          <p:nvPr>
            <p:ph type="dt" sz="half" idx="10"/>
          </p:nvPr>
        </p:nvSpPr>
        <p:spPr/>
        <p:txBody>
          <a:bodyPr/>
          <a:lstStyle>
            <a:lvl1pPr>
              <a:defRPr/>
            </a:lvl1pPr>
          </a:lstStyle>
          <a:p>
            <a:pPr>
              <a:defRPr/>
            </a:pPr>
            <a:endParaRPr/>
          </a:p>
        </p:txBody>
      </p:sp>
      <p:sp>
        <p:nvSpPr>
          <p:cNvPr id="5" name="Rectangle 18"/>
          <p:cNvSpPr>
            <a:spLocks noGrp="1"/>
          </p:cNvSpPr>
          <p:nvPr>
            <p:ph type="ftr" sz="quarter" idx="11"/>
          </p:nvPr>
        </p:nvSpPr>
        <p:spPr/>
        <p:txBody>
          <a:bodyPr/>
          <a:lstStyle>
            <a:lvl1pPr>
              <a:defRPr/>
            </a:lvl1pPr>
          </a:lstStyle>
          <a:p>
            <a:pPr>
              <a:defRPr/>
            </a:pPr>
            <a:endParaRPr/>
          </a:p>
        </p:txBody>
      </p:sp>
      <p:sp>
        <p:nvSpPr>
          <p:cNvPr id="6" name="Rectangle 15"/>
          <p:cNvSpPr>
            <a:spLocks noGrp="1"/>
          </p:cNvSpPr>
          <p:nvPr>
            <p:ph type="sldNum" sz="quarter" idx="12"/>
          </p:nvPr>
        </p:nvSpPr>
        <p:spPr/>
        <p:txBody>
          <a:bodyPr/>
          <a:lstStyle>
            <a:lvl1pPr>
              <a:defRPr/>
            </a:lvl1pPr>
          </a:lstStyle>
          <a:p>
            <a:fld id="{F43A1407-2081-43A4-A1B9-570592D7156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9" name="Rounded Rectangle 8"/>
          <p:cNvSpPr/>
          <p:nvPr/>
        </p:nvSpPr>
        <p:spPr>
          <a:xfrm>
            <a:off x="381000" y="228600"/>
            <a:ext cx="8458200" cy="6400800"/>
          </a:xfrm>
          <a:prstGeom prst="roundRect">
            <a:avLst>
              <a:gd name="adj" fmla="val 2238"/>
            </a:avLst>
          </a:prstGeom>
          <a:gradFill rotWithShape="1">
            <a:gsLst>
              <a:gs pos="0">
                <a:schemeClr val="bg1">
                  <a:satMod val="300000"/>
                  <a:alpha val="50000"/>
                </a:schemeClr>
              </a:gs>
              <a:gs pos="35000">
                <a:schemeClr val="bg1">
                  <a:satMod val="300000"/>
                  <a:alpha val="87000"/>
                </a:schemeClr>
              </a:gs>
              <a:gs pos="50000">
                <a:schemeClr val="bg1">
                  <a:satMod val="300000"/>
                  <a:alpha val="92000"/>
                </a:schemeClr>
              </a:gs>
              <a:gs pos="60000">
                <a:schemeClr val="bg1">
                  <a:satMod val="300000"/>
                  <a:alpha val="89000"/>
                </a:schemeClr>
              </a:gs>
              <a:gs pos="100000">
                <a:schemeClr val="bg1">
                  <a:satMod val="300000"/>
                  <a:alpha val="55000"/>
                </a:schemeClr>
              </a:gs>
            </a:gsLst>
            <a:lin ang="5400000" scaled="1"/>
          </a:gradFill>
          <a:ln>
            <a:noFill/>
          </a:ln>
          <a:effectLst>
            <a:outerShdw blurRad="63500" dist="45720" dir="5400000" algn="t" rotWithShape="0">
              <a:schemeClr val="bg2">
                <a:shade val="30000"/>
                <a:satMod val="250000"/>
                <a:alpha val="90000"/>
              </a:schemeClr>
            </a:outerShdw>
          </a:effectLst>
          <a:scene3d>
            <a:camera prst="orthographicFront">
              <a:rot lat="0" lon="0" rev="0"/>
            </a:camera>
            <a:lightRig rig="contrasting" dir="t">
              <a:rot lat="0" lon="0" rev="7500000"/>
            </a:lightRig>
          </a:scene3d>
          <a:sp3d contourW="6350" prstMaterial="powder">
            <a:bevelT w="50800" h="63500"/>
            <a:contourClr>
              <a:schemeClr val="bg2">
                <a:shade val="90000"/>
                <a:lumMod val="55000"/>
              </a:schemeClr>
            </a:contourClr>
          </a:sp3d>
        </p:spPr>
        <p:txBody>
          <a:bodyPr anchor="ctr"/>
          <a:lstStyle/>
          <a:p>
            <a:pPr algn="ctr" fontAlgn="auto">
              <a:spcBef>
                <a:spcPts val="0"/>
              </a:spcBef>
              <a:spcAft>
                <a:spcPts val="0"/>
              </a:spcAft>
              <a:defRPr/>
            </a:pPr>
            <a:endParaRPr lang="en-US" sz="1800" kern="0">
              <a:solidFill>
                <a:sysClr val="window" lastClr="FFFFFF"/>
              </a:solidFill>
              <a:latin typeface="Corbel"/>
              <a:ea typeface="+mn-ea"/>
            </a:endParaRPr>
          </a:p>
        </p:txBody>
      </p:sp>
      <p:sp>
        <p:nvSpPr>
          <p:cNvPr id="2" name="Rectangle 10"/>
          <p:cNvSpPr>
            <a:spLocks noGrp="1"/>
          </p:cNvSpPr>
          <p:nvPr>
            <p:ph type="title"/>
          </p:nvPr>
        </p:nvSpPr>
        <p:spPr>
          <a:xfrm>
            <a:off x="457200" y="304800"/>
            <a:ext cx="8229600" cy="838200"/>
          </a:xfrm>
          <a:prstGeom prst="rect">
            <a:avLst/>
          </a:prstGeom>
        </p:spPr>
        <p:txBody>
          <a:bodyPr anchor="b" anchorCtr="0">
            <a:normAutofit/>
            <a:scene3d>
              <a:camera prst="orthographicFront"/>
              <a:lightRig rig="soft" dir="t">
                <a:rot lat="0" lon="0" rev="2100000"/>
              </a:lightRig>
            </a:scene3d>
            <a:sp3d prstMaterial="matte"/>
          </a:bodyPr>
          <a:lstStyle/>
          <a:p>
            <a:r>
              <a:rPr lang="en-US" dirty="0" smtClean="0"/>
              <a:t>Click to edit Master title style</a:t>
            </a:r>
            <a:endParaRPr lang="en-US" dirty="0"/>
          </a:p>
        </p:txBody>
      </p:sp>
      <p:sp>
        <p:nvSpPr>
          <p:cNvPr id="1030" name="Rectangle 11"/>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45720" tIns="45720" rIns="4572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7" name="Rectangle 22"/>
          <p:cNvSpPr>
            <a:spLocks noGrp="1"/>
          </p:cNvSpPr>
          <p:nvPr>
            <p:ph type="dt" sz="half" idx="2"/>
          </p:nvPr>
        </p:nvSpPr>
        <p:spPr>
          <a:xfrm>
            <a:off x="457200" y="6215063"/>
            <a:ext cx="2133600" cy="365125"/>
          </a:xfrm>
          <a:prstGeom prst="rect">
            <a:avLst/>
          </a:prstGeom>
        </p:spPr>
        <p:txBody>
          <a:bodyPr anchor="b" anchorCtr="0"/>
          <a:lstStyle>
            <a:lvl1pPr eaLnBrk="0" hangingPunct="0">
              <a:defRPr lang="en-US" sz="1000" b="0">
                <a:solidFill>
                  <a:schemeClr val="tx2">
                    <a:tint val="75000"/>
                    <a:satMod val="150000"/>
                  </a:schemeClr>
                </a:solidFill>
                <a:latin typeface="+mn-lt"/>
                <a:ea typeface="+mn-lt"/>
                <a:cs typeface="+mn-lt"/>
              </a:defRPr>
            </a:lvl1pPr>
          </a:lstStyle>
          <a:p>
            <a:pPr>
              <a:defRPr/>
            </a:pPr>
            <a:endParaRPr/>
          </a:p>
        </p:txBody>
      </p:sp>
      <p:sp>
        <p:nvSpPr>
          <p:cNvPr id="18" name="Rectangle 18"/>
          <p:cNvSpPr>
            <a:spLocks noGrp="1"/>
          </p:cNvSpPr>
          <p:nvPr>
            <p:ph type="ftr" sz="quarter" idx="3"/>
          </p:nvPr>
        </p:nvSpPr>
        <p:spPr>
          <a:xfrm>
            <a:off x="3124200" y="6215063"/>
            <a:ext cx="2895600" cy="365125"/>
          </a:xfrm>
          <a:prstGeom prst="rect">
            <a:avLst/>
          </a:prstGeom>
        </p:spPr>
        <p:txBody>
          <a:bodyPr anchor="b" anchorCtr="0"/>
          <a:lstStyle>
            <a:lvl1pPr algn="ctr" eaLnBrk="0" hangingPunct="0">
              <a:defRPr lang="en-US" sz="1000" b="0">
                <a:solidFill>
                  <a:schemeClr val="tx2">
                    <a:tint val="75000"/>
                    <a:satMod val="150000"/>
                  </a:schemeClr>
                </a:solidFill>
                <a:latin typeface="+mn-lt"/>
                <a:ea typeface="+mn-lt"/>
                <a:cs typeface="+mn-lt"/>
              </a:defRPr>
            </a:lvl1pPr>
          </a:lstStyle>
          <a:p>
            <a:pPr>
              <a:defRPr/>
            </a:pPr>
            <a:endParaRPr/>
          </a:p>
        </p:txBody>
      </p:sp>
      <p:sp>
        <p:nvSpPr>
          <p:cNvPr id="13" name="Rectangle 15"/>
          <p:cNvSpPr>
            <a:spLocks noGrp="1"/>
          </p:cNvSpPr>
          <p:nvPr>
            <p:ph type="sldNum" sz="quarter" idx="4"/>
          </p:nvPr>
        </p:nvSpPr>
        <p:spPr>
          <a:xfrm>
            <a:off x="6553200" y="6215063"/>
            <a:ext cx="2133600" cy="365125"/>
          </a:xfrm>
          <a:prstGeom prst="rect">
            <a:avLst/>
          </a:prstGeom>
        </p:spPr>
        <p:txBody>
          <a:bodyPr vert="horz" wrap="square" lIns="91440" tIns="45720" rIns="91440" bIns="45720" numCol="1" anchor="b" anchorCtr="0" compatLnSpc="1">
            <a:prstTxWarp prst="textNoShape">
              <a:avLst/>
            </a:prstTxWarp>
          </a:bodyPr>
          <a:lstStyle>
            <a:lvl1pPr algn="r" eaLnBrk="0" hangingPunct="0">
              <a:defRPr sz="1400">
                <a:solidFill>
                  <a:srgbClr val="8889A7"/>
                </a:solidFill>
                <a:latin typeface="Calibri" pitchFamily="34" charset="0"/>
              </a:defRPr>
            </a:lvl1pPr>
          </a:lstStyle>
          <a:p>
            <a:fld id="{05B0B9F9-2422-4E2D-AA21-A0E6D21AF982}"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 id="2147483808" r:id="rId7"/>
    <p:sldLayoutId id="2147483809" r:id="rId8"/>
    <p:sldLayoutId id="2147483810" r:id="rId9"/>
  </p:sldLayoutIdLst>
  <p:hf hdr="0" ftr="0" dt="0"/>
  <p:txStyles>
    <p:titleStyle>
      <a:defPPr>
        <a:defRPr sz="4400">
          <a:solidFill>
            <a:schemeClr val="tx2">
              <a:shade val="80000"/>
              <a:satMod val="150000"/>
            </a:schemeClr>
          </a:solidFill>
          <a:latin typeface="+mj-lt"/>
          <a:ea typeface="+mj-ea"/>
          <a:cs typeface="+mj-cs"/>
        </a:defRPr>
      </a:defPPr>
      <a:lvl1pPr algn="ctr" rtl="0" eaLnBrk="0" fontAlgn="base" hangingPunct="0">
        <a:spcBef>
          <a:spcPct val="0"/>
        </a:spcBef>
        <a:spcAft>
          <a:spcPct val="0"/>
        </a:spcAft>
        <a:defRPr lang="en-US" sz="3600" b="1" kern="1200" dirty="0">
          <a:solidFill>
            <a:srgbClr val="171B73"/>
          </a:solidFill>
          <a:latin typeface="+mj-lt"/>
          <a:ea typeface="ＭＳ Ｐゴシック" charset="0"/>
          <a:cs typeface="+mj-lt"/>
        </a:defRPr>
      </a:lvl1pPr>
      <a:lvl2pPr algn="ctr" rtl="0" eaLnBrk="0" fontAlgn="base" hangingPunct="0">
        <a:spcBef>
          <a:spcPct val="0"/>
        </a:spcBef>
        <a:spcAft>
          <a:spcPct val="0"/>
        </a:spcAft>
        <a:defRPr sz="3600" b="1">
          <a:solidFill>
            <a:srgbClr val="171B73"/>
          </a:solidFill>
          <a:latin typeface="Calisto MT" pitchFamily="18" charset="0"/>
          <a:ea typeface="ＭＳ Ｐゴシック" charset="0"/>
          <a:cs typeface="Calisto MT" pitchFamily="18" charset="0"/>
        </a:defRPr>
      </a:lvl2pPr>
      <a:lvl3pPr algn="ctr" rtl="0" eaLnBrk="0" fontAlgn="base" hangingPunct="0">
        <a:spcBef>
          <a:spcPct val="0"/>
        </a:spcBef>
        <a:spcAft>
          <a:spcPct val="0"/>
        </a:spcAft>
        <a:defRPr sz="3600" b="1">
          <a:solidFill>
            <a:srgbClr val="171B73"/>
          </a:solidFill>
          <a:latin typeface="Calisto MT" pitchFamily="18" charset="0"/>
          <a:ea typeface="ＭＳ Ｐゴシック" charset="0"/>
          <a:cs typeface="Calisto MT" pitchFamily="18" charset="0"/>
        </a:defRPr>
      </a:lvl3pPr>
      <a:lvl4pPr algn="ctr" rtl="0" eaLnBrk="0" fontAlgn="base" hangingPunct="0">
        <a:spcBef>
          <a:spcPct val="0"/>
        </a:spcBef>
        <a:spcAft>
          <a:spcPct val="0"/>
        </a:spcAft>
        <a:defRPr sz="3600" b="1">
          <a:solidFill>
            <a:srgbClr val="171B73"/>
          </a:solidFill>
          <a:latin typeface="Calisto MT" pitchFamily="18" charset="0"/>
          <a:ea typeface="ＭＳ Ｐゴシック" charset="0"/>
          <a:cs typeface="Calisto MT" pitchFamily="18" charset="0"/>
        </a:defRPr>
      </a:lvl4pPr>
      <a:lvl5pPr algn="ctr" rtl="0" eaLnBrk="0" fontAlgn="base" hangingPunct="0">
        <a:spcBef>
          <a:spcPct val="0"/>
        </a:spcBef>
        <a:spcAft>
          <a:spcPct val="0"/>
        </a:spcAft>
        <a:defRPr sz="3600" b="1">
          <a:solidFill>
            <a:srgbClr val="171B73"/>
          </a:solidFill>
          <a:latin typeface="Calisto MT" pitchFamily="18" charset="0"/>
          <a:ea typeface="ＭＳ Ｐゴシック" charset="0"/>
          <a:cs typeface="Calisto MT" pitchFamily="18" charset="0"/>
        </a:defRPr>
      </a:lvl5pPr>
      <a:lvl6pPr marL="457200" algn="ctr" rtl="0" fontAlgn="base">
        <a:spcBef>
          <a:spcPct val="0"/>
        </a:spcBef>
        <a:spcAft>
          <a:spcPct val="0"/>
        </a:spcAft>
        <a:defRPr sz="5300" b="1">
          <a:solidFill>
            <a:srgbClr val="171B73"/>
          </a:solidFill>
          <a:latin typeface="Calisto MT" pitchFamily="18" charset="0"/>
          <a:ea typeface="Calisto MT" pitchFamily="18" charset="0"/>
          <a:cs typeface="Calisto MT" pitchFamily="18" charset="0"/>
        </a:defRPr>
      </a:lvl6pPr>
      <a:lvl7pPr marL="914400" algn="ctr" rtl="0" fontAlgn="base">
        <a:spcBef>
          <a:spcPct val="0"/>
        </a:spcBef>
        <a:spcAft>
          <a:spcPct val="0"/>
        </a:spcAft>
        <a:defRPr sz="5300" b="1">
          <a:solidFill>
            <a:srgbClr val="171B73"/>
          </a:solidFill>
          <a:latin typeface="Calisto MT" pitchFamily="18" charset="0"/>
          <a:ea typeface="Calisto MT" pitchFamily="18" charset="0"/>
          <a:cs typeface="Calisto MT" pitchFamily="18" charset="0"/>
        </a:defRPr>
      </a:lvl7pPr>
      <a:lvl8pPr marL="1371600" algn="ctr" rtl="0" fontAlgn="base">
        <a:spcBef>
          <a:spcPct val="0"/>
        </a:spcBef>
        <a:spcAft>
          <a:spcPct val="0"/>
        </a:spcAft>
        <a:defRPr sz="5300" b="1">
          <a:solidFill>
            <a:srgbClr val="171B73"/>
          </a:solidFill>
          <a:latin typeface="Calisto MT" pitchFamily="18" charset="0"/>
          <a:ea typeface="Calisto MT" pitchFamily="18" charset="0"/>
          <a:cs typeface="Calisto MT" pitchFamily="18" charset="0"/>
        </a:defRPr>
      </a:lvl8pPr>
      <a:lvl9pPr marL="1828800" algn="ctr" rtl="0" fontAlgn="base">
        <a:spcBef>
          <a:spcPct val="0"/>
        </a:spcBef>
        <a:spcAft>
          <a:spcPct val="0"/>
        </a:spcAft>
        <a:defRPr sz="5300" b="1">
          <a:solidFill>
            <a:srgbClr val="171B73"/>
          </a:solidFill>
          <a:latin typeface="Calisto MT" pitchFamily="18" charset="0"/>
          <a:ea typeface="Calisto MT" pitchFamily="18" charset="0"/>
          <a:cs typeface="Calisto MT" pitchFamily="18" charset="0"/>
        </a:defRPr>
      </a:lvl9pPr>
    </p:titleStyle>
    <p:bodyStyle>
      <a:defPPr>
        <a:defRPr>
          <a:solidFill>
            <a:schemeClr val="tx1"/>
          </a:solidFill>
          <a:latin typeface="+mn-lt"/>
          <a:ea typeface="+mn-ea"/>
          <a:cs typeface="+mn-cs"/>
        </a:defRPr>
      </a:defPPr>
      <a:lvl1pPr marL="457200" indent="-273050" algn="l" rtl="0" eaLnBrk="0" fontAlgn="base" hangingPunct="0">
        <a:spcBef>
          <a:spcPct val="20000"/>
        </a:spcBef>
        <a:spcAft>
          <a:spcPct val="0"/>
        </a:spcAft>
        <a:buClr>
          <a:schemeClr val="accent1"/>
        </a:buClr>
        <a:buSzPct val="80000"/>
        <a:buFont typeface="Wingdings 2" pitchFamily="18" charset="2"/>
        <a:buChar char=""/>
        <a:defRPr sz="2800">
          <a:solidFill>
            <a:schemeClr val="tx1"/>
          </a:solidFill>
          <a:latin typeface="+mn-lt"/>
          <a:ea typeface="ＭＳ Ｐゴシック" charset="0"/>
          <a:cs typeface="+mn-lt"/>
        </a:defRPr>
      </a:lvl1pPr>
      <a:lvl2pPr marL="758825" indent="-228600" algn="l" rtl="0" eaLnBrk="0" fontAlgn="base" hangingPunct="0">
        <a:spcBef>
          <a:spcPct val="20000"/>
        </a:spcBef>
        <a:spcAft>
          <a:spcPct val="0"/>
        </a:spcAft>
        <a:buClr>
          <a:schemeClr val="accent2"/>
        </a:buClr>
        <a:buFont typeface="Wingdings 2" pitchFamily="18" charset="2"/>
        <a:buChar char=""/>
        <a:defRPr sz="2200">
          <a:solidFill>
            <a:schemeClr val="tx1"/>
          </a:solidFill>
          <a:latin typeface="+mn-lt"/>
          <a:ea typeface="+mn-lt"/>
          <a:cs typeface="+mn-lt"/>
        </a:defRPr>
      </a:lvl2pPr>
      <a:lvl3pPr marL="1031875" indent="-228600" algn="l" rtl="0" eaLnBrk="0" fontAlgn="base" hangingPunct="0">
        <a:spcBef>
          <a:spcPct val="20000"/>
        </a:spcBef>
        <a:spcAft>
          <a:spcPct val="0"/>
        </a:spcAft>
        <a:buClr>
          <a:srgbClr val="C43D1F"/>
        </a:buClr>
        <a:buFont typeface="Wingdings 2" pitchFamily="18" charset="2"/>
        <a:buChar char=""/>
        <a:defRPr sz="2000">
          <a:solidFill>
            <a:schemeClr val="tx1"/>
          </a:solidFill>
          <a:latin typeface="+mn-lt"/>
          <a:ea typeface="+mn-lt"/>
          <a:cs typeface="+mn-lt"/>
        </a:defRPr>
      </a:lvl3pPr>
      <a:lvl4pPr marL="1296988" indent="-228600" algn="l" rtl="0" eaLnBrk="0" fontAlgn="base" hangingPunct="0">
        <a:spcBef>
          <a:spcPct val="20000"/>
        </a:spcBef>
        <a:spcAft>
          <a:spcPct val="0"/>
        </a:spcAft>
        <a:buClr>
          <a:srgbClr val="B42469"/>
        </a:buClr>
        <a:buFont typeface="Wingdings 2" pitchFamily="18" charset="2"/>
        <a:buChar char=""/>
        <a:defRPr>
          <a:solidFill>
            <a:schemeClr val="tx1"/>
          </a:solidFill>
          <a:latin typeface="+mn-lt"/>
          <a:ea typeface="+mn-lt"/>
          <a:cs typeface="+mn-lt"/>
        </a:defRPr>
      </a:lvl4pPr>
      <a:lvl5pPr marL="1554163" indent="-228600" algn="l" rtl="0" eaLnBrk="0" fontAlgn="base" hangingPunct="0">
        <a:spcBef>
          <a:spcPct val="20000"/>
        </a:spcBef>
        <a:spcAft>
          <a:spcPct val="0"/>
        </a:spcAft>
        <a:buClr>
          <a:srgbClr val="7B309B"/>
        </a:buClr>
        <a:buFont typeface="Wingdings 2" pitchFamily="18" charset="2"/>
        <a:buChar char=""/>
        <a:defRPr>
          <a:solidFill>
            <a:schemeClr val="tx1"/>
          </a:solidFill>
          <a:latin typeface="+mn-lt"/>
          <a:ea typeface="+mn-lt"/>
          <a:cs typeface="+mn-lt"/>
        </a:defRPr>
      </a:lvl5pPr>
      <a:lvl6pPr marL="1810512" indent="-228600" algn="l" eaLnBrk="1" hangingPunct="1">
        <a:buClr>
          <a:schemeClr val="accent6"/>
        </a:buClr>
        <a:buFont typeface="Wingdings 2" pitchFamily="18" charset="2"/>
        <a:buChar char=""/>
        <a:defRPr lang="en-US" sz="1600" baseline="0" smtClean="0">
          <a:latin typeface="+mn-lt"/>
        </a:defRPr>
      </a:lvl6pPr>
      <a:lvl7pPr marL="2075688" indent="-228600" algn="l" eaLnBrk="1" hangingPunct="1">
        <a:buClr>
          <a:schemeClr val="tx2"/>
        </a:buClr>
        <a:buFont typeface="Wingdings 2" pitchFamily="18" charset="2"/>
        <a:buChar char=""/>
        <a:defRPr lang="en-US" sz="1600" baseline="0" smtClean="0">
          <a:latin typeface="+mn-lt"/>
        </a:defRPr>
      </a:lvl7pPr>
      <a:lvl8pPr marL="2340864" indent="-228600" algn="l" eaLnBrk="1" hangingPunct="1">
        <a:buClr>
          <a:schemeClr val="accent2"/>
        </a:buClr>
        <a:buFont typeface="Wingdings 2" pitchFamily="18" charset="2"/>
        <a:buChar char=""/>
        <a:defRPr sz="1600" baseline="0">
          <a:latin typeface="+mn-lt"/>
        </a:defRPr>
      </a:lvl8pPr>
      <a:lvl9pPr marL="2596896" indent="-228600" algn="l" eaLnBrk="1" hangingPunct="1">
        <a:buClr>
          <a:schemeClr val="accent1"/>
        </a:buClr>
        <a:buFont typeface="Wingdings 2" pitchFamily="18" charset="2"/>
        <a:buChar char=""/>
        <a:defRPr sz="1400" baseline="0">
          <a:latin typeface="+mn-lt"/>
        </a:defRPr>
      </a:lvl9pPr>
    </p:bodyStyle>
    <p:otherStyle>
      <a:defPPr>
        <a:defRPr>
          <a:solidFill>
            <a:schemeClr val="tx1"/>
          </a:solidFill>
          <a:latin typeface="+mn-lt"/>
          <a:ea typeface="+mn-ea"/>
          <a:cs typeface="+mn-cs"/>
        </a:defRPr>
      </a:defPPr>
      <a:lvl1pPr marL="0" eaLnBrk="1" hangingPunct="1"/>
      <a:lvl2pPr marL="457200" eaLnBrk="1" hangingPunct="1"/>
      <a:lvl3pPr marL="914400" eaLnBrk="1" hangingPunct="1"/>
      <a:lvl4pPr marL="1371600" eaLnBrk="1" hangingPunct="1"/>
      <a:lvl5pPr marL="1828800" eaLnBrk="1" hangingPunct="1"/>
      <a:lvl6pPr marL="2286000" eaLnBrk="1" hangingPunct="1"/>
      <a:lvl7pPr marL="2743200" eaLnBrk="1" hangingPunct="1"/>
      <a:lvl8pPr marL="3200400" eaLnBrk="1" hangingPunct="1"/>
      <a:lvl9pPr marL="3657600" eaLnBrk="1" hangingPunct="1"/>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3"/>
          <p:cNvSpPr>
            <a:spLocks noGrp="1" noChangeArrowheads="1"/>
          </p:cNvSpPr>
          <p:nvPr>
            <p:ph type="subTitle" idx="1"/>
          </p:nvPr>
        </p:nvSpPr>
        <p:spPr>
          <a:xfrm>
            <a:off x="419100" y="4800600"/>
            <a:ext cx="8305800" cy="1600200"/>
          </a:xfrm>
        </p:spPr>
        <p:txBody>
          <a:bodyPr anchor="ctr">
            <a:normAutofit fontScale="92500" lnSpcReduction="10000"/>
          </a:bodyPr>
          <a:lstStyle/>
          <a:p>
            <a:pPr>
              <a:lnSpc>
                <a:spcPct val="90000"/>
              </a:lnSpc>
            </a:pPr>
            <a:r>
              <a:rPr lang="en-US" dirty="0" smtClean="0">
                <a:solidFill>
                  <a:srgbClr val="344882"/>
                </a:solidFill>
                <a:ea typeface="ＭＳ Ｐゴシック" pitchFamily="34" charset="-128"/>
              </a:rPr>
              <a:t>December 11, 2015</a:t>
            </a:r>
          </a:p>
          <a:p>
            <a:pPr>
              <a:lnSpc>
                <a:spcPct val="90000"/>
              </a:lnSpc>
            </a:pPr>
            <a:r>
              <a:rPr lang="en-US" dirty="0" smtClean="0">
                <a:solidFill>
                  <a:srgbClr val="344882"/>
                </a:solidFill>
                <a:ea typeface="ＭＳ Ｐゴシック" pitchFamily="34" charset="-128"/>
              </a:rPr>
              <a:t>Barbara Duffield, Director of Policy and Programs, NAEHCY</a:t>
            </a:r>
          </a:p>
          <a:p>
            <a:pPr>
              <a:lnSpc>
                <a:spcPct val="90000"/>
              </a:lnSpc>
            </a:pPr>
            <a:r>
              <a:rPr lang="en-US" dirty="0" smtClean="0">
                <a:solidFill>
                  <a:srgbClr val="344882"/>
                </a:solidFill>
                <a:ea typeface="ＭＳ Ｐゴシック" pitchFamily="34" charset="-128"/>
              </a:rPr>
              <a:t>Patricia Julianelle, Director of State Project and Legal Affairs</a:t>
            </a:r>
            <a:r>
              <a:rPr lang="en-US" smtClean="0">
                <a:solidFill>
                  <a:srgbClr val="344882"/>
                </a:solidFill>
                <a:ea typeface="ＭＳ Ｐゴシック" pitchFamily="34" charset="-128"/>
              </a:rPr>
              <a:t>, </a:t>
            </a:r>
            <a:r>
              <a:rPr lang="en-US" smtClean="0">
                <a:solidFill>
                  <a:srgbClr val="344882"/>
                </a:solidFill>
                <a:ea typeface="ＭＳ Ｐゴシック" pitchFamily="34" charset="-128"/>
              </a:rPr>
              <a:t>NAEHCY</a:t>
            </a:r>
          </a:p>
          <a:p>
            <a:pPr>
              <a:lnSpc>
                <a:spcPct val="90000"/>
              </a:lnSpc>
            </a:pPr>
            <a:r>
              <a:rPr lang="en-US" smtClean="0">
                <a:solidFill>
                  <a:srgbClr val="344882"/>
                </a:solidFill>
                <a:ea typeface="ＭＳ Ｐゴシック" pitchFamily="34" charset="-128"/>
              </a:rPr>
              <a:t>Edited by Cynthia Jones, Everett Public Schools</a:t>
            </a:r>
          </a:p>
          <a:p>
            <a:pPr>
              <a:lnSpc>
                <a:spcPct val="90000"/>
              </a:lnSpc>
            </a:pPr>
            <a:r>
              <a:rPr lang="en-US" smtClean="0">
                <a:solidFill>
                  <a:srgbClr val="344882"/>
                </a:solidFill>
                <a:ea typeface="ＭＳ Ｐゴシック" pitchFamily="34" charset="-128"/>
              </a:rPr>
              <a:t>May 6, 2016</a:t>
            </a:r>
            <a:endParaRPr lang="en-US" dirty="0" smtClean="0">
              <a:solidFill>
                <a:srgbClr val="344882"/>
              </a:solidFill>
              <a:ea typeface="ＭＳ Ｐゴシック" pitchFamily="34" charset="-128"/>
            </a:endParaRPr>
          </a:p>
          <a:p>
            <a:pPr>
              <a:lnSpc>
                <a:spcPct val="90000"/>
              </a:lnSpc>
            </a:pPr>
            <a:endParaRPr lang="en-US" dirty="0" smtClean="0">
              <a:solidFill>
                <a:srgbClr val="344882"/>
              </a:solidFill>
              <a:ea typeface="ＭＳ Ｐゴシック" pitchFamily="34" charset="-128"/>
            </a:endParaRPr>
          </a:p>
        </p:txBody>
      </p:sp>
      <p:sp>
        <p:nvSpPr>
          <p:cNvPr id="13314" name="Slide Number Placeholder 4"/>
          <p:cNvSpPr>
            <a:spLocks noGrp="1"/>
          </p:cNvSpPr>
          <p:nvPr>
            <p:ph type="sldNum" sz="quarter" idx="12"/>
          </p:nvPr>
        </p:nvSpPr>
        <p:spPr bwMode="auto">
          <a:noFill/>
          <a:ln>
            <a:miter lim="800000"/>
            <a:headEnd/>
            <a:tailEnd/>
          </a:ln>
        </p:spPr>
        <p:txBody>
          <a:bodyPr/>
          <a:lstStyle/>
          <a:p>
            <a:fld id="{56B7A466-DE53-4830-BDB3-66BBC2F27A95}" type="slidenum">
              <a:rPr lang="en-US"/>
              <a:pPr/>
              <a:t>1</a:t>
            </a:fld>
            <a:endParaRPr lang="en-US" dirty="0"/>
          </a:p>
        </p:txBody>
      </p:sp>
      <p:sp>
        <p:nvSpPr>
          <p:cNvPr id="2" name="Title 1"/>
          <p:cNvSpPr>
            <a:spLocks noGrp="1"/>
          </p:cNvSpPr>
          <p:nvPr>
            <p:ph type="ctrTitle"/>
          </p:nvPr>
        </p:nvSpPr>
        <p:spPr>
          <a:xfrm>
            <a:off x="-190500" y="228600"/>
            <a:ext cx="9525000" cy="1828800"/>
          </a:xfrm>
        </p:spPr>
        <p:txBody>
          <a:bodyPr/>
          <a:lstStyle/>
          <a:p>
            <a:pPr>
              <a:defRPr/>
            </a:pPr>
            <a:r>
              <a:rPr lang="en-US" sz="4200" dirty="0" smtClean="0"/>
              <a:t/>
            </a:r>
            <a:br>
              <a:rPr lang="en-US" sz="4200" dirty="0" smtClean="0"/>
            </a:br>
            <a:r>
              <a:rPr lang="en-US" sz="4200" dirty="0" smtClean="0"/>
              <a:t>Homeless Children and Youth </a:t>
            </a:r>
            <a:br>
              <a:rPr lang="en-US" sz="4200" dirty="0" smtClean="0"/>
            </a:br>
            <a:r>
              <a:rPr lang="en-US" sz="4200" dirty="0" smtClean="0"/>
              <a:t>in ESEA Reauthorization</a:t>
            </a:r>
            <a:r>
              <a:rPr lang="en-US" sz="3200" dirty="0" smtClean="0"/>
              <a:t/>
            </a:r>
            <a:br>
              <a:rPr lang="en-US" sz="3200" dirty="0" smtClean="0"/>
            </a:br>
            <a:endParaRPr sz="3000" dirty="0"/>
          </a:p>
        </p:txBody>
      </p:sp>
      <p:pic>
        <p:nvPicPr>
          <p:cNvPr id="3" name="Picture 2" descr="naehcylogo.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09800" y="2667000"/>
            <a:ext cx="4724400" cy="1514633"/>
          </a:xfrm>
          <a:prstGeom prst="rect">
            <a:avLst/>
          </a:prstGeom>
        </p:spPr>
      </p:pic>
    </p:spTree>
    <p:custDataLst>
      <p:tags r:id="rId1"/>
    </p:custDataLst>
    <p:extLst>
      <p:ext uri="{BB962C8B-B14F-4D97-AF65-F5344CB8AC3E}">
        <p14:creationId xmlns:p14="http://schemas.microsoft.com/office/powerpoint/2010/main" val="4003910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457200" y="304800"/>
            <a:ext cx="8229600" cy="1219200"/>
          </a:xfrm>
        </p:spPr>
        <p:txBody>
          <a:bodyPr>
            <a:noAutofit/>
          </a:bodyPr>
          <a:lstStyle/>
          <a:p>
            <a:pPr eaLnBrk="1" hangingPunct="1">
              <a:defRPr/>
            </a:pPr>
            <a:r>
              <a:rPr lang="en-US" sz="3000" dirty="0" smtClean="0">
                <a:effectLst>
                  <a:outerShdw blurRad="38100" dist="38100" dir="2700000" algn="tl">
                    <a:srgbClr val="DDDDDD"/>
                  </a:outerShdw>
                </a:effectLst>
                <a:ea typeface="+mj-ea"/>
                <a:cs typeface="+mj-cs"/>
              </a:rPr>
              <a:t>Title I Part A Amendments: </a:t>
            </a:r>
            <a:br>
              <a:rPr lang="en-US" sz="3000" dirty="0" smtClean="0">
                <a:effectLst>
                  <a:outerShdw blurRad="38100" dist="38100" dir="2700000" algn="tl">
                    <a:srgbClr val="DDDDDD"/>
                  </a:outerShdw>
                </a:effectLst>
                <a:ea typeface="+mj-ea"/>
                <a:cs typeface="+mj-cs"/>
              </a:rPr>
            </a:br>
            <a:r>
              <a:rPr lang="en-US" sz="3000" dirty="0" smtClean="0">
                <a:effectLst>
                  <a:outerShdw blurRad="38100" dist="38100" dir="2700000" algn="tl">
                    <a:srgbClr val="DDDDDD"/>
                  </a:outerShdw>
                </a:effectLst>
                <a:ea typeface="+mj-ea"/>
                <a:cs typeface="+mj-cs"/>
              </a:rPr>
              <a:t>Reservation of Funds </a:t>
            </a:r>
            <a:endParaRPr sz="3000" i="1" dirty="0">
              <a:effectLst>
                <a:outerShdw blurRad="38100" dist="38100" dir="2700000" algn="tl">
                  <a:srgbClr val="DDDDDD"/>
                </a:outerShdw>
              </a:effectLst>
              <a:ea typeface="+mj-ea"/>
              <a:cs typeface="+mj-cs"/>
            </a:endParaRPr>
          </a:p>
        </p:txBody>
      </p:sp>
      <p:sp>
        <p:nvSpPr>
          <p:cNvPr id="25602" name="Rectangle 3"/>
          <p:cNvSpPr>
            <a:spLocks noGrp="1" noChangeArrowheads="1"/>
          </p:cNvSpPr>
          <p:nvPr>
            <p:ph type="body" idx="1"/>
          </p:nvPr>
        </p:nvSpPr>
        <p:spPr>
          <a:xfrm>
            <a:off x="457200" y="1752600"/>
            <a:ext cx="8229600" cy="4221163"/>
          </a:xfrm>
        </p:spPr>
        <p:txBody>
          <a:bodyPr/>
          <a:lstStyle/>
          <a:p>
            <a:pPr lvl="0"/>
            <a:r>
              <a:rPr lang="en-US" dirty="0">
                <a:solidFill>
                  <a:schemeClr val="tx2"/>
                </a:solidFill>
              </a:rPr>
              <a:t>All LEAs that receive Title I Part A funds must reserve funds to support homeless students.</a:t>
            </a:r>
          </a:p>
          <a:p>
            <a:pPr lvl="0"/>
            <a:r>
              <a:rPr lang="en-US" dirty="0">
                <a:solidFill>
                  <a:srgbClr val="FF0000"/>
                </a:solidFill>
              </a:rPr>
              <a:t>The amount of Title I funds reserved for homeless children and </a:t>
            </a:r>
            <a:r>
              <a:rPr lang="en-US" dirty="0" smtClean="0">
                <a:solidFill>
                  <a:srgbClr val="FF0000"/>
                </a:solidFill>
              </a:rPr>
              <a:t>youth:</a:t>
            </a:r>
          </a:p>
          <a:p>
            <a:pPr lvl="1"/>
            <a:r>
              <a:rPr lang="en-US" sz="2600" dirty="0">
                <a:solidFill>
                  <a:srgbClr val="FF0000"/>
                </a:solidFill>
              </a:rPr>
              <a:t>must be based on the total allocation </a:t>
            </a:r>
            <a:r>
              <a:rPr lang="en-US" sz="2600" dirty="0" smtClean="0">
                <a:solidFill>
                  <a:srgbClr val="FF0000"/>
                </a:solidFill>
              </a:rPr>
              <a:t>and </a:t>
            </a:r>
            <a:r>
              <a:rPr lang="en-US" sz="2600" dirty="0">
                <a:solidFill>
                  <a:srgbClr val="FF0000"/>
                </a:solidFill>
              </a:rPr>
              <a:t>reserved prior to any allowable expenditure of </a:t>
            </a:r>
            <a:r>
              <a:rPr lang="en-US" sz="2600" dirty="0" smtClean="0">
                <a:solidFill>
                  <a:srgbClr val="FF0000"/>
                </a:solidFill>
              </a:rPr>
              <a:t>transfers.</a:t>
            </a:r>
          </a:p>
          <a:p>
            <a:pPr lvl="1"/>
            <a:r>
              <a:rPr lang="en-US" sz="2600" dirty="0" smtClean="0">
                <a:solidFill>
                  <a:srgbClr val="FF0000"/>
                </a:solidFill>
              </a:rPr>
              <a:t>may </a:t>
            </a:r>
            <a:r>
              <a:rPr lang="en-US" sz="2600" dirty="0">
                <a:solidFill>
                  <a:srgbClr val="FF0000"/>
                </a:solidFill>
              </a:rPr>
              <a:t>be determined based on a needs </a:t>
            </a:r>
            <a:r>
              <a:rPr lang="en-US" sz="2600" dirty="0" smtClean="0">
                <a:solidFill>
                  <a:srgbClr val="FF0000"/>
                </a:solidFill>
              </a:rPr>
              <a:t>assessment.</a:t>
            </a:r>
          </a:p>
          <a:p>
            <a:pPr lvl="1"/>
            <a:r>
              <a:rPr lang="en-US" sz="2600" dirty="0" smtClean="0">
                <a:solidFill>
                  <a:srgbClr val="FF0000"/>
                </a:solidFill>
              </a:rPr>
              <a:t>may </a:t>
            </a:r>
            <a:r>
              <a:rPr lang="en-US" sz="2600" dirty="0">
                <a:solidFill>
                  <a:srgbClr val="FF0000"/>
                </a:solidFill>
              </a:rPr>
              <a:t>be used for services not ordinarily provided by Title I, including local liaisons and transportation to the school of origin.</a:t>
            </a:r>
          </a:p>
          <a:p>
            <a:pPr marL="184150" lvl="1" indent="0" eaLnBrk="1" hangingPunct="1">
              <a:lnSpc>
                <a:spcPct val="90000"/>
              </a:lnSpc>
              <a:buClr>
                <a:schemeClr val="accent1"/>
              </a:buClr>
              <a:buSzPct val="80000"/>
              <a:buNone/>
            </a:pPr>
            <a:endParaRPr lang="en-US" sz="3200"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u="sng"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smtClean="0">
              <a:solidFill>
                <a:srgbClr val="2A2D6C"/>
              </a:solidFill>
              <a:ea typeface="Osaka" charset="0"/>
            </a:endParaRPr>
          </a:p>
        </p:txBody>
      </p:sp>
      <p:sp>
        <p:nvSpPr>
          <p:cNvPr id="25603" name="Slide Number Placeholder 4"/>
          <p:cNvSpPr>
            <a:spLocks noGrp="1"/>
          </p:cNvSpPr>
          <p:nvPr>
            <p:ph type="sldNum" sz="quarter" idx="12"/>
          </p:nvPr>
        </p:nvSpPr>
        <p:spPr bwMode="auto">
          <a:noFill/>
          <a:ln>
            <a:miter lim="800000"/>
            <a:headEnd/>
            <a:tailEnd/>
          </a:ln>
        </p:spPr>
        <p:txBody>
          <a:bodyPr/>
          <a:lstStyle/>
          <a:p>
            <a:fld id="{AF87CAE7-7D26-41B0-AF77-A71ABDE31012}" type="slidenum">
              <a:rPr lang="en-US"/>
              <a:pPr/>
              <a:t>10</a:t>
            </a:fld>
            <a:endParaRPr lang="en-US"/>
          </a:p>
        </p:txBody>
      </p:sp>
    </p:spTree>
    <p:extLst>
      <p:ext uri="{BB962C8B-B14F-4D97-AF65-F5344CB8AC3E}">
        <p14:creationId xmlns:p14="http://schemas.microsoft.com/office/powerpoint/2010/main" val="15218116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457200" y="533400"/>
            <a:ext cx="8229600" cy="1219200"/>
          </a:xfrm>
        </p:spPr>
        <p:txBody>
          <a:bodyPr>
            <a:noAutofit/>
          </a:bodyPr>
          <a:lstStyle/>
          <a:p>
            <a:pPr eaLnBrk="1" hangingPunct="1">
              <a:defRPr/>
            </a:pPr>
            <a:r>
              <a:rPr lang="en-US" sz="3400" dirty="0" smtClean="0">
                <a:effectLst>
                  <a:outerShdw blurRad="38100" dist="38100" dir="2700000" algn="tl">
                    <a:srgbClr val="DDDDDD"/>
                  </a:outerShdw>
                </a:effectLst>
                <a:ea typeface="+mj-ea"/>
                <a:cs typeface="+mj-cs"/>
              </a:rPr>
              <a:t>Title I Part A Amendments:</a:t>
            </a:r>
            <a:br>
              <a:rPr lang="en-US" sz="3400" dirty="0" smtClean="0">
                <a:effectLst>
                  <a:outerShdw blurRad="38100" dist="38100" dir="2700000" algn="tl">
                    <a:srgbClr val="DDDDDD"/>
                  </a:outerShdw>
                </a:effectLst>
                <a:ea typeface="+mj-ea"/>
                <a:cs typeface="+mj-cs"/>
              </a:rPr>
            </a:br>
            <a:r>
              <a:rPr lang="en-US" sz="3400" dirty="0" smtClean="0">
                <a:effectLst>
                  <a:outerShdw blurRad="38100" dist="38100" dir="2700000" algn="tl">
                    <a:srgbClr val="DDDDDD"/>
                  </a:outerShdw>
                </a:effectLst>
                <a:ea typeface="+mj-ea"/>
                <a:cs typeface="+mj-cs"/>
              </a:rPr>
              <a:t>State Report Cards</a:t>
            </a:r>
            <a:endParaRPr sz="3400" i="1" dirty="0">
              <a:effectLst>
                <a:outerShdw blurRad="38100" dist="38100" dir="2700000" algn="tl">
                  <a:srgbClr val="DDDDDD"/>
                </a:outerShdw>
              </a:effectLst>
              <a:ea typeface="+mj-ea"/>
              <a:cs typeface="+mj-cs"/>
            </a:endParaRPr>
          </a:p>
        </p:txBody>
      </p:sp>
      <p:sp>
        <p:nvSpPr>
          <p:cNvPr id="25602" name="Rectangle 3"/>
          <p:cNvSpPr>
            <a:spLocks noGrp="1" noChangeArrowheads="1"/>
          </p:cNvSpPr>
          <p:nvPr>
            <p:ph type="body" idx="1"/>
          </p:nvPr>
        </p:nvSpPr>
        <p:spPr>
          <a:xfrm>
            <a:off x="533400" y="2103437"/>
            <a:ext cx="8229600" cy="4221163"/>
          </a:xfrm>
        </p:spPr>
        <p:txBody>
          <a:bodyPr/>
          <a:lstStyle/>
          <a:p>
            <a:pPr marL="184150" lvl="0" indent="0">
              <a:buNone/>
            </a:pPr>
            <a:r>
              <a:rPr lang="en-US" sz="3200" dirty="0">
                <a:solidFill>
                  <a:srgbClr val="FF0000"/>
                </a:solidFill>
              </a:rPr>
              <a:t>State report cards must </a:t>
            </a:r>
            <a:r>
              <a:rPr lang="en-US" sz="3200" dirty="0" smtClean="0">
                <a:solidFill>
                  <a:srgbClr val="FF0000"/>
                </a:solidFill>
              </a:rPr>
              <a:t>include disaggregated </a:t>
            </a:r>
            <a:r>
              <a:rPr lang="en-US" sz="3200" dirty="0">
                <a:solidFill>
                  <a:srgbClr val="FF0000"/>
                </a:solidFill>
              </a:rPr>
              <a:t>information on the graduation rates and academic achievement of homeless children and youth, and children and youth in foster care.</a:t>
            </a:r>
          </a:p>
          <a:p>
            <a:pPr marL="457200" lvl="1" indent="-273050" eaLnBrk="1" hangingPunct="1">
              <a:lnSpc>
                <a:spcPct val="90000"/>
              </a:lnSpc>
              <a:buClr>
                <a:schemeClr val="accent1"/>
              </a:buClr>
              <a:buSzPct val="80000"/>
              <a:buFont typeface="Wingdings 2" pitchFamily="18" charset="2"/>
              <a:buChar char=""/>
            </a:pPr>
            <a:endParaRPr lang="en-US" sz="3200"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u="sng"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smtClean="0">
              <a:solidFill>
                <a:srgbClr val="2A2D6C"/>
              </a:solidFill>
              <a:ea typeface="Osaka" charset="0"/>
            </a:endParaRPr>
          </a:p>
        </p:txBody>
      </p:sp>
      <p:sp>
        <p:nvSpPr>
          <p:cNvPr id="25603" name="Slide Number Placeholder 4"/>
          <p:cNvSpPr>
            <a:spLocks noGrp="1"/>
          </p:cNvSpPr>
          <p:nvPr>
            <p:ph type="sldNum" sz="quarter" idx="12"/>
          </p:nvPr>
        </p:nvSpPr>
        <p:spPr bwMode="auto">
          <a:noFill/>
          <a:ln>
            <a:miter lim="800000"/>
            <a:headEnd/>
            <a:tailEnd/>
          </a:ln>
        </p:spPr>
        <p:txBody>
          <a:bodyPr/>
          <a:lstStyle/>
          <a:p>
            <a:fld id="{AF87CAE7-7D26-41B0-AF77-A71ABDE31012}" type="slidenum">
              <a:rPr lang="en-US"/>
              <a:pPr/>
              <a:t>11</a:t>
            </a:fld>
            <a:endParaRPr lang="en-US"/>
          </a:p>
        </p:txBody>
      </p:sp>
    </p:spTree>
    <p:extLst>
      <p:ext uri="{BB962C8B-B14F-4D97-AF65-F5344CB8AC3E}">
        <p14:creationId xmlns:p14="http://schemas.microsoft.com/office/powerpoint/2010/main" val="16221605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Turn and Talk</a:t>
            </a:r>
            <a:endParaRPr lang="en-US"/>
          </a:p>
        </p:txBody>
      </p:sp>
      <p:sp>
        <p:nvSpPr>
          <p:cNvPr id="3" name="Content Placeholder 2"/>
          <p:cNvSpPr>
            <a:spLocks noGrp="1"/>
          </p:cNvSpPr>
          <p:nvPr>
            <p:ph idx="1"/>
          </p:nvPr>
        </p:nvSpPr>
        <p:spPr/>
        <p:txBody>
          <a:bodyPr/>
          <a:lstStyle/>
          <a:p>
            <a:r>
              <a:rPr lang="en-US" smtClean="0">
                <a:solidFill>
                  <a:schemeClr val="tx2"/>
                </a:solidFill>
              </a:rPr>
              <a:t>Assuming an increase in funding, what additional supports would you put in place for McKinney-Vento students?</a:t>
            </a:r>
            <a:endParaRPr lang="en-US">
              <a:solidFill>
                <a:schemeClr val="tx2"/>
              </a:solidFill>
            </a:endParaRPr>
          </a:p>
        </p:txBody>
      </p:sp>
      <p:sp>
        <p:nvSpPr>
          <p:cNvPr id="4" name="Slide Number Placeholder 3"/>
          <p:cNvSpPr>
            <a:spLocks noGrp="1"/>
          </p:cNvSpPr>
          <p:nvPr>
            <p:ph type="sldNum" sz="quarter" idx="12"/>
          </p:nvPr>
        </p:nvSpPr>
        <p:spPr/>
        <p:txBody>
          <a:bodyPr/>
          <a:lstStyle/>
          <a:p>
            <a:fld id="{D3EE8E1F-6F0F-4948-98BE-1BA53B849F87}" type="slidenum">
              <a:rPr lang="en-US" smtClean="0"/>
              <a:pPr/>
              <a:t>12</a:t>
            </a:fld>
            <a:endParaRPr lang="en-US"/>
          </a:p>
        </p:txBody>
      </p:sp>
    </p:spTree>
    <p:extLst>
      <p:ext uri="{BB962C8B-B14F-4D97-AF65-F5344CB8AC3E}">
        <p14:creationId xmlns:p14="http://schemas.microsoft.com/office/powerpoint/2010/main" val="21190225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381000" y="381000"/>
            <a:ext cx="8458200" cy="1219200"/>
          </a:xfrm>
        </p:spPr>
        <p:txBody>
          <a:bodyPr>
            <a:noAutofit/>
          </a:bodyPr>
          <a:lstStyle/>
          <a:p>
            <a:pPr eaLnBrk="1" hangingPunct="1">
              <a:defRPr/>
            </a:pPr>
            <a:r>
              <a:rPr lang="en-US" sz="3400" dirty="0">
                <a:effectLst>
                  <a:outerShdw blurRad="38100" dist="38100" dir="2700000" algn="tl">
                    <a:srgbClr val="DDDDDD"/>
                  </a:outerShdw>
                </a:effectLst>
              </a:rPr>
              <a:t>Title I Part A Amendments: </a:t>
            </a:r>
            <a:r>
              <a:rPr lang="en-US" sz="3400" dirty="0" smtClean="0">
                <a:effectLst>
                  <a:outerShdw blurRad="38100" dist="38100" dir="2700000" algn="tl">
                    <a:srgbClr val="DDDDDD"/>
                  </a:outerShdw>
                </a:effectLst>
                <a:ea typeface="+mj-ea"/>
                <a:cs typeface="+mj-cs"/>
              </a:rPr>
              <a:t/>
            </a:r>
            <a:br>
              <a:rPr lang="en-US" sz="3400" dirty="0" smtClean="0">
                <a:effectLst>
                  <a:outerShdw blurRad="38100" dist="38100" dir="2700000" algn="tl">
                    <a:srgbClr val="DDDDDD"/>
                  </a:outerShdw>
                </a:effectLst>
                <a:ea typeface="+mj-ea"/>
                <a:cs typeface="+mj-cs"/>
              </a:rPr>
            </a:br>
            <a:r>
              <a:rPr lang="en-US" sz="3400" dirty="0" smtClean="0">
                <a:effectLst>
                  <a:outerShdw blurRad="38100" dist="38100" dir="2700000" algn="tl">
                    <a:srgbClr val="DDDDDD"/>
                  </a:outerShdw>
                </a:effectLst>
                <a:ea typeface="+mj-ea"/>
                <a:cs typeface="+mj-cs"/>
              </a:rPr>
              <a:t>Foster Care – the Short Version </a:t>
            </a:r>
            <a:endParaRPr sz="3400" i="1" dirty="0">
              <a:effectLst>
                <a:outerShdw blurRad="38100" dist="38100" dir="2700000" algn="tl">
                  <a:srgbClr val="DDDDDD"/>
                </a:outerShdw>
              </a:effectLst>
              <a:ea typeface="+mj-ea"/>
              <a:cs typeface="+mj-cs"/>
            </a:endParaRPr>
          </a:p>
        </p:txBody>
      </p:sp>
      <p:sp>
        <p:nvSpPr>
          <p:cNvPr id="25602" name="Rectangle 3"/>
          <p:cNvSpPr>
            <a:spLocks noGrp="1" noChangeArrowheads="1"/>
          </p:cNvSpPr>
          <p:nvPr>
            <p:ph type="body" idx="1"/>
          </p:nvPr>
        </p:nvSpPr>
        <p:spPr>
          <a:xfrm>
            <a:off x="457200" y="1676400"/>
            <a:ext cx="8229600" cy="4800600"/>
          </a:xfrm>
        </p:spPr>
        <p:txBody>
          <a:bodyPr/>
          <a:lstStyle/>
          <a:p>
            <a:r>
              <a:rPr lang="en-US" dirty="0" smtClean="0">
                <a:solidFill>
                  <a:srgbClr val="FF0000"/>
                </a:solidFill>
              </a:rPr>
              <a:t>Creates new Title I, Part A assurances that will provide ALL children in any stage of foster care proceedings with McKinney-Vento-like rights and protections.</a:t>
            </a:r>
          </a:p>
          <a:p>
            <a:r>
              <a:rPr lang="en-US" dirty="0" smtClean="0">
                <a:solidFill>
                  <a:srgbClr val="FF0000"/>
                </a:solidFill>
              </a:rPr>
              <a:t>LEAs are not required to provide school of origin transportation, if there are additional costs, unless they are reimbursed by the child welfare agency or agree to provide it.</a:t>
            </a:r>
          </a:p>
          <a:p>
            <a:r>
              <a:rPr lang="en-US" dirty="0">
                <a:solidFill>
                  <a:srgbClr val="FF0000"/>
                </a:solidFill>
              </a:rPr>
              <a:t>Removes awaiting foster care placement from the McKinney-Vento Act one year after enactment.</a:t>
            </a:r>
          </a:p>
          <a:p>
            <a:endParaRPr lang="en-US" dirty="0" smtClean="0">
              <a:solidFill>
                <a:schemeClr val="tx2"/>
              </a:solidFill>
            </a:endParaRPr>
          </a:p>
          <a:p>
            <a:pPr marL="184150" lvl="0" indent="0">
              <a:buNone/>
            </a:pPr>
            <a:endParaRPr lang="en-US" sz="3200" dirty="0" smtClean="0">
              <a:solidFill>
                <a:srgbClr val="2A2D6C"/>
              </a:solidFill>
            </a:endParaRPr>
          </a:p>
          <a:p>
            <a:pPr marL="184150" lvl="0" indent="0">
              <a:buNone/>
            </a:pPr>
            <a:endParaRPr lang="en-US" sz="3200" dirty="0" smtClean="0">
              <a:solidFill>
                <a:srgbClr val="2A2D6C"/>
              </a:solidFill>
            </a:endParaRPr>
          </a:p>
          <a:p>
            <a:endParaRPr lang="en-US" sz="3200" dirty="0" smtClean="0">
              <a:solidFill>
                <a:srgbClr val="2A2D6C"/>
              </a:solidFill>
            </a:endParaRPr>
          </a:p>
          <a:p>
            <a:pPr lvl="0"/>
            <a:endParaRPr lang="en-US" sz="3200" dirty="0">
              <a:solidFill>
                <a:srgbClr val="2A2D6C"/>
              </a:solidFill>
            </a:endParaRPr>
          </a:p>
          <a:p>
            <a:pPr marL="457200" lvl="1" indent="-273050" eaLnBrk="1" hangingPunct="1">
              <a:lnSpc>
                <a:spcPct val="90000"/>
              </a:lnSpc>
              <a:buClr>
                <a:schemeClr val="accent1"/>
              </a:buClr>
              <a:buSzPct val="80000"/>
              <a:buFont typeface="Wingdings 2" pitchFamily="18" charset="2"/>
              <a:buChar char=""/>
            </a:pPr>
            <a:endParaRPr lang="en-US" sz="3000" dirty="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000"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000"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smtClean="0">
              <a:solidFill>
                <a:srgbClr val="2A2D6C"/>
              </a:solidFill>
              <a:ea typeface="Osaka" charset="0"/>
            </a:endParaRPr>
          </a:p>
        </p:txBody>
      </p:sp>
      <p:sp>
        <p:nvSpPr>
          <p:cNvPr id="25603" name="Slide Number Placeholder 4"/>
          <p:cNvSpPr>
            <a:spLocks noGrp="1"/>
          </p:cNvSpPr>
          <p:nvPr>
            <p:ph type="sldNum" sz="quarter" idx="12"/>
          </p:nvPr>
        </p:nvSpPr>
        <p:spPr bwMode="auto">
          <a:noFill/>
          <a:ln>
            <a:miter lim="800000"/>
            <a:headEnd/>
            <a:tailEnd/>
          </a:ln>
        </p:spPr>
        <p:txBody>
          <a:bodyPr/>
          <a:lstStyle/>
          <a:p>
            <a:fld id="{AF87CAE7-7D26-41B0-AF77-A71ABDE31012}" type="slidenum">
              <a:rPr lang="en-US"/>
              <a:pPr/>
              <a:t>13</a:t>
            </a:fld>
            <a:endParaRPr lang="en-US" dirty="0"/>
          </a:p>
        </p:txBody>
      </p:sp>
    </p:spTree>
    <p:extLst>
      <p:ext uri="{BB962C8B-B14F-4D97-AF65-F5344CB8AC3E}">
        <p14:creationId xmlns:p14="http://schemas.microsoft.com/office/powerpoint/2010/main" val="6725625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457200" y="457200"/>
            <a:ext cx="8229600" cy="1219200"/>
          </a:xfrm>
        </p:spPr>
        <p:txBody>
          <a:bodyPr>
            <a:noAutofit/>
          </a:bodyPr>
          <a:lstStyle/>
          <a:p>
            <a:pPr eaLnBrk="1" hangingPunct="1">
              <a:defRPr/>
            </a:pPr>
            <a:r>
              <a:rPr lang="en-US" sz="3000" dirty="0">
                <a:effectLst>
                  <a:outerShdw blurRad="38100" dist="38100" dir="2700000" algn="tl">
                    <a:srgbClr val="DDDDDD"/>
                  </a:outerShdw>
                </a:effectLst>
              </a:rPr>
              <a:t>Title </a:t>
            </a:r>
            <a:r>
              <a:rPr lang="en-US" sz="3000" dirty="0" smtClean="0">
                <a:effectLst>
                  <a:outerShdw blurRad="38100" dist="38100" dir="2700000" algn="tl">
                    <a:srgbClr val="DDDDDD"/>
                  </a:outerShdw>
                </a:effectLst>
              </a:rPr>
              <a:t>I, </a:t>
            </a:r>
            <a:r>
              <a:rPr lang="en-US" sz="3000" dirty="0">
                <a:effectLst>
                  <a:outerShdw blurRad="38100" dist="38100" dir="2700000" algn="tl">
                    <a:srgbClr val="DDDDDD"/>
                  </a:outerShdw>
                </a:effectLst>
              </a:rPr>
              <a:t>Part A </a:t>
            </a:r>
            <a:r>
              <a:rPr lang="en-US" sz="3000" dirty="0" smtClean="0">
                <a:effectLst>
                  <a:outerShdw blurRad="38100" dist="38100" dir="2700000" algn="tl">
                    <a:srgbClr val="DDDDDD"/>
                  </a:outerShdw>
                </a:effectLst>
              </a:rPr>
              <a:t>Amendments on Foster Care: </a:t>
            </a:r>
            <a:r>
              <a:rPr lang="en-US" sz="3000" dirty="0">
                <a:effectLst>
                  <a:outerShdw blurRad="38100" dist="38100" dir="2700000" algn="tl">
                    <a:srgbClr val="DDDDDD"/>
                  </a:outerShdw>
                </a:effectLst>
              </a:rPr>
              <a:t/>
            </a:r>
            <a:br>
              <a:rPr lang="en-US" sz="3000" dirty="0">
                <a:effectLst>
                  <a:outerShdw blurRad="38100" dist="38100" dir="2700000" algn="tl">
                    <a:srgbClr val="DDDDDD"/>
                  </a:outerShdw>
                </a:effectLst>
              </a:rPr>
            </a:br>
            <a:r>
              <a:rPr lang="en-US" sz="3000" dirty="0" smtClean="0">
                <a:effectLst>
                  <a:outerShdw blurRad="38100" dist="38100" dir="2700000" algn="tl">
                    <a:srgbClr val="DDDDDD"/>
                  </a:outerShdw>
                </a:effectLst>
              </a:rPr>
              <a:t>Local </a:t>
            </a:r>
            <a:r>
              <a:rPr lang="en-US" sz="3000" dirty="0">
                <a:effectLst>
                  <a:outerShdw blurRad="38100" dist="38100" dir="2700000" algn="tl">
                    <a:srgbClr val="DDDDDD"/>
                  </a:outerShdw>
                </a:effectLst>
              </a:rPr>
              <a:t>Title I Plans </a:t>
            </a:r>
            <a:r>
              <a:rPr lang="en-US" sz="3000" dirty="0" smtClean="0">
                <a:effectLst>
                  <a:outerShdw blurRad="38100" dist="38100" dir="2700000" algn="tl">
                    <a:srgbClr val="DDDDDD"/>
                  </a:outerShdw>
                </a:effectLst>
              </a:rPr>
              <a:t>– Points of Contact</a:t>
            </a:r>
            <a:endParaRPr sz="3000" i="1" dirty="0">
              <a:effectLst>
                <a:outerShdw blurRad="38100" dist="38100" dir="2700000" algn="tl">
                  <a:srgbClr val="DDDDDD"/>
                </a:outerShdw>
              </a:effectLst>
              <a:ea typeface="+mj-ea"/>
              <a:cs typeface="+mj-cs"/>
            </a:endParaRPr>
          </a:p>
        </p:txBody>
      </p:sp>
      <p:sp>
        <p:nvSpPr>
          <p:cNvPr id="25602" name="Rectangle 3"/>
          <p:cNvSpPr>
            <a:spLocks noGrp="1" noChangeArrowheads="1"/>
          </p:cNvSpPr>
          <p:nvPr>
            <p:ph type="body" idx="1"/>
          </p:nvPr>
        </p:nvSpPr>
        <p:spPr>
          <a:xfrm>
            <a:off x="457200" y="1905000"/>
            <a:ext cx="8229600" cy="3992563"/>
          </a:xfrm>
        </p:spPr>
        <p:txBody>
          <a:bodyPr/>
          <a:lstStyle/>
          <a:p>
            <a:pPr marL="184150" indent="0">
              <a:buNone/>
            </a:pPr>
            <a:r>
              <a:rPr lang="en-US" sz="3200" u="sng" dirty="0">
                <a:solidFill>
                  <a:schemeClr val="tx2"/>
                </a:solidFill>
              </a:rPr>
              <a:t>Local Title I plans</a:t>
            </a:r>
            <a:r>
              <a:rPr lang="en-US" sz="3200" dirty="0">
                <a:solidFill>
                  <a:schemeClr val="tx2"/>
                </a:solidFill>
              </a:rPr>
              <a:t> must contain an assurance that the LEA will c</a:t>
            </a:r>
            <a:r>
              <a:rPr lang="en-US" sz="3200" dirty="0" smtClean="0">
                <a:solidFill>
                  <a:schemeClr val="tx2"/>
                </a:solidFill>
              </a:rPr>
              <a:t>ollaborate </a:t>
            </a:r>
            <a:r>
              <a:rPr lang="en-US" sz="3200" dirty="0">
                <a:solidFill>
                  <a:schemeClr val="tx2"/>
                </a:solidFill>
              </a:rPr>
              <a:t>with the state or local child welfare agency </a:t>
            </a:r>
            <a:r>
              <a:rPr lang="en-US" sz="3200" dirty="0" smtClean="0">
                <a:solidFill>
                  <a:schemeClr val="tx2"/>
                </a:solidFill>
              </a:rPr>
              <a:t>to:</a:t>
            </a:r>
          </a:p>
          <a:p>
            <a:r>
              <a:rPr lang="en-US" sz="3200" dirty="0" smtClean="0">
                <a:solidFill>
                  <a:srgbClr val="FF0000"/>
                </a:solidFill>
              </a:rPr>
              <a:t>designate a point of contact</a:t>
            </a:r>
            <a:r>
              <a:rPr lang="en-US" sz="3200" dirty="0" smtClean="0">
                <a:solidFill>
                  <a:srgbClr val="2A2D6C"/>
                </a:solidFill>
              </a:rPr>
              <a:t> if the corresponding child welfare agencies notifies the LEA, in writing, that it has designated a point of contact for the LEA.</a:t>
            </a:r>
            <a:endParaRPr lang="en-US" sz="3200"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000"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000"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smtClean="0">
              <a:solidFill>
                <a:srgbClr val="2A2D6C"/>
              </a:solidFill>
              <a:ea typeface="Osaka" charset="0"/>
            </a:endParaRPr>
          </a:p>
        </p:txBody>
      </p:sp>
      <p:sp>
        <p:nvSpPr>
          <p:cNvPr id="25603" name="Slide Number Placeholder 4"/>
          <p:cNvSpPr>
            <a:spLocks noGrp="1"/>
          </p:cNvSpPr>
          <p:nvPr>
            <p:ph type="sldNum" sz="quarter" idx="12"/>
          </p:nvPr>
        </p:nvSpPr>
        <p:spPr bwMode="auto">
          <a:noFill/>
          <a:ln>
            <a:miter lim="800000"/>
            <a:headEnd/>
            <a:tailEnd/>
          </a:ln>
        </p:spPr>
        <p:txBody>
          <a:bodyPr/>
          <a:lstStyle/>
          <a:p>
            <a:fld id="{AF87CAE7-7D26-41B0-AF77-A71ABDE31012}" type="slidenum">
              <a:rPr lang="en-US"/>
              <a:pPr/>
              <a:t>14</a:t>
            </a:fld>
            <a:endParaRPr lang="en-US" dirty="0"/>
          </a:p>
        </p:txBody>
      </p:sp>
    </p:spTree>
    <p:extLst>
      <p:ext uri="{BB962C8B-B14F-4D97-AF65-F5344CB8AC3E}">
        <p14:creationId xmlns:p14="http://schemas.microsoft.com/office/powerpoint/2010/main" val="18873027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457200" y="304800"/>
            <a:ext cx="8229600" cy="1219200"/>
          </a:xfrm>
        </p:spPr>
        <p:txBody>
          <a:bodyPr>
            <a:noAutofit/>
          </a:bodyPr>
          <a:lstStyle/>
          <a:p>
            <a:pPr eaLnBrk="1" hangingPunct="1">
              <a:defRPr/>
            </a:pPr>
            <a:r>
              <a:rPr lang="en-US" sz="3200" dirty="0">
                <a:effectLst>
                  <a:outerShdw blurRad="38100" dist="38100" dir="2700000" algn="tl">
                    <a:srgbClr val="DDDDDD"/>
                  </a:outerShdw>
                </a:effectLst>
              </a:rPr>
              <a:t>Title I, Part A Amendments on Foster Care: </a:t>
            </a:r>
            <a:br>
              <a:rPr lang="en-US" sz="3200" dirty="0">
                <a:effectLst>
                  <a:outerShdw blurRad="38100" dist="38100" dir="2700000" algn="tl">
                    <a:srgbClr val="DDDDDD"/>
                  </a:outerShdw>
                </a:effectLst>
              </a:rPr>
            </a:br>
            <a:r>
              <a:rPr lang="en-US" sz="3200" dirty="0">
                <a:effectLst>
                  <a:outerShdw blurRad="38100" dist="38100" dir="2700000" algn="tl">
                    <a:srgbClr val="DDDDDD"/>
                  </a:outerShdw>
                </a:effectLst>
              </a:rPr>
              <a:t>Local Title I Plans – </a:t>
            </a:r>
            <a:r>
              <a:rPr lang="en-US" sz="3200" dirty="0" smtClean="0">
                <a:effectLst>
                  <a:outerShdw blurRad="38100" dist="38100" dir="2700000" algn="tl">
                    <a:srgbClr val="DDDDDD"/>
                  </a:outerShdw>
                </a:effectLst>
              </a:rPr>
              <a:t>Transportation</a:t>
            </a:r>
            <a:endParaRPr sz="3400" i="1" dirty="0">
              <a:effectLst>
                <a:outerShdw blurRad="38100" dist="38100" dir="2700000" algn="tl">
                  <a:srgbClr val="DDDDDD"/>
                </a:outerShdw>
              </a:effectLst>
              <a:ea typeface="+mj-ea"/>
              <a:cs typeface="+mj-cs"/>
            </a:endParaRPr>
          </a:p>
        </p:txBody>
      </p:sp>
      <p:sp>
        <p:nvSpPr>
          <p:cNvPr id="25602" name="Rectangle 3"/>
          <p:cNvSpPr>
            <a:spLocks noGrp="1" noChangeArrowheads="1"/>
          </p:cNvSpPr>
          <p:nvPr>
            <p:ph type="body" idx="1"/>
          </p:nvPr>
        </p:nvSpPr>
        <p:spPr>
          <a:xfrm>
            <a:off x="457200" y="1722437"/>
            <a:ext cx="8229600" cy="4678363"/>
          </a:xfrm>
        </p:spPr>
        <p:txBody>
          <a:bodyPr/>
          <a:lstStyle/>
          <a:p>
            <a:pPr marL="184150" indent="0">
              <a:buNone/>
            </a:pPr>
            <a:r>
              <a:rPr lang="en-US" sz="3000" u="sng" dirty="0" smtClean="0">
                <a:solidFill>
                  <a:schemeClr val="tx2"/>
                </a:solidFill>
              </a:rPr>
              <a:t>Local Title I plans</a:t>
            </a:r>
            <a:r>
              <a:rPr lang="en-US" sz="3000" dirty="0" smtClean="0">
                <a:solidFill>
                  <a:schemeClr val="tx2"/>
                </a:solidFill>
              </a:rPr>
              <a:t> must contain an assurance that the LEA will collaborate with the state or local child welfare agency to:</a:t>
            </a:r>
          </a:p>
          <a:p>
            <a:r>
              <a:rPr lang="en-US" sz="3000" dirty="0" smtClean="0">
                <a:solidFill>
                  <a:srgbClr val="FF0000"/>
                </a:solidFill>
              </a:rPr>
              <a:t>Within </a:t>
            </a:r>
            <a:r>
              <a:rPr lang="en-US" sz="3000" dirty="0">
                <a:solidFill>
                  <a:srgbClr val="FF0000"/>
                </a:solidFill>
              </a:rPr>
              <a:t>one year of enactment, develop and implement procedures for how transportation to maintain foster youth in their schools of origin, when in their best interest, will be provided, arranged and funded. </a:t>
            </a:r>
            <a:endParaRPr lang="en-US" sz="3000" dirty="0" smtClean="0">
              <a:solidFill>
                <a:srgbClr val="FF0000"/>
              </a:solidFill>
            </a:endParaRPr>
          </a:p>
          <a:p>
            <a:pPr marL="457200" lvl="1" indent="-273050" eaLnBrk="1" hangingPunct="1">
              <a:lnSpc>
                <a:spcPct val="90000"/>
              </a:lnSpc>
              <a:buClr>
                <a:schemeClr val="accent1"/>
              </a:buClr>
              <a:buSzPct val="80000"/>
              <a:buFont typeface="Wingdings 2" pitchFamily="18" charset="2"/>
              <a:buChar char=""/>
            </a:pPr>
            <a:endParaRPr lang="en-US" sz="3000"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000"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smtClean="0">
              <a:solidFill>
                <a:srgbClr val="2A2D6C"/>
              </a:solidFill>
              <a:ea typeface="Osaka" charset="0"/>
            </a:endParaRPr>
          </a:p>
        </p:txBody>
      </p:sp>
      <p:sp>
        <p:nvSpPr>
          <p:cNvPr id="25603" name="Slide Number Placeholder 4"/>
          <p:cNvSpPr>
            <a:spLocks noGrp="1"/>
          </p:cNvSpPr>
          <p:nvPr>
            <p:ph type="sldNum" sz="quarter" idx="12"/>
          </p:nvPr>
        </p:nvSpPr>
        <p:spPr bwMode="auto">
          <a:noFill/>
          <a:ln>
            <a:miter lim="800000"/>
            <a:headEnd/>
            <a:tailEnd/>
          </a:ln>
        </p:spPr>
        <p:txBody>
          <a:bodyPr/>
          <a:lstStyle/>
          <a:p>
            <a:fld id="{AF87CAE7-7D26-41B0-AF77-A71ABDE31012}" type="slidenum">
              <a:rPr lang="en-US"/>
              <a:pPr/>
              <a:t>15</a:t>
            </a:fld>
            <a:endParaRPr lang="en-US" dirty="0"/>
          </a:p>
        </p:txBody>
      </p:sp>
    </p:spTree>
    <p:extLst>
      <p:ext uri="{BB962C8B-B14F-4D97-AF65-F5344CB8AC3E}">
        <p14:creationId xmlns:p14="http://schemas.microsoft.com/office/powerpoint/2010/main" val="1700328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457200" y="304800"/>
            <a:ext cx="8229600" cy="1219200"/>
          </a:xfrm>
        </p:spPr>
        <p:txBody>
          <a:bodyPr>
            <a:noAutofit/>
          </a:bodyPr>
          <a:lstStyle/>
          <a:p>
            <a:pPr eaLnBrk="1" hangingPunct="1">
              <a:defRPr/>
            </a:pPr>
            <a:r>
              <a:rPr lang="en-US" sz="3200" dirty="0">
                <a:effectLst>
                  <a:outerShdw blurRad="38100" dist="38100" dir="2700000" algn="tl">
                    <a:srgbClr val="DDDDDD"/>
                  </a:outerShdw>
                </a:effectLst>
              </a:rPr>
              <a:t>Title I, Part A Amendments on Foster Care: </a:t>
            </a:r>
            <a:br>
              <a:rPr lang="en-US" sz="3200" dirty="0">
                <a:effectLst>
                  <a:outerShdw blurRad="38100" dist="38100" dir="2700000" algn="tl">
                    <a:srgbClr val="DDDDDD"/>
                  </a:outerShdw>
                </a:effectLst>
              </a:rPr>
            </a:br>
            <a:r>
              <a:rPr lang="en-US" sz="3200" dirty="0">
                <a:effectLst>
                  <a:outerShdw blurRad="38100" dist="38100" dir="2700000" algn="tl">
                    <a:srgbClr val="DDDDDD"/>
                  </a:outerShdw>
                </a:effectLst>
              </a:rPr>
              <a:t>Local Title I Plans – </a:t>
            </a:r>
            <a:r>
              <a:rPr lang="en-US" sz="3200" dirty="0" smtClean="0">
                <a:effectLst>
                  <a:outerShdw blurRad="38100" dist="38100" dir="2700000" algn="tl">
                    <a:srgbClr val="DDDDDD"/>
                  </a:outerShdw>
                </a:effectLst>
              </a:rPr>
              <a:t>Transportation</a:t>
            </a:r>
            <a:endParaRPr sz="3400" i="1" dirty="0">
              <a:effectLst>
                <a:outerShdw blurRad="38100" dist="38100" dir="2700000" algn="tl">
                  <a:srgbClr val="DDDDDD"/>
                </a:outerShdw>
              </a:effectLst>
              <a:ea typeface="+mj-ea"/>
              <a:cs typeface="+mj-cs"/>
            </a:endParaRPr>
          </a:p>
        </p:txBody>
      </p:sp>
      <p:sp>
        <p:nvSpPr>
          <p:cNvPr id="25602" name="Rectangle 3"/>
          <p:cNvSpPr>
            <a:spLocks noGrp="1" noChangeArrowheads="1"/>
          </p:cNvSpPr>
          <p:nvPr>
            <p:ph type="body" idx="1"/>
          </p:nvPr>
        </p:nvSpPr>
        <p:spPr>
          <a:xfrm>
            <a:off x="228600" y="1722437"/>
            <a:ext cx="8229600" cy="4678363"/>
          </a:xfrm>
        </p:spPr>
        <p:txBody>
          <a:bodyPr/>
          <a:lstStyle/>
          <a:p>
            <a:pPr marL="530225" lvl="1" indent="0">
              <a:buNone/>
            </a:pPr>
            <a:r>
              <a:rPr lang="en-US" sz="3200" dirty="0" smtClean="0">
                <a:solidFill>
                  <a:srgbClr val="FF0000"/>
                </a:solidFill>
              </a:rPr>
              <a:t>Local transportation </a:t>
            </a:r>
            <a:r>
              <a:rPr lang="en-US" sz="3200" dirty="0">
                <a:solidFill>
                  <a:srgbClr val="FF0000"/>
                </a:solidFill>
              </a:rPr>
              <a:t>procedures must:</a:t>
            </a:r>
          </a:p>
          <a:p>
            <a:pPr marL="1317625" lvl="2" indent="-514350">
              <a:buFont typeface="+mj-lt"/>
              <a:buAutoNum type="arabicPeriod"/>
            </a:pPr>
            <a:r>
              <a:rPr lang="en-US" sz="3000" dirty="0">
                <a:solidFill>
                  <a:srgbClr val="FF0000"/>
                </a:solidFill>
              </a:rPr>
              <a:t>Ensure that foster youth who need transportation </a:t>
            </a:r>
            <a:r>
              <a:rPr lang="en-US" sz="3000" dirty="0" smtClean="0">
                <a:solidFill>
                  <a:srgbClr val="FF0000"/>
                </a:solidFill>
              </a:rPr>
              <a:t>to the school of origin promptly </a:t>
            </a:r>
            <a:r>
              <a:rPr lang="en-US" sz="3000" dirty="0">
                <a:solidFill>
                  <a:srgbClr val="FF0000"/>
                </a:solidFill>
              </a:rPr>
              <a:t>receive it in a cost-effective manner, and in accordance with the child welfare agency’s authority to use child welfare funding available under section 475(4)(A) of Title IV-E of the Social Security </a:t>
            </a:r>
            <a:r>
              <a:rPr lang="en-US" sz="3000" dirty="0" smtClean="0">
                <a:solidFill>
                  <a:srgbClr val="FF0000"/>
                </a:solidFill>
              </a:rPr>
              <a:t>Act to provide transportation.</a:t>
            </a:r>
            <a:endParaRPr lang="en-US" sz="3000" dirty="0">
              <a:solidFill>
                <a:srgbClr val="FF0000"/>
              </a:solidFill>
            </a:endParaRPr>
          </a:p>
        </p:txBody>
      </p:sp>
      <p:sp>
        <p:nvSpPr>
          <p:cNvPr id="25603" name="Slide Number Placeholder 4"/>
          <p:cNvSpPr>
            <a:spLocks noGrp="1"/>
          </p:cNvSpPr>
          <p:nvPr>
            <p:ph type="sldNum" sz="quarter" idx="12"/>
          </p:nvPr>
        </p:nvSpPr>
        <p:spPr bwMode="auto">
          <a:noFill/>
          <a:ln>
            <a:miter lim="800000"/>
            <a:headEnd/>
            <a:tailEnd/>
          </a:ln>
        </p:spPr>
        <p:txBody>
          <a:bodyPr/>
          <a:lstStyle/>
          <a:p>
            <a:fld id="{AF87CAE7-7D26-41B0-AF77-A71ABDE31012}" type="slidenum">
              <a:rPr lang="en-US"/>
              <a:pPr/>
              <a:t>16</a:t>
            </a:fld>
            <a:endParaRPr lang="en-US" dirty="0"/>
          </a:p>
        </p:txBody>
      </p:sp>
    </p:spTree>
    <p:extLst>
      <p:ext uri="{BB962C8B-B14F-4D97-AF65-F5344CB8AC3E}">
        <p14:creationId xmlns:p14="http://schemas.microsoft.com/office/powerpoint/2010/main" val="9612017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457200" y="304800"/>
            <a:ext cx="8229600" cy="1219200"/>
          </a:xfrm>
        </p:spPr>
        <p:txBody>
          <a:bodyPr>
            <a:noAutofit/>
          </a:bodyPr>
          <a:lstStyle/>
          <a:p>
            <a:pPr eaLnBrk="1" hangingPunct="1">
              <a:defRPr/>
            </a:pPr>
            <a:r>
              <a:rPr lang="en-US" sz="3200" dirty="0">
                <a:effectLst>
                  <a:outerShdw blurRad="38100" dist="38100" dir="2700000" algn="tl">
                    <a:srgbClr val="DDDDDD"/>
                  </a:outerShdw>
                </a:effectLst>
              </a:rPr>
              <a:t>Title I, Part A Amendments on Foster Care: </a:t>
            </a:r>
            <a:br>
              <a:rPr lang="en-US" sz="3200" dirty="0">
                <a:effectLst>
                  <a:outerShdw blurRad="38100" dist="38100" dir="2700000" algn="tl">
                    <a:srgbClr val="DDDDDD"/>
                  </a:outerShdw>
                </a:effectLst>
              </a:rPr>
            </a:br>
            <a:r>
              <a:rPr lang="en-US" sz="3200" dirty="0">
                <a:effectLst>
                  <a:outerShdw blurRad="38100" dist="38100" dir="2700000" algn="tl">
                    <a:srgbClr val="DDDDDD"/>
                  </a:outerShdw>
                </a:effectLst>
              </a:rPr>
              <a:t>Local Title I Plans – </a:t>
            </a:r>
            <a:r>
              <a:rPr lang="en-US" sz="3200" dirty="0" smtClean="0">
                <a:effectLst>
                  <a:outerShdw blurRad="38100" dist="38100" dir="2700000" algn="tl">
                    <a:srgbClr val="DDDDDD"/>
                  </a:outerShdw>
                </a:effectLst>
              </a:rPr>
              <a:t>Transportation</a:t>
            </a:r>
            <a:endParaRPr sz="3400" i="1" dirty="0">
              <a:effectLst>
                <a:outerShdw blurRad="38100" dist="38100" dir="2700000" algn="tl">
                  <a:srgbClr val="DDDDDD"/>
                </a:outerShdw>
              </a:effectLst>
              <a:ea typeface="+mj-ea"/>
              <a:cs typeface="+mj-cs"/>
            </a:endParaRPr>
          </a:p>
        </p:txBody>
      </p:sp>
      <p:sp>
        <p:nvSpPr>
          <p:cNvPr id="25602" name="Rectangle 3"/>
          <p:cNvSpPr>
            <a:spLocks noGrp="1" noChangeArrowheads="1"/>
          </p:cNvSpPr>
          <p:nvPr>
            <p:ph type="body" idx="1"/>
          </p:nvPr>
        </p:nvSpPr>
        <p:spPr>
          <a:xfrm>
            <a:off x="228600" y="1722437"/>
            <a:ext cx="8229600" cy="4678363"/>
          </a:xfrm>
        </p:spPr>
        <p:txBody>
          <a:bodyPr/>
          <a:lstStyle/>
          <a:p>
            <a:pPr marL="530225" lvl="1" indent="0">
              <a:buNone/>
            </a:pPr>
            <a:r>
              <a:rPr lang="en-US" sz="3200" dirty="0" smtClean="0">
                <a:solidFill>
                  <a:srgbClr val="FF0000"/>
                </a:solidFill>
              </a:rPr>
              <a:t>Local transportation </a:t>
            </a:r>
            <a:r>
              <a:rPr lang="en-US" sz="3200" dirty="0">
                <a:solidFill>
                  <a:srgbClr val="FF0000"/>
                </a:solidFill>
              </a:rPr>
              <a:t>procedures must:</a:t>
            </a:r>
          </a:p>
          <a:p>
            <a:pPr marL="1044575" lvl="1" indent="-514350">
              <a:buFont typeface="+mj-lt"/>
              <a:buAutoNum type="arabicPeriod" startAt="2"/>
            </a:pPr>
            <a:r>
              <a:rPr lang="en-US" sz="3000" dirty="0" smtClean="0">
                <a:solidFill>
                  <a:srgbClr val="FF0000"/>
                </a:solidFill>
              </a:rPr>
              <a:t>Ensure </a:t>
            </a:r>
            <a:r>
              <a:rPr lang="en-US" sz="3000" dirty="0">
                <a:solidFill>
                  <a:srgbClr val="FF0000"/>
                </a:solidFill>
              </a:rPr>
              <a:t>that if there are additional costs incurred in providing transportation to the school of origin, LEAs will provide </a:t>
            </a:r>
            <a:r>
              <a:rPr lang="en-US" sz="3000" dirty="0" smtClean="0">
                <a:solidFill>
                  <a:srgbClr val="FF0000"/>
                </a:solidFill>
              </a:rPr>
              <a:t>it </a:t>
            </a:r>
            <a:r>
              <a:rPr lang="en-US" sz="3000" dirty="0">
                <a:solidFill>
                  <a:srgbClr val="FF0000"/>
                </a:solidFill>
              </a:rPr>
              <a:t>if:</a:t>
            </a:r>
          </a:p>
          <a:p>
            <a:pPr lvl="3"/>
            <a:r>
              <a:rPr lang="en-US" sz="2800" dirty="0">
                <a:solidFill>
                  <a:srgbClr val="FF0000"/>
                </a:solidFill>
              </a:rPr>
              <a:t>They are reimbursed by the child welfare agency;</a:t>
            </a:r>
          </a:p>
          <a:p>
            <a:pPr lvl="3"/>
            <a:r>
              <a:rPr lang="en-US" sz="2800" dirty="0">
                <a:solidFill>
                  <a:srgbClr val="FF0000"/>
                </a:solidFill>
              </a:rPr>
              <a:t>The LEA agrees to pay the costs; or</a:t>
            </a:r>
          </a:p>
          <a:p>
            <a:pPr lvl="3"/>
            <a:r>
              <a:rPr lang="en-US" sz="2800" dirty="0">
                <a:solidFill>
                  <a:srgbClr val="FF0000"/>
                </a:solidFill>
              </a:rPr>
              <a:t>The LEA and the child welfare agency agree to share the costs.</a:t>
            </a:r>
          </a:p>
          <a:p>
            <a:pPr marL="457200" lvl="1" indent="-273050" eaLnBrk="1" hangingPunct="1">
              <a:lnSpc>
                <a:spcPct val="90000"/>
              </a:lnSpc>
              <a:buClr>
                <a:schemeClr val="accent1"/>
              </a:buClr>
              <a:buSzPct val="80000"/>
              <a:buFont typeface="Wingdings 2" pitchFamily="18" charset="2"/>
              <a:buChar char=""/>
            </a:pPr>
            <a:endParaRPr lang="en-US" sz="3000"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000"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smtClean="0">
              <a:solidFill>
                <a:srgbClr val="2A2D6C"/>
              </a:solidFill>
              <a:ea typeface="Osaka" charset="0"/>
            </a:endParaRPr>
          </a:p>
        </p:txBody>
      </p:sp>
      <p:sp>
        <p:nvSpPr>
          <p:cNvPr id="25603" name="Slide Number Placeholder 4"/>
          <p:cNvSpPr>
            <a:spLocks noGrp="1"/>
          </p:cNvSpPr>
          <p:nvPr>
            <p:ph type="sldNum" sz="quarter" idx="12"/>
          </p:nvPr>
        </p:nvSpPr>
        <p:spPr bwMode="auto">
          <a:noFill/>
          <a:ln>
            <a:miter lim="800000"/>
            <a:headEnd/>
            <a:tailEnd/>
          </a:ln>
        </p:spPr>
        <p:txBody>
          <a:bodyPr/>
          <a:lstStyle/>
          <a:p>
            <a:fld id="{AF87CAE7-7D26-41B0-AF77-A71ABDE31012}" type="slidenum">
              <a:rPr lang="en-US"/>
              <a:pPr/>
              <a:t>17</a:t>
            </a:fld>
            <a:endParaRPr lang="en-US" dirty="0"/>
          </a:p>
        </p:txBody>
      </p:sp>
    </p:spTree>
    <p:extLst>
      <p:ext uri="{BB962C8B-B14F-4D97-AF65-F5344CB8AC3E}">
        <p14:creationId xmlns:p14="http://schemas.microsoft.com/office/powerpoint/2010/main" val="2769642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381000" y="304800"/>
            <a:ext cx="8458200" cy="1219200"/>
          </a:xfrm>
        </p:spPr>
        <p:txBody>
          <a:bodyPr>
            <a:noAutofit/>
          </a:bodyPr>
          <a:lstStyle/>
          <a:p>
            <a:pPr eaLnBrk="1" hangingPunct="1">
              <a:defRPr/>
            </a:pPr>
            <a:r>
              <a:rPr lang="en-US" sz="3400" dirty="0" smtClean="0">
                <a:effectLst>
                  <a:outerShdw blurRad="38100" dist="38100" dir="2700000" algn="tl">
                    <a:srgbClr val="DDDDDD"/>
                  </a:outerShdw>
                </a:effectLst>
              </a:rPr>
              <a:t>McKinney-Vento Amendment:</a:t>
            </a:r>
            <a:br>
              <a:rPr lang="en-US" sz="3400" dirty="0" smtClean="0">
                <a:effectLst>
                  <a:outerShdw blurRad="38100" dist="38100" dir="2700000" algn="tl">
                    <a:srgbClr val="DDDDDD"/>
                  </a:outerShdw>
                </a:effectLst>
              </a:rPr>
            </a:br>
            <a:r>
              <a:rPr lang="en-US" sz="3400" dirty="0" smtClean="0">
                <a:effectLst>
                  <a:outerShdw blurRad="38100" dist="38100" dir="2700000" algn="tl">
                    <a:srgbClr val="DDDDDD"/>
                  </a:outerShdw>
                </a:effectLst>
              </a:rPr>
              <a:t>Definitions</a:t>
            </a:r>
            <a:endParaRPr sz="3400" i="1" dirty="0">
              <a:effectLst>
                <a:outerShdw blurRad="38100" dist="38100" dir="2700000" algn="tl">
                  <a:srgbClr val="DDDDDD"/>
                </a:outerShdw>
              </a:effectLst>
              <a:ea typeface="+mj-ea"/>
              <a:cs typeface="+mj-cs"/>
            </a:endParaRPr>
          </a:p>
        </p:txBody>
      </p:sp>
      <p:sp>
        <p:nvSpPr>
          <p:cNvPr id="25602" name="Rectangle 3"/>
          <p:cNvSpPr>
            <a:spLocks noGrp="1" noChangeArrowheads="1"/>
          </p:cNvSpPr>
          <p:nvPr>
            <p:ph type="body" idx="1"/>
          </p:nvPr>
        </p:nvSpPr>
        <p:spPr>
          <a:xfrm>
            <a:off x="533400" y="1143000"/>
            <a:ext cx="8153400" cy="3992563"/>
          </a:xfrm>
        </p:spPr>
        <p:txBody>
          <a:bodyPr/>
          <a:lstStyle/>
          <a:p>
            <a:pPr marL="184150" lvl="0" indent="0">
              <a:buNone/>
            </a:pPr>
            <a:endParaRPr lang="en-US" sz="3200" dirty="0" smtClean="0">
              <a:solidFill>
                <a:schemeClr val="tx2"/>
              </a:solidFill>
            </a:endParaRPr>
          </a:p>
          <a:p>
            <a:pPr lvl="0"/>
            <a:r>
              <a:rPr lang="en-US" sz="3200" dirty="0">
                <a:solidFill>
                  <a:srgbClr val="FF0000"/>
                </a:solidFill>
              </a:rPr>
              <a:t>One year after enactment, the phrase “awaiting foster care placement” will be deleted from the definition of homelessness in the McKinney-Vento Act.</a:t>
            </a:r>
          </a:p>
          <a:p>
            <a:pPr marL="457200" lvl="1" indent="-273050" eaLnBrk="1" hangingPunct="1">
              <a:lnSpc>
                <a:spcPct val="90000"/>
              </a:lnSpc>
              <a:buClr>
                <a:schemeClr val="accent1"/>
              </a:buClr>
              <a:buSzPct val="80000"/>
              <a:buFont typeface="Wingdings 2" pitchFamily="18" charset="2"/>
              <a:buChar char=""/>
            </a:pPr>
            <a:r>
              <a:rPr lang="en-US" sz="3200" dirty="0" smtClean="0">
                <a:solidFill>
                  <a:srgbClr val="2A2D6C"/>
                </a:solidFill>
                <a:ea typeface="Osaka" charset="-128"/>
                <a:cs typeface=""/>
              </a:rPr>
              <a:t>In states with a state law defining “awaiting foster care placement” (only Delaware and Nevada), </a:t>
            </a:r>
            <a:r>
              <a:rPr lang="en-US" sz="3200" dirty="0">
                <a:solidFill>
                  <a:schemeClr val="tx2"/>
                </a:solidFill>
              </a:rPr>
              <a:t>the phrase “awaiting foster care placement” will be deleted from the definition of homelessness in the McKinney-Vento </a:t>
            </a:r>
            <a:r>
              <a:rPr lang="en-US" sz="3200" dirty="0" smtClean="0">
                <a:solidFill>
                  <a:schemeClr val="tx2"/>
                </a:solidFill>
              </a:rPr>
              <a:t>Act two years after enactment.</a:t>
            </a:r>
            <a:endParaRPr lang="en-US" sz="3200" dirty="0">
              <a:solidFill>
                <a:schemeClr val="tx2"/>
              </a:solidFill>
            </a:endParaRPr>
          </a:p>
          <a:p>
            <a:pPr marL="457200" lvl="1" indent="-273050" eaLnBrk="1" hangingPunct="1">
              <a:lnSpc>
                <a:spcPct val="90000"/>
              </a:lnSpc>
              <a:buClr>
                <a:schemeClr val="accent1"/>
              </a:buClr>
              <a:buSzPct val="80000"/>
              <a:buFont typeface="Wingdings 2" pitchFamily="18" charset="2"/>
              <a:buChar char=""/>
            </a:pPr>
            <a:endParaRPr lang="en-US" sz="3200"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smtClean="0">
              <a:solidFill>
                <a:srgbClr val="2A2D6C"/>
              </a:solidFill>
              <a:ea typeface="Osaka" charset="0"/>
            </a:endParaRPr>
          </a:p>
        </p:txBody>
      </p:sp>
      <p:sp>
        <p:nvSpPr>
          <p:cNvPr id="25603" name="Slide Number Placeholder 4"/>
          <p:cNvSpPr>
            <a:spLocks noGrp="1"/>
          </p:cNvSpPr>
          <p:nvPr>
            <p:ph type="sldNum" sz="quarter" idx="12"/>
          </p:nvPr>
        </p:nvSpPr>
        <p:spPr bwMode="auto">
          <a:noFill/>
          <a:ln>
            <a:miter lim="800000"/>
            <a:headEnd/>
            <a:tailEnd/>
          </a:ln>
        </p:spPr>
        <p:txBody>
          <a:bodyPr/>
          <a:lstStyle/>
          <a:p>
            <a:fld id="{AF87CAE7-7D26-41B0-AF77-A71ABDE31012}" type="slidenum">
              <a:rPr lang="en-US"/>
              <a:pPr/>
              <a:t>18</a:t>
            </a:fld>
            <a:endParaRPr lang="en-US" dirty="0"/>
          </a:p>
        </p:txBody>
      </p:sp>
    </p:spTree>
    <p:extLst>
      <p:ext uri="{BB962C8B-B14F-4D97-AF65-F5344CB8AC3E}">
        <p14:creationId xmlns:p14="http://schemas.microsoft.com/office/powerpoint/2010/main" val="19189855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533400" y="76200"/>
            <a:ext cx="8229600" cy="1219200"/>
          </a:xfrm>
        </p:spPr>
        <p:txBody>
          <a:bodyPr>
            <a:noAutofit/>
          </a:bodyPr>
          <a:lstStyle/>
          <a:p>
            <a:r>
              <a:rPr lang="en-US" sz="3200" smtClean="0"/>
              <a:t>Effective Dates</a:t>
            </a:r>
            <a:endParaRPr lang="en-US" sz="3200" dirty="0"/>
          </a:p>
        </p:txBody>
      </p:sp>
      <p:sp>
        <p:nvSpPr>
          <p:cNvPr id="25602" name="Rectangle 3"/>
          <p:cNvSpPr>
            <a:spLocks noGrp="1" noChangeArrowheads="1"/>
          </p:cNvSpPr>
          <p:nvPr>
            <p:ph type="body" idx="1"/>
          </p:nvPr>
        </p:nvSpPr>
        <p:spPr>
          <a:xfrm>
            <a:off x="457200" y="1676400"/>
            <a:ext cx="8229600" cy="5181600"/>
          </a:xfrm>
          <a:noFill/>
        </p:spPr>
        <p:txBody>
          <a:bodyPr numCol="1"/>
          <a:lstStyle/>
          <a:p>
            <a:pPr marL="184150" lvl="0" indent="0">
              <a:buNone/>
            </a:pPr>
            <a:r>
              <a:rPr lang="en-US" sz="3200" dirty="0" smtClean="0">
                <a:solidFill>
                  <a:srgbClr val="FF0000"/>
                </a:solidFill>
              </a:rPr>
              <a:t>With the exception of the deletion of “awaiting foster care placement” from the definition of homelessness, the amendments on homelessness and foster care in Title </a:t>
            </a:r>
            <a:r>
              <a:rPr lang="en-US" sz="3200" dirty="0">
                <a:solidFill>
                  <a:srgbClr val="FF0000"/>
                </a:solidFill>
              </a:rPr>
              <a:t>I, Part </a:t>
            </a:r>
            <a:r>
              <a:rPr lang="en-US" sz="3200" dirty="0" smtClean="0">
                <a:solidFill>
                  <a:srgbClr val="FF0000"/>
                </a:solidFill>
              </a:rPr>
              <a:t>A, </a:t>
            </a:r>
            <a:r>
              <a:rPr lang="en-US" sz="3200" dirty="0">
                <a:solidFill>
                  <a:srgbClr val="FF0000"/>
                </a:solidFill>
              </a:rPr>
              <a:t>and </a:t>
            </a:r>
            <a:r>
              <a:rPr lang="en-US" sz="3200" dirty="0" smtClean="0">
                <a:solidFill>
                  <a:srgbClr val="FF0000"/>
                </a:solidFill>
              </a:rPr>
              <a:t>to the </a:t>
            </a:r>
            <a:r>
              <a:rPr lang="en-US" sz="3200" dirty="0">
                <a:solidFill>
                  <a:srgbClr val="FF0000"/>
                </a:solidFill>
              </a:rPr>
              <a:t>McKinney-Vento </a:t>
            </a:r>
            <a:r>
              <a:rPr lang="en-US" sz="3200" dirty="0" smtClean="0">
                <a:solidFill>
                  <a:srgbClr val="FF0000"/>
                </a:solidFill>
              </a:rPr>
              <a:t>Act, </a:t>
            </a:r>
            <a:r>
              <a:rPr lang="en-US" sz="3200" dirty="0">
                <a:solidFill>
                  <a:srgbClr val="FF0000"/>
                </a:solidFill>
              </a:rPr>
              <a:t>go into effect on </a:t>
            </a:r>
            <a:r>
              <a:rPr lang="en-US" sz="3200" u="sng" dirty="0">
                <a:solidFill>
                  <a:srgbClr val="FF0000"/>
                </a:solidFill>
              </a:rPr>
              <a:t>July 1, </a:t>
            </a:r>
            <a:r>
              <a:rPr lang="en-US" sz="3200" u="sng" dirty="0" smtClean="0">
                <a:solidFill>
                  <a:srgbClr val="FF0000"/>
                </a:solidFill>
              </a:rPr>
              <a:t>2016</a:t>
            </a:r>
            <a:r>
              <a:rPr lang="en-US" sz="3200" dirty="0" smtClean="0">
                <a:solidFill>
                  <a:srgbClr val="FF0000"/>
                </a:solidFill>
              </a:rPr>
              <a:t>.</a:t>
            </a:r>
            <a:endParaRPr lang="en-US" sz="3200" dirty="0">
              <a:solidFill>
                <a:srgbClr val="FF0000"/>
              </a:solidFill>
            </a:endParaRPr>
          </a:p>
        </p:txBody>
      </p:sp>
      <p:sp>
        <p:nvSpPr>
          <p:cNvPr id="25603" name="Slide Number Placeholder 4"/>
          <p:cNvSpPr>
            <a:spLocks noGrp="1"/>
          </p:cNvSpPr>
          <p:nvPr>
            <p:ph type="sldNum" sz="quarter" idx="12"/>
          </p:nvPr>
        </p:nvSpPr>
        <p:spPr bwMode="auto">
          <a:noFill/>
          <a:ln>
            <a:miter lim="800000"/>
            <a:headEnd/>
            <a:tailEnd/>
          </a:ln>
        </p:spPr>
        <p:txBody>
          <a:bodyPr/>
          <a:lstStyle/>
          <a:p>
            <a:fld id="{AF87CAE7-7D26-41B0-AF77-A71ABDE31012}" type="slidenum">
              <a:rPr lang="en-US"/>
              <a:pPr/>
              <a:t>19</a:t>
            </a:fld>
            <a:endParaRPr lang="en-US"/>
          </a:p>
        </p:txBody>
      </p:sp>
    </p:spTree>
    <p:extLst>
      <p:ext uri="{BB962C8B-B14F-4D97-AF65-F5344CB8AC3E}">
        <p14:creationId xmlns:p14="http://schemas.microsoft.com/office/powerpoint/2010/main" val="17028574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457200" y="228600"/>
            <a:ext cx="8229600" cy="1219200"/>
          </a:xfrm>
        </p:spPr>
        <p:txBody>
          <a:bodyPr>
            <a:noAutofit/>
          </a:bodyPr>
          <a:lstStyle/>
          <a:p>
            <a:pPr eaLnBrk="1" hangingPunct="1">
              <a:defRPr/>
            </a:pPr>
            <a:r>
              <a:rPr lang="en-US" dirty="0" smtClean="0">
                <a:effectLst>
                  <a:outerShdw blurRad="38100" dist="38100" dir="2700000" algn="tl">
                    <a:srgbClr val="DDDDDD"/>
                  </a:outerShdw>
                </a:effectLst>
                <a:ea typeface="+mj-ea"/>
                <a:cs typeface="+mj-cs"/>
              </a:rPr>
              <a:t/>
            </a:r>
            <a:br>
              <a:rPr lang="en-US" dirty="0" smtClean="0">
                <a:effectLst>
                  <a:outerShdw blurRad="38100" dist="38100" dir="2700000" algn="tl">
                    <a:srgbClr val="DDDDDD"/>
                  </a:outerShdw>
                </a:effectLst>
                <a:ea typeface="+mj-ea"/>
                <a:cs typeface="+mj-cs"/>
              </a:rPr>
            </a:br>
            <a:r>
              <a:rPr lang="en-US" sz="3200" dirty="0" smtClean="0">
                <a:effectLst>
                  <a:outerShdw blurRad="38100" dist="38100" dir="2700000" algn="tl">
                    <a:srgbClr val="DDDDDD"/>
                  </a:outerShdw>
                </a:effectLst>
                <a:ea typeface="+mj-ea"/>
                <a:cs typeface="+mj-cs"/>
              </a:rPr>
              <a:t>Elementary and Secondary Education Act</a:t>
            </a:r>
            <a:r>
              <a:rPr sz="3200" dirty="0" smtClean="0">
                <a:effectLst>
                  <a:outerShdw blurRad="38100" dist="38100" dir="2700000" algn="tl">
                    <a:srgbClr val="DDDDDD"/>
                  </a:outerShdw>
                </a:effectLst>
                <a:ea typeface="+mj-ea"/>
                <a:cs typeface="+mj-cs"/>
              </a:rPr>
              <a:t> Reauthorization</a:t>
            </a:r>
            <a:r>
              <a:rPr lang="en-US" sz="3200" dirty="0" smtClean="0">
                <a:effectLst>
                  <a:outerShdw blurRad="38100" dist="38100" dir="2700000" algn="tl">
                    <a:srgbClr val="DDDDDD"/>
                  </a:outerShdw>
                </a:effectLst>
                <a:ea typeface="+mj-ea"/>
                <a:cs typeface="+mj-cs"/>
              </a:rPr>
              <a:t> – Status Update</a:t>
            </a:r>
            <a:endParaRPr sz="3200" i="1" dirty="0">
              <a:effectLst>
                <a:outerShdw blurRad="38100" dist="38100" dir="2700000" algn="tl">
                  <a:srgbClr val="DDDDDD"/>
                </a:outerShdw>
              </a:effectLst>
              <a:ea typeface="+mj-ea"/>
              <a:cs typeface="+mj-cs"/>
            </a:endParaRPr>
          </a:p>
        </p:txBody>
      </p:sp>
      <p:sp>
        <p:nvSpPr>
          <p:cNvPr id="25602" name="Rectangle 3"/>
          <p:cNvSpPr>
            <a:spLocks noGrp="1" noChangeArrowheads="1"/>
          </p:cNvSpPr>
          <p:nvPr>
            <p:ph type="body" idx="1"/>
          </p:nvPr>
        </p:nvSpPr>
        <p:spPr>
          <a:xfrm>
            <a:off x="457200" y="1600200"/>
            <a:ext cx="8382000" cy="4724400"/>
          </a:xfrm>
        </p:spPr>
        <p:txBody>
          <a:bodyPr/>
          <a:lstStyle/>
          <a:p>
            <a:pPr eaLnBrk="1" hangingPunct="1">
              <a:lnSpc>
                <a:spcPct val="90000"/>
              </a:lnSpc>
            </a:pPr>
            <a:r>
              <a:rPr lang="en-US" sz="3000" dirty="0" smtClean="0">
                <a:solidFill>
                  <a:srgbClr val="2A2D6C"/>
                </a:solidFill>
                <a:ea typeface="Osaka" charset="0"/>
              </a:rPr>
              <a:t>Last ESEA reauthorization was in 2001 – No Child Left Behind Act.</a:t>
            </a:r>
          </a:p>
          <a:p>
            <a:pPr eaLnBrk="1" hangingPunct="1">
              <a:lnSpc>
                <a:spcPct val="90000"/>
              </a:lnSpc>
            </a:pPr>
            <a:r>
              <a:rPr lang="en-US" sz="3000" dirty="0" smtClean="0">
                <a:solidFill>
                  <a:srgbClr val="2A2D6C"/>
                </a:solidFill>
                <a:ea typeface="Osaka" charset="0"/>
              </a:rPr>
              <a:t>On November 19, a House-Senate Conference Committee passed a compromise ‘framework’ to reconcile the House and Senate bills.</a:t>
            </a:r>
          </a:p>
          <a:p>
            <a:pPr eaLnBrk="1" hangingPunct="1">
              <a:lnSpc>
                <a:spcPct val="90000"/>
              </a:lnSpc>
            </a:pPr>
            <a:r>
              <a:rPr lang="en-US" sz="3000" dirty="0" smtClean="0">
                <a:solidFill>
                  <a:srgbClr val="2A2D6C"/>
                </a:solidFill>
                <a:ea typeface="Osaka" charset="0"/>
              </a:rPr>
              <a:t>The compromise is called the “Every Student Succeeds Act,” (ESSA)</a:t>
            </a:r>
          </a:p>
          <a:p>
            <a:pPr eaLnBrk="1" hangingPunct="1">
              <a:lnSpc>
                <a:spcPct val="90000"/>
              </a:lnSpc>
            </a:pPr>
            <a:r>
              <a:rPr lang="en-US" sz="3000" dirty="0" smtClean="0">
                <a:solidFill>
                  <a:srgbClr val="2A2D6C"/>
                </a:solidFill>
                <a:ea typeface="Osaka" charset="0"/>
              </a:rPr>
              <a:t>The House and Senate passed ESSA by wide margins in December 2015</a:t>
            </a:r>
          </a:p>
          <a:p>
            <a:pPr eaLnBrk="1" hangingPunct="1">
              <a:lnSpc>
                <a:spcPct val="90000"/>
              </a:lnSpc>
            </a:pPr>
            <a:r>
              <a:rPr lang="en-US" sz="3000" dirty="0" smtClean="0">
                <a:solidFill>
                  <a:srgbClr val="2A2D6C"/>
                </a:solidFill>
                <a:ea typeface="Osaka" charset="0"/>
              </a:rPr>
              <a:t>President Obama signed ESSA into law on December 10, 2015.</a:t>
            </a:r>
          </a:p>
          <a:p>
            <a:pPr eaLnBrk="1" hangingPunct="1">
              <a:lnSpc>
                <a:spcPct val="90000"/>
              </a:lnSpc>
            </a:pPr>
            <a:endParaRPr lang="en-US" sz="3200" dirty="0">
              <a:solidFill>
                <a:srgbClr val="2A2D6C"/>
              </a:solidFill>
              <a:ea typeface="Osaka" charset="0"/>
            </a:endParaRPr>
          </a:p>
          <a:p>
            <a:pPr eaLnBrk="1" hangingPunct="1">
              <a:lnSpc>
                <a:spcPct val="90000"/>
              </a:lnSpc>
            </a:pPr>
            <a:endParaRPr lang="en-US" sz="3200" dirty="0" smtClean="0">
              <a:solidFill>
                <a:srgbClr val="2A2D6C"/>
              </a:solidFill>
              <a:ea typeface="Osaka" charset="0"/>
            </a:endParaRPr>
          </a:p>
          <a:p>
            <a:pPr eaLnBrk="1" hangingPunct="1">
              <a:lnSpc>
                <a:spcPct val="90000"/>
              </a:lnSpc>
            </a:pPr>
            <a:endParaRPr lang="en-US" sz="3200" dirty="0" smtClean="0">
              <a:solidFill>
                <a:srgbClr val="2A2D6C"/>
              </a:solidFill>
              <a:ea typeface="Osaka" charset="0"/>
            </a:endParaRPr>
          </a:p>
        </p:txBody>
      </p:sp>
      <p:sp>
        <p:nvSpPr>
          <p:cNvPr id="25603" name="Slide Number Placeholder 4"/>
          <p:cNvSpPr>
            <a:spLocks noGrp="1"/>
          </p:cNvSpPr>
          <p:nvPr>
            <p:ph type="sldNum" sz="quarter" idx="12"/>
          </p:nvPr>
        </p:nvSpPr>
        <p:spPr bwMode="auto">
          <a:noFill/>
          <a:ln>
            <a:miter lim="800000"/>
            <a:headEnd/>
            <a:tailEnd/>
          </a:ln>
        </p:spPr>
        <p:txBody>
          <a:bodyPr/>
          <a:lstStyle/>
          <a:p>
            <a:fld id="{AF87CAE7-7D26-41B0-AF77-A71ABDE31012}" type="slidenum">
              <a:rPr lang="en-US"/>
              <a:pPr/>
              <a:t>2</a:t>
            </a:fld>
            <a:endParaRPr lang="en-US" dirty="0"/>
          </a:p>
        </p:txBody>
      </p:sp>
    </p:spTree>
    <p:extLst>
      <p:ext uri="{BB962C8B-B14F-4D97-AF65-F5344CB8AC3E}">
        <p14:creationId xmlns:p14="http://schemas.microsoft.com/office/powerpoint/2010/main" val="26409172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Turn and Talk</a:t>
            </a:r>
            <a:endParaRPr lang="en-US"/>
          </a:p>
        </p:txBody>
      </p:sp>
      <p:sp>
        <p:nvSpPr>
          <p:cNvPr id="3" name="Content Placeholder 2"/>
          <p:cNvSpPr>
            <a:spLocks noGrp="1"/>
          </p:cNvSpPr>
          <p:nvPr>
            <p:ph idx="1"/>
          </p:nvPr>
        </p:nvSpPr>
        <p:spPr/>
        <p:txBody>
          <a:bodyPr/>
          <a:lstStyle/>
          <a:p>
            <a:r>
              <a:rPr lang="en-US">
                <a:solidFill>
                  <a:schemeClr val="tx2"/>
                </a:solidFill>
              </a:rPr>
              <a:t>What impact will the </a:t>
            </a:r>
            <a:r>
              <a:rPr lang="en-US">
                <a:solidFill>
                  <a:schemeClr val="tx2"/>
                </a:solidFill>
              </a:rPr>
              <a:t>change </a:t>
            </a:r>
            <a:r>
              <a:rPr lang="en-US" smtClean="0">
                <a:solidFill>
                  <a:schemeClr val="tx2"/>
                </a:solidFill>
              </a:rPr>
              <a:t>in transportation for students in foster care have </a:t>
            </a:r>
            <a:r>
              <a:rPr lang="en-US">
                <a:solidFill>
                  <a:schemeClr val="tx2"/>
                </a:solidFill>
              </a:rPr>
              <a:t>on your district?</a:t>
            </a:r>
          </a:p>
          <a:p>
            <a:r>
              <a:rPr lang="en-US">
                <a:solidFill>
                  <a:schemeClr val="tx2"/>
                </a:solidFill>
              </a:rPr>
              <a:t>What strategies will you use to implement these </a:t>
            </a:r>
            <a:r>
              <a:rPr lang="en-US">
                <a:solidFill>
                  <a:schemeClr val="tx2"/>
                </a:solidFill>
              </a:rPr>
              <a:t>changes</a:t>
            </a:r>
            <a:r>
              <a:rPr lang="en-US" smtClean="0">
                <a:solidFill>
                  <a:schemeClr val="tx2"/>
                </a:solidFill>
              </a:rPr>
              <a:t>?</a:t>
            </a:r>
          </a:p>
        </p:txBody>
      </p:sp>
      <p:sp>
        <p:nvSpPr>
          <p:cNvPr id="4" name="Slide Number Placeholder 3"/>
          <p:cNvSpPr>
            <a:spLocks noGrp="1"/>
          </p:cNvSpPr>
          <p:nvPr>
            <p:ph type="sldNum" sz="quarter" idx="12"/>
          </p:nvPr>
        </p:nvSpPr>
        <p:spPr/>
        <p:txBody>
          <a:bodyPr/>
          <a:lstStyle/>
          <a:p>
            <a:fld id="{D3EE8E1F-6F0F-4948-98BE-1BA53B849F87}" type="slidenum">
              <a:rPr lang="en-US" smtClean="0"/>
              <a:pPr/>
              <a:t>20</a:t>
            </a:fld>
            <a:endParaRPr lang="en-US"/>
          </a:p>
        </p:txBody>
      </p:sp>
    </p:spTree>
    <p:extLst>
      <p:ext uri="{BB962C8B-B14F-4D97-AF65-F5344CB8AC3E}">
        <p14:creationId xmlns:p14="http://schemas.microsoft.com/office/powerpoint/2010/main" val="22659710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Questions and Discussion</a:t>
            </a:r>
            <a:endParaRPr lang="en-US"/>
          </a:p>
        </p:txBody>
      </p:sp>
      <p:sp>
        <p:nvSpPr>
          <p:cNvPr id="3" name="Content Placeholder 2"/>
          <p:cNvSpPr>
            <a:spLocks noGrp="1"/>
          </p:cNvSpPr>
          <p:nvPr>
            <p:ph idx="1"/>
          </p:nvPr>
        </p:nvSpPr>
        <p:spPr/>
        <p:txBody>
          <a:bodyPr/>
          <a:lstStyle/>
          <a:p>
            <a:r>
              <a:rPr lang="en-US">
                <a:solidFill>
                  <a:schemeClr val="tx2"/>
                </a:solidFill>
              </a:rPr>
              <a:t>What questions do you still have?</a:t>
            </a:r>
          </a:p>
          <a:p>
            <a:r>
              <a:rPr lang="en-US">
                <a:solidFill>
                  <a:schemeClr val="tx2"/>
                </a:solidFill>
              </a:rPr>
              <a:t>What are follow up topics for future meetings?</a:t>
            </a:r>
            <a:endParaRPr lang="en-US">
              <a:solidFill>
                <a:schemeClr val="tx2"/>
              </a:solidFill>
            </a:endParaRPr>
          </a:p>
        </p:txBody>
      </p:sp>
      <p:sp>
        <p:nvSpPr>
          <p:cNvPr id="4" name="Slide Number Placeholder 3"/>
          <p:cNvSpPr>
            <a:spLocks noGrp="1"/>
          </p:cNvSpPr>
          <p:nvPr>
            <p:ph type="sldNum" sz="quarter" idx="12"/>
          </p:nvPr>
        </p:nvSpPr>
        <p:spPr/>
        <p:txBody>
          <a:bodyPr/>
          <a:lstStyle/>
          <a:p>
            <a:fld id="{D3EE8E1F-6F0F-4948-98BE-1BA53B849F87}" type="slidenum">
              <a:rPr lang="en-US" smtClean="0"/>
              <a:pPr/>
              <a:t>21</a:t>
            </a:fld>
            <a:endParaRPr lang="en-US"/>
          </a:p>
        </p:txBody>
      </p:sp>
    </p:spTree>
    <p:extLst>
      <p:ext uri="{BB962C8B-B14F-4D97-AF65-F5344CB8AC3E}">
        <p14:creationId xmlns:p14="http://schemas.microsoft.com/office/powerpoint/2010/main" val="52787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304800" y="-76200"/>
            <a:ext cx="8534400" cy="1219200"/>
          </a:xfrm>
        </p:spPr>
        <p:txBody>
          <a:bodyPr>
            <a:noAutofit/>
          </a:bodyPr>
          <a:lstStyle/>
          <a:p>
            <a:pPr eaLnBrk="1" hangingPunct="1">
              <a:defRPr/>
            </a:pPr>
            <a:r>
              <a:rPr lang="en-US" sz="2800" dirty="0" smtClean="0">
                <a:effectLst>
                  <a:outerShdw blurRad="38100" dist="38100" dir="2700000" algn="tl">
                    <a:srgbClr val="DDDDDD"/>
                  </a:outerShdw>
                </a:effectLst>
                <a:ea typeface="+mj-ea"/>
                <a:cs typeface="+mj-cs"/>
              </a:rPr>
              <a:t>McKinney-Vento Act Amendments: </a:t>
            </a:r>
            <a:br>
              <a:rPr lang="en-US" sz="2800" dirty="0" smtClean="0">
                <a:effectLst>
                  <a:outerShdw blurRad="38100" dist="38100" dir="2700000" algn="tl">
                    <a:srgbClr val="DDDDDD"/>
                  </a:outerShdw>
                </a:effectLst>
                <a:ea typeface="+mj-ea"/>
                <a:cs typeface="+mj-cs"/>
              </a:rPr>
            </a:br>
            <a:r>
              <a:rPr lang="en-US" sz="2800" dirty="0" smtClean="0">
                <a:effectLst>
                  <a:outerShdw blurRad="38100" dist="38100" dir="2700000" algn="tl">
                    <a:srgbClr val="DDDDDD"/>
                  </a:outerShdw>
                </a:effectLst>
                <a:ea typeface="+mj-ea"/>
                <a:cs typeface="+mj-cs"/>
              </a:rPr>
              <a:t>School Stability </a:t>
            </a:r>
            <a:endParaRPr sz="2800" i="1" dirty="0">
              <a:effectLst>
                <a:outerShdw blurRad="38100" dist="38100" dir="2700000" algn="tl">
                  <a:srgbClr val="DDDDDD"/>
                </a:outerShdw>
              </a:effectLst>
              <a:ea typeface="+mj-ea"/>
              <a:cs typeface="+mj-cs"/>
            </a:endParaRPr>
          </a:p>
        </p:txBody>
      </p:sp>
      <p:sp>
        <p:nvSpPr>
          <p:cNvPr id="25602" name="Rectangle 3"/>
          <p:cNvSpPr>
            <a:spLocks noGrp="1" noChangeArrowheads="1"/>
          </p:cNvSpPr>
          <p:nvPr>
            <p:ph type="body" idx="1"/>
          </p:nvPr>
        </p:nvSpPr>
        <p:spPr>
          <a:xfrm>
            <a:off x="457200" y="1066800"/>
            <a:ext cx="8229600" cy="3916363"/>
          </a:xfrm>
        </p:spPr>
        <p:txBody>
          <a:bodyPr/>
          <a:lstStyle/>
          <a:p>
            <a:pPr marL="184150" lvl="1" indent="0" eaLnBrk="1" hangingPunct="1">
              <a:lnSpc>
                <a:spcPct val="90000"/>
              </a:lnSpc>
              <a:buClr>
                <a:schemeClr val="accent1"/>
              </a:buClr>
              <a:buSzPct val="80000"/>
              <a:buNone/>
            </a:pPr>
            <a:r>
              <a:rPr lang="en-US" sz="2800" dirty="0" smtClean="0">
                <a:solidFill>
                  <a:schemeClr val="tx2"/>
                </a:solidFill>
              </a:rPr>
              <a:t>LEAs </a:t>
            </a:r>
            <a:r>
              <a:rPr lang="en-US" sz="2800" dirty="0">
                <a:solidFill>
                  <a:schemeClr val="tx2"/>
                </a:solidFill>
              </a:rPr>
              <a:t>must </a:t>
            </a:r>
            <a:r>
              <a:rPr lang="en-US" sz="2800" dirty="0" smtClean="0">
                <a:solidFill>
                  <a:schemeClr val="tx2"/>
                </a:solidFill>
              </a:rPr>
              <a:t>:</a:t>
            </a:r>
            <a:endParaRPr lang="en-US" dirty="0">
              <a:solidFill>
                <a:schemeClr val="tx2"/>
              </a:solidFill>
            </a:endParaRPr>
          </a:p>
          <a:p>
            <a:r>
              <a:rPr lang="en-US" sz="2600" dirty="0">
                <a:solidFill>
                  <a:schemeClr val="tx2"/>
                </a:solidFill>
              </a:rPr>
              <a:t>Make a </a:t>
            </a:r>
            <a:r>
              <a:rPr lang="en-US" sz="2600" dirty="0" smtClean="0">
                <a:solidFill>
                  <a:schemeClr val="tx2"/>
                </a:solidFill>
              </a:rPr>
              <a:t>determination about which school is in the child</a:t>
            </a:r>
            <a:r>
              <a:rPr lang="en-US" sz="2600" dirty="0">
                <a:solidFill>
                  <a:schemeClr val="tx2"/>
                </a:solidFill>
              </a:rPr>
              <a:t> </a:t>
            </a:r>
            <a:r>
              <a:rPr lang="en-US" sz="2600" dirty="0" smtClean="0">
                <a:solidFill>
                  <a:schemeClr val="tx2"/>
                </a:solidFill>
              </a:rPr>
              <a:t>or youth’s best interest to attend, </a:t>
            </a:r>
            <a:r>
              <a:rPr lang="en-US" sz="2600" dirty="0">
                <a:solidFill>
                  <a:srgbClr val="FF0000"/>
                </a:solidFill>
              </a:rPr>
              <a:t>with a presumption that staying in the school of origin is in the child or youth’s best </a:t>
            </a:r>
            <a:r>
              <a:rPr lang="en-US" sz="2600" dirty="0" smtClean="0">
                <a:solidFill>
                  <a:srgbClr val="FF0000"/>
                </a:solidFill>
              </a:rPr>
              <a:t>interest.</a:t>
            </a:r>
          </a:p>
          <a:p>
            <a:r>
              <a:rPr lang="en-US" sz="2600" dirty="0" smtClean="0">
                <a:solidFill>
                  <a:schemeClr val="tx2"/>
                </a:solidFill>
              </a:rPr>
              <a:t>Consider </a:t>
            </a:r>
            <a:r>
              <a:rPr lang="en-US" sz="2600" dirty="0">
                <a:solidFill>
                  <a:schemeClr val="tx2"/>
                </a:solidFill>
              </a:rPr>
              <a:t>student-centered factors related to </a:t>
            </a:r>
            <a:r>
              <a:rPr lang="en-US" sz="2600" dirty="0" smtClean="0">
                <a:solidFill>
                  <a:schemeClr val="tx2"/>
                </a:solidFill>
              </a:rPr>
              <a:t>the child’s or youth’s best interest.</a:t>
            </a:r>
          </a:p>
          <a:p>
            <a:r>
              <a:rPr lang="en-US" sz="2600" dirty="0">
                <a:solidFill>
                  <a:schemeClr val="tx2"/>
                </a:solidFill>
              </a:rPr>
              <a:t>Give priority to the</a:t>
            </a:r>
            <a:r>
              <a:rPr lang="en-US" sz="2600" dirty="0" smtClean="0">
                <a:solidFill>
                  <a:schemeClr val="tx2"/>
                </a:solidFill>
              </a:rPr>
              <a:t> wishes of </a:t>
            </a:r>
            <a:r>
              <a:rPr lang="en-US" sz="2600" dirty="0">
                <a:solidFill>
                  <a:schemeClr val="tx2"/>
                </a:solidFill>
              </a:rPr>
              <a:t>parents, guardians, and unaccompanied </a:t>
            </a:r>
            <a:r>
              <a:rPr lang="en-US" sz="2600" dirty="0" smtClean="0">
                <a:solidFill>
                  <a:schemeClr val="tx2"/>
                </a:solidFill>
              </a:rPr>
              <a:t>youth.</a:t>
            </a:r>
          </a:p>
          <a:p>
            <a:r>
              <a:rPr lang="en-US" sz="2600" dirty="0" smtClean="0">
                <a:solidFill>
                  <a:schemeClr val="tx2"/>
                </a:solidFill>
              </a:rPr>
              <a:t>Provide a written explanation, including the right to appeal, if, after the determination, the LEA determines school of origin, or the school requested, is not in best interest.</a:t>
            </a:r>
          </a:p>
          <a:p>
            <a:pPr marL="457200" lvl="1" indent="-273050" eaLnBrk="1" hangingPunct="1">
              <a:lnSpc>
                <a:spcPct val="90000"/>
              </a:lnSpc>
              <a:buClr>
                <a:schemeClr val="accent1"/>
              </a:buClr>
              <a:buSzPct val="80000"/>
              <a:buFont typeface="Wingdings 2" pitchFamily="18" charset="2"/>
              <a:buChar char=""/>
            </a:pPr>
            <a:endParaRPr lang="en-US" sz="3200" dirty="0" smtClean="0">
              <a:solidFill>
                <a:schemeClr val="tx2"/>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a:solidFill>
                <a:schemeClr val="tx2"/>
              </a:solidFill>
              <a:ea typeface="Osaka" charset="-128"/>
              <a:cs typeface=""/>
            </a:endParaRPr>
          </a:p>
          <a:p>
            <a:pPr marL="184150" lvl="1" indent="0" eaLnBrk="1" hangingPunct="1">
              <a:lnSpc>
                <a:spcPct val="90000"/>
              </a:lnSpc>
              <a:buClr>
                <a:schemeClr val="accent1"/>
              </a:buClr>
              <a:buSzPct val="80000"/>
              <a:buNone/>
            </a:pPr>
            <a:endParaRPr lang="en-US" sz="3200" dirty="0" smtClean="0">
              <a:solidFill>
                <a:schemeClr val="tx2"/>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u="sng" dirty="0" smtClean="0">
              <a:solidFill>
                <a:schemeClr val="tx2"/>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a:solidFill>
                <a:schemeClr val="tx2"/>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smtClean="0">
              <a:solidFill>
                <a:schemeClr val="tx2"/>
              </a:solidFill>
              <a:ea typeface="Osaka" charset="0"/>
            </a:endParaRPr>
          </a:p>
        </p:txBody>
      </p:sp>
      <p:sp>
        <p:nvSpPr>
          <p:cNvPr id="25603" name="Slide Number Placeholder 4"/>
          <p:cNvSpPr>
            <a:spLocks noGrp="1"/>
          </p:cNvSpPr>
          <p:nvPr>
            <p:ph type="sldNum" sz="quarter" idx="12"/>
          </p:nvPr>
        </p:nvSpPr>
        <p:spPr bwMode="auto">
          <a:noFill/>
          <a:ln>
            <a:miter lim="800000"/>
            <a:headEnd/>
            <a:tailEnd/>
          </a:ln>
        </p:spPr>
        <p:txBody>
          <a:bodyPr/>
          <a:lstStyle/>
          <a:p>
            <a:fld id="{AF87CAE7-7D26-41B0-AF77-A71ABDE31012}" type="slidenum">
              <a:rPr lang="en-US"/>
              <a:pPr/>
              <a:t>3</a:t>
            </a:fld>
            <a:endParaRPr lang="en-US"/>
          </a:p>
        </p:txBody>
      </p:sp>
    </p:spTree>
    <p:extLst>
      <p:ext uri="{BB962C8B-B14F-4D97-AF65-F5344CB8AC3E}">
        <p14:creationId xmlns:p14="http://schemas.microsoft.com/office/powerpoint/2010/main" val="11954883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304800" y="76200"/>
            <a:ext cx="8534400" cy="1219200"/>
          </a:xfrm>
        </p:spPr>
        <p:txBody>
          <a:bodyPr>
            <a:noAutofit/>
          </a:bodyPr>
          <a:lstStyle/>
          <a:p>
            <a:pPr eaLnBrk="1" hangingPunct="1">
              <a:defRPr/>
            </a:pPr>
            <a:r>
              <a:rPr lang="en-US" sz="2800" dirty="0" smtClean="0">
                <a:effectLst>
                  <a:outerShdw blurRad="38100" dist="38100" dir="2700000" algn="tl">
                    <a:srgbClr val="DDDDDD"/>
                  </a:outerShdw>
                </a:effectLst>
                <a:ea typeface="+mj-ea"/>
                <a:cs typeface="+mj-cs"/>
              </a:rPr>
              <a:t>McKinney-Vento Act Amendments</a:t>
            </a:r>
            <a:r>
              <a:rPr lang="en-US" sz="2800" smtClean="0">
                <a:effectLst>
                  <a:outerShdw blurRad="38100" dist="38100" dir="2700000" algn="tl">
                    <a:srgbClr val="DDDDDD"/>
                  </a:outerShdw>
                </a:effectLst>
                <a:ea typeface="+mj-ea"/>
                <a:cs typeface="+mj-cs"/>
              </a:rPr>
              <a:t>: </a:t>
            </a:r>
            <a:br>
              <a:rPr lang="en-US" sz="2800" smtClean="0">
                <a:effectLst>
                  <a:outerShdw blurRad="38100" dist="38100" dir="2700000" algn="tl">
                    <a:srgbClr val="DDDDDD"/>
                  </a:outerShdw>
                </a:effectLst>
                <a:ea typeface="+mj-ea"/>
                <a:cs typeface="+mj-cs"/>
              </a:rPr>
            </a:br>
            <a:r>
              <a:rPr lang="en-US" sz="2800" smtClean="0">
                <a:effectLst>
                  <a:outerShdw blurRad="38100" dist="38100" dir="2700000" algn="tl">
                    <a:srgbClr val="DDDDDD"/>
                  </a:outerShdw>
                </a:effectLst>
                <a:ea typeface="+mj-ea"/>
                <a:cs typeface="+mj-cs"/>
              </a:rPr>
              <a:t>School </a:t>
            </a:r>
            <a:r>
              <a:rPr lang="en-US" sz="2800" dirty="0" smtClean="0">
                <a:effectLst>
                  <a:outerShdw blurRad="38100" dist="38100" dir="2700000" algn="tl">
                    <a:srgbClr val="DDDDDD"/>
                  </a:outerShdw>
                </a:effectLst>
                <a:ea typeface="+mj-ea"/>
                <a:cs typeface="+mj-cs"/>
              </a:rPr>
              <a:t>Stability</a:t>
            </a:r>
            <a:endParaRPr sz="2800" i="1" dirty="0">
              <a:effectLst>
                <a:outerShdw blurRad="38100" dist="38100" dir="2700000" algn="tl">
                  <a:srgbClr val="DDDDDD"/>
                </a:outerShdw>
              </a:effectLst>
              <a:ea typeface="+mj-ea"/>
              <a:cs typeface="+mj-cs"/>
            </a:endParaRPr>
          </a:p>
        </p:txBody>
      </p:sp>
      <p:sp>
        <p:nvSpPr>
          <p:cNvPr id="25602" name="Rectangle 3"/>
          <p:cNvSpPr>
            <a:spLocks noGrp="1" noChangeArrowheads="1"/>
          </p:cNvSpPr>
          <p:nvPr>
            <p:ph type="body" idx="1"/>
          </p:nvPr>
        </p:nvSpPr>
        <p:spPr>
          <a:xfrm>
            <a:off x="457200" y="1295400"/>
            <a:ext cx="8229600" cy="3916363"/>
          </a:xfrm>
        </p:spPr>
        <p:txBody>
          <a:bodyPr/>
          <a:lstStyle/>
          <a:p>
            <a:pPr lvl="0"/>
            <a:r>
              <a:rPr lang="en-US" sz="2700" dirty="0" smtClean="0">
                <a:solidFill>
                  <a:srgbClr val="FF0000"/>
                </a:solidFill>
              </a:rPr>
              <a:t>The definition </a:t>
            </a:r>
            <a:r>
              <a:rPr lang="en-US" sz="2700" dirty="0">
                <a:solidFill>
                  <a:srgbClr val="FF0000"/>
                </a:solidFill>
              </a:rPr>
              <a:t>of school of origin includes the designated receiving school at the next grade level for all feeder schools, when a student completes the final grade level served by the school of origin</a:t>
            </a:r>
            <a:r>
              <a:rPr lang="en-US" sz="2700" dirty="0" smtClean="0">
                <a:solidFill>
                  <a:srgbClr val="FF0000"/>
                </a:solidFill>
              </a:rPr>
              <a:t>. </a:t>
            </a:r>
            <a:r>
              <a:rPr lang="en-US" sz="2700" dirty="0">
                <a:solidFill>
                  <a:srgbClr val="FF0000"/>
                </a:solidFill>
              </a:rPr>
              <a:t>The determination of whether it is in a student’s best interest to follow the feeder school pattern is subject to the same process as other best interest determinations. </a:t>
            </a:r>
            <a:endParaRPr lang="en-US" sz="2700" dirty="0" smtClean="0">
              <a:solidFill>
                <a:srgbClr val="FF0000"/>
              </a:solidFill>
            </a:endParaRPr>
          </a:p>
          <a:p>
            <a:pPr lvl="0"/>
            <a:r>
              <a:rPr lang="en-US" sz="2700" dirty="0" smtClean="0">
                <a:solidFill>
                  <a:schemeClr val="tx2"/>
                </a:solidFill>
              </a:rPr>
              <a:t>When </a:t>
            </a:r>
            <a:r>
              <a:rPr lang="en-US" sz="2700" dirty="0">
                <a:solidFill>
                  <a:schemeClr val="tx2"/>
                </a:solidFill>
              </a:rPr>
              <a:t>a student obtains permanent housing, transportation to the school of origin must be provided until the end of the academic year, if it is in the student’s best interest to </a:t>
            </a:r>
            <a:r>
              <a:rPr lang="en-US" sz="2700" dirty="0" smtClean="0">
                <a:solidFill>
                  <a:schemeClr val="tx2"/>
                </a:solidFill>
              </a:rPr>
              <a:t>remain </a:t>
            </a:r>
            <a:r>
              <a:rPr lang="en-US" sz="2700" dirty="0">
                <a:solidFill>
                  <a:schemeClr val="tx2"/>
                </a:solidFill>
              </a:rPr>
              <a:t>in that school.</a:t>
            </a:r>
          </a:p>
          <a:p>
            <a:pPr marL="457200" lvl="1" indent="-273050" eaLnBrk="1" hangingPunct="1">
              <a:lnSpc>
                <a:spcPct val="90000"/>
              </a:lnSpc>
              <a:buClr>
                <a:schemeClr val="accent1"/>
              </a:buClr>
              <a:buSzPct val="80000"/>
              <a:buFont typeface="Wingdings 2" pitchFamily="18" charset="2"/>
              <a:buChar char=""/>
            </a:pPr>
            <a:endParaRPr lang="en-US" sz="2600" dirty="0" smtClean="0">
              <a:solidFill>
                <a:schemeClr val="tx2"/>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a:solidFill>
                <a:schemeClr val="tx2"/>
              </a:solidFill>
              <a:ea typeface="Osaka" charset="-128"/>
              <a:cs typeface=""/>
            </a:endParaRPr>
          </a:p>
          <a:p>
            <a:pPr marL="184150" lvl="1" indent="0" eaLnBrk="1" hangingPunct="1">
              <a:lnSpc>
                <a:spcPct val="90000"/>
              </a:lnSpc>
              <a:buClr>
                <a:schemeClr val="accent1"/>
              </a:buClr>
              <a:buSzPct val="80000"/>
              <a:buNone/>
            </a:pPr>
            <a:endParaRPr lang="en-US" sz="3200" dirty="0" smtClean="0">
              <a:solidFill>
                <a:schemeClr val="tx2"/>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u="sng" dirty="0" smtClean="0">
              <a:solidFill>
                <a:schemeClr val="tx2"/>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a:solidFill>
                <a:schemeClr val="tx2"/>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smtClean="0">
              <a:solidFill>
                <a:schemeClr val="tx2"/>
              </a:solidFill>
              <a:ea typeface="Osaka" charset="0"/>
            </a:endParaRPr>
          </a:p>
        </p:txBody>
      </p:sp>
      <p:sp>
        <p:nvSpPr>
          <p:cNvPr id="25603" name="Slide Number Placeholder 4"/>
          <p:cNvSpPr>
            <a:spLocks noGrp="1"/>
          </p:cNvSpPr>
          <p:nvPr>
            <p:ph type="sldNum" sz="quarter" idx="12"/>
          </p:nvPr>
        </p:nvSpPr>
        <p:spPr bwMode="auto">
          <a:noFill/>
          <a:ln>
            <a:miter lim="800000"/>
            <a:headEnd/>
            <a:tailEnd/>
          </a:ln>
        </p:spPr>
        <p:txBody>
          <a:bodyPr/>
          <a:lstStyle/>
          <a:p>
            <a:fld id="{AF87CAE7-7D26-41B0-AF77-A71ABDE31012}" type="slidenum">
              <a:rPr lang="en-US"/>
              <a:pPr/>
              <a:t>4</a:t>
            </a:fld>
            <a:endParaRPr lang="en-US" dirty="0"/>
          </a:p>
        </p:txBody>
      </p:sp>
    </p:spTree>
    <p:extLst>
      <p:ext uri="{BB962C8B-B14F-4D97-AF65-F5344CB8AC3E}">
        <p14:creationId xmlns:p14="http://schemas.microsoft.com/office/powerpoint/2010/main" val="18566537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457200" y="152400"/>
            <a:ext cx="8229600" cy="1219200"/>
          </a:xfrm>
        </p:spPr>
        <p:txBody>
          <a:bodyPr>
            <a:noAutofit/>
          </a:bodyPr>
          <a:lstStyle/>
          <a:p>
            <a:pPr eaLnBrk="1" hangingPunct="1">
              <a:defRPr/>
            </a:pPr>
            <a:r>
              <a:rPr lang="en-US" sz="2800" dirty="0" smtClean="0">
                <a:effectLst>
                  <a:outerShdw blurRad="38100" dist="38100" dir="2700000" algn="tl">
                    <a:srgbClr val="DDDDDD"/>
                  </a:outerShdw>
                </a:effectLst>
                <a:ea typeface="+mj-ea"/>
                <a:cs typeface="+mj-cs"/>
              </a:rPr>
              <a:t>McKinney-Vento Amendments:</a:t>
            </a:r>
            <a:br>
              <a:rPr lang="en-US" sz="2800" dirty="0" smtClean="0">
                <a:effectLst>
                  <a:outerShdw blurRad="38100" dist="38100" dir="2700000" algn="tl">
                    <a:srgbClr val="DDDDDD"/>
                  </a:outerShdw>
                </a:effectLst>
                <a:ea typeface="+mj-ea"/>
                <a:cs typeface="+mj-cs"/>
              </a:rPr>
            </a:br>
            <a:r>
              <a:rPr lang="en-US" sz="2800" dirty="0" smtClean="0">
                <a:effectLst>
                  <a:outerShdw blurRad="38100" dist="38100" dir="2700000" algn="tl">
                    <a:srgbClr val="DDDDDD"/>
                  </a:outerShdw>
                </a:effectLst>
                <a:ea typeface="+mj-ea"/>
                <a:cs typeface="+mj-cs"/>
              </a:rPr>
              <a:t>Academic Support and Extra-Curricular Activities</a:t>
            </a:r>
            <a:endParaRPr sz="2800" i="1" dirty="0">
              <a:effectLst>
                <a:outerShdw blurRad="38100" dist="38100" dir="2700000" algn="tl">
                  <a:srgbClr val="DDDDDD"/>
                </a:outerShdw>
              </a:effectLst>
              <a:ea typeface="+mj-ea"/>
              <a:cs typeface="+mj-cs"/>
            </a:endParaRPr>
          </a:p>
        </p:txBody>
      </p:sp>
      <p:sp>
        <p:nvSpPr>
          <p:cNvPr id="25602" name="Rectangle 3"/>
          <p:cNvSpPr>
            <a:spLocks noGrp="1" noChangeArrowheads="1"/>
          </p:cNvSpPr>
          <p:nvPr>
            <p:ph type="body" idx="1"/>
          </p:nvPr>
        </p:nvSpPr>
        <p:spPr>
          <a:xfrm>
            <a:off x="457200" y="1447800"/>
            <a:ext cx="8229600" cy="4724400"/>
          </a:xfrm>
        </p:spPr>
        <p:txBody>
          <a:bodyPr/>
          <a:lstStyle/>
          <a:p>
            <a:pPr marL="184150" lvl="0" indent="0">
              <a:buNone/>
            </a:pPr>
            <a:r>
              <a:rPr lang="en-US" u="sng" dirty="0">
                <a:solidFill>
                  <a:schemeClr val="tx2"/>
                </a:solidFill>
              </a:rPr>
              <a:t>States</a:t>
            </a:r>
            <a:r>
              <a:rPr lang="en-US" dirty="0">
                <a:solidFill>
                  <a:schemeClr val="tx2"/>
                </a:solidFill>
              </a:rPr>
              <a:t> must </a:t>
            </a:r>
            <a:r>
              <a:rPr lang="en-US" dirty="0" smtClean="0">
                <a:solidFill>
                  <a:schemeClr val="tx2"/>
                </a:solidFill>
              </a:rPr>
              <a:t>have procedures to:</a:t>
            </a:r>
          </a:p>
          <a:p>
            <a:r>
              <a:rPr lang="en-US" dirty="0" smtClean="0">
                <a:solidFill>
                  <a:schemeClr val="tx2"/>
                </a:solidFill>
              </a:rPr>
              <a:t>identify </a:t>
            </a:r>
            <a:r>
              <a:rPr lang="en-US" dirty="0">
                <a:solidFill>
                  <a:schemeClr val="tx2"/>
                </a:solidFill>
              </a:rPr>
              <a:t>and remove barriers that prevent youth from receiving appropriate credit for full or partial coursework satisfactorily completed while attending a prior </a:t>
            </a:r>
            <a:r>
              <a:rPr lang="en-US" dirty="0" smtClean="0">
                <a:solidFill>
                  <a:schemeClr val="tx2"/>
                </a:solidFill>
              </a:rPr>
              <a:t>school.</a:t>
            </a:r>
          </a:p>
          <a:p>
            <a:r>
              <a:rPr lang="en-US" dirty="0" smtClean="0">
                <a:solidFill>
                  <a:srgbClr val="FF0000"/>
                </a:solidFill>
              </a:rPr>
              <a:t>ensure </a:t>
            </a:r>
            <a:r>
              <a:rPr lang="en-US" dirty="0">
                <a:solidFill>
                  <a:srgbClr val="FF0000"/>
                </a:solidFill>
              </a:rPr>
              <a:t>that homeless children and youth </a:t>
            </a:r>
            <a:r>
              <a:rPr lang="en-US" dirty="0">
                <a:solidFill>
                  <a:schemeClr val="tx2"/>
                </a:solidFill>
              </a:rPr>
              <a:t>who meet the relevant eligibility criteria </a:t>
            </a:r>
            <a:r>
              <a:rPr lang="en-US" dirty="0">
                <a:solidFill>
                  <a:srgbClr val="FF0000"/>
                </a:solidFill>
              </a:rPr>
              <a:t>do not face barriers </a:t>
            </a:r>
            <a:r>
              <a:rPr lang="en-US" dirty="0" smtClean="0">
                <a:solidFill>
                  <a:schemeClr val="tx2"/>
                </a:solidFill>
              </a:rPr>
              <a:t>to accessing academic </a:t>
            </a:r>
            <a:r>
              <a:rPr lang="en-US" dirty="0">
                <a:solidFill>
                  <a:schemeClr val="tx2"/>
                </a:solidFill>
              </a:rPr>
              <a:t>and </a:t>
            </a:r>
            <a:r>
              <a:rPr lang="en-US" dirty="0">
                <a:solidFill>
                  <a:srgbClr val="FF0000"/>
                </a:solidFill>
              </a:rPr>
              <a:t>extracurricular activities</a:t>
            </a:r>
            <a:r>
              <a:rPr lang="en-US" dirty="0">
                <a:solidFill>
                  <a:schemeClr val="tx2"/>
                </a:solidFill>
              </a:rPr>
              <a:t>, including magnet school, summer school, career and technical education, advanced placement, online learning, and charter school </a:t>
            </a:r>
            <a:r>
              <a:rPr lang="en-US" dirty="0" smtClean="0">
                <a:solidFill>
                  <a:schemeClr val="tx2"/>
                </a:solidFill>
              </a:rPr>
              <a:t>programs.</a:t>
            </a:r>
            <a:endParaRPr lang="en-US" sz="2000" dirty="0">
              <a:solidFill>
                <a:schemeClr val="tx2"/>
              </a:solidFill>
            </a:endParaRPr>
          </a:p>
        </p:txBody>
      </p:sp>
      <p:sp>
        <p:nvSpPr>
          <p:cNvPr id="25603" name="Slide Number Placeholder 4"/>
          <p:cNvSpPr>
            <a:spLocks noGrp="1"/>
          </p:cNvSpPr>
          <p:nvPr>
            <p:ph type="sldNum" sz="quarter" idx="12"/>
          </p:nvPr>
        </p:nvSpPr>
        <p:spPr bwMode="auto">
          <a:noFill/>
          <a:ln>
            <a:miter lim="800000"/>
            <a:headEnd/>
            <a:tailEnd/>
          </a:ln>
        </p:spPr>
        <p:txBody>
          <a:bodyPr/>
          <a:lstStyle/>
          <a:p>
            <a:fld id="{AF87CAE7-7D26-41B0-AF77-A71ABDE31012}" type="slidenum">
              <a:rPr lang="en-US"/>
              <a:pPr/>
              <a:t>5</a:t>
            </a:fld>
            <a:endParaRPr lang="en-US"/>
          </a:p>
        </p:txBody>
      </p:sp>
    </p:spTree>
    <p:extLst>
      <p:ext uri="{BB962C8B-B14F-4D97-AF65-F5344CB8AC3E}">
        <p14:creationId xmlns:p14="http://schemas.microsoft.com/office/powerpoint/2010/main" val="2685853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381000" y="304800"/>
            <a:ext cx="8534400" cy="1219200"/>
          </a:xfrm>
        </p:spPr>
        <p:txBody>
          <a:bodyPr>
            <a:noAutofit/>
          </a:bodyPr>
          <a:lstStyle/>
          <a:p>
            <a:pPr eaLnBrk="1" hangingPunct="1">
              <a:defRPr/>
            </a:pPr>
            <a:r>
              <a:rPr lang="en-US" sz="3000" dirty="0" smtClean="0">
                <a:effectLst>
                  <a:outerShdw blurRad="38100" dist="38100" dir="2700000" algn="tl">
                    <a:srgbClr val="DDDDDD"/>
                  </a:outerShdw>
                </a:effectLst>
                <a:ea typeface="+mj-ea"/>
                <a:cs typeface="+mj-cs"/>
              </a:rPr>
              <a:t>McKinney-Vento Amendments: </a:t>
            </a:r>
            <a:br>
              <a:rPr lang="en-US" sz="3000" dirty="0" smtClean="0">
                <a:effectLst>
                  <a:outerShdw blurRad="38100" dist="38100" dir="2700000" algn="tl">
                    <a:srgbClr val="DDDDDD"/>
                  </a:outerShdw>
                </a:effectLst>
                <a:ea typeface="+mj-ea"/>
                <a:cs typeface="+mj-cs"/>
              </a:rPr>
            </a:br>
            <a:r>
              <a:rPr lang="en-US" sz="3000" dirty="0" smtClean="0">
                <a:effectLst>
                  <a:outerShdw blurRad="38100" dist="38100" dir="2700000" algn="tl">
                    <a:srgbClr val="DDDDDD"/>
                  </a:outerShdw>
                </a:effectLst>
                <a:ea typeface="+mj-ea"/>
                <a:cs typeface="+mj-cs"/>
              </a:rPr>
              <a:t>Preschool Children</a:t>
            </a:r>
            <a:endParaRPr sz="3000" i="1" dirty="0">
              <a:effectLst>
                <a:outerShdw blurRad="38100" dist="38100" dir="2700000" algn="tl">
                  <a:srgbClr val="DDDDDD"/>
                </a:outerShdw>
              </a:effectLst>
              <a:ea typeface="+mj-ea"/>
              <a:cs typeface="+mj-cs"/>
            </a:endParaRPr>
          </a:p>
        </p:txBody>
      </p:sp>
      <p:sp>
        <p:nvSpPr>
          <p:cNvPr id="25602" name="Rectangle 3"/>
          <p:cNvSpPr>
            <a:spLocks noGrp="1" noChangeArrowheads="1"/>
          </p:cNvSpPr>
          <p:nvPr>
            <p:ph type="body" idx="1"/>
          </p:nvPr>
        </p:nvSpPr>
        <p:spPr>
          <a:xfrm>
            <a:off x="304800" y="1676400"/>
            <a:ext cx="8458200" cy="4876800"/>
          </a:xfrm>
        </p:spPr>
        <p:txBody>
          <a:bodyPr/>
          <a:lstStyle/>
          <a:p>
            <a:pPr lvl="0"/>
            <a:r>
              <a:rPr lang="en-US" u="sng" dirty="0">
                <a:solidFill>
                  <a:schemeClr val="tx2"/>
                </a:solidFill>
              </a:rPr>
              <a:t>State plans</a:t>
            </a:r>
            <a:r>
              <a:rPr lang="en-US" dirty="0">
                <a:solidFill>
                  <a:schemeClr val="tx2"/>
                </a:solidFill>
              </a:rPr>
              <a:t> must include procedures that ensure that homeless children have access to public preschool programs, administered by the SEA or LEA, as provided to other children.</a:t>
            </a:r>
          </a:p>
          <a:p>
            <a:pPr lvl="0"/>
            <a:r>
              <a:rPr lang="en-US" dirty="0">
                <a:solidFill>
                  <a:schemeClr val="tx2"/>
                </a:solidFill>
              </a:rPr>
              <a:t>Liaisons must ensure homeless families and children can access early intervention services under IDEA Part C, if eligible.</a:t>
            </a:r>
          </a:p>
          <a:p>
            <a:pPr lvl="0"/>
            <a:r>
              <a:rPr lang="en-US" dirty="0">
                <a:solidFill>
                  <a:srgbClr val="FF0000"/>
                </a:solidFill>
              </a:rPr>
              <a:t>The definition of school of origin includes preschools.</a:t>
            </a:r>
          </a:p>
          <a:p>
            <a:pPr marL="457200" lvl="1" indent="-273050" eaLnBrk="1" hangingPunct="1">
              <a:lnSpc>
                <a:spcPct val="90000"/>
              </a:lnSpc>
              <a:buClr>
                <a:schemeClr val="accent1"/>
              </a:buClr>
              <a:buSzPct val="80000"/>
              <a:buFont typeface="Wingdings 2" pitchFamily="18" charset="2"/>
              <a:buChar char=""/>
            </a:pPr>
            <a:endParaRPr lang="en-US" sz="3200"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a:solidFill>
                <a:srgbClr val="2A2D6C"/>
              </a:solidFill>
              <a:ea typeface="Osaka" charset="-128"/>
              <a:cs typeface=""/>
            </a:endParaRPr>
          </a:p>
          <a:p>
            <a:pPr marL="184150" lvl="1" indent="0" eaLnBrk="1" hangingPunct="1">
              <a:lnSpc>
                <a:spcPct val="90000"/>
              </a:lnSpc>
              <a:buClr>
                <a:schemeClr val="accent1"/>
              </a:buClr>
              <a:buSzPct val="80000"/>
              <a:buNone/>
            </a:pPr>
            <a:endParaRPr lang="en-US" sz="3200"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u="sng"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smtClean="0">
              <a:solidFill>
                <a:srgbClr val="2A2D6C"/>
              </a:solidFill>
              <a:ea typeface="Osaka" charset="0"/>
            </a:endParaRPr>
          </a:p>
        </p:txBody>
      </p:sp>
      <p:sp>
        <p:nvSpPr>
          <p:cNvPr id="25603" name="Slide Number Placeholder 4"/>
          <p:cNvSpPr>
            <a:spLocks noGrp="1"/>
          </p:cNvSpPr>
          <p:nvPr>
            <p:ph type="sldNum" sz="quarter" idx="12"/>
          </p:nvPr>
        </p:nvSpPr>
        <p:spPr bwMode="auto">
          <a:noFill/>
          <a:ln>
            <a:miter lim="800000"/>
            <a:headEnd/>
            <a:tailEnd/>
          </a:ln>
        </p:spPr>
        <p:txBody>
          <a:bodyPr/>
          <a:lstStyle/>
          <a:p>
            <a:fld id="{AF87CAE7-7D26-41B0-AF77-A71ABDE31012}" type="slidenum">
              <a:rPr lang="en-US"/>
              <a:pPr/>
              <a:t>6</a:t>
            </a:fld>
            <a:endParaRPr lang="en-US"/>
          </a:p>
        </p:txBody>
      </p:sp>
    </p:spTree>
    <p:extLst>
      <p:ext uri="{BB962C8B-B14F-4D97-AF65-F5344CB8AC3E}">
        <p14:creationId xmlns:p14="http://schemas.microsoft.com/office/powerpoint/2010/main" val="14526848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Turn and Talk</a:t>
            </a:r>
            <a:endParaRPr lang="en-US"/>
          </a:p>
        </p:txBody>
      </p:sp>
      <p:sp>
        <p:nvSpPr>
          <p:cNvPr id="3" name="Content Placeholder 2"/>
          <p:cNvSpPr>
            <a:spLocks noGrp="1"/>
          </p:cNvSpPr>
          <p:nvPr>
            <p:ph idx="1"/>
          </p:nvPr>
        </p:nvSpPr>
        <p:spPr/>
        <p:txBody>
          <a:bodyPr/>
          <a:lstStyle/>
          <a:p>
            <a:r>
              <a:rPr lang="en-US">
                <a:solidFill>
                  <a:schemeClr val="tx2"/>
                </a:solidFill>
              </a:rPr>
              <a:t>What impact will the change of definition of SOO to include feeder pattern and preschool have on your district?</a:t>
            </a:r>
          </a:p>
          <a:p>
            <a:r>
              <a:rPr lang="en-US">
                <a:solidFill>
                  <a:schemeClr val="tx2"/>
                </a:solidFill>
              </a:rPr>
              <a:t>What strategies will you use to implement these changes?</a:t>
            </a:r>
            <a:endParaRPr lang="en-US">
              <a:solidFill>
                <a:schemeClr val="tx2"/>
              </a:solidFill>
            </a:endParaRPr>
          </a:p>
        </p:txBody>
      </p:sp>
      <p:sp>
        <p:nvSpPr>
          <p:cNvPr id="4" name="Slide Number Placeholder 3"/>
          <p:cNvSpPr>
            <a:spLocks noGrp="1"/>
          </p:cNvSpPr>
          <p:nvPr>
            <p:ph type="sldNum" sz="quarter" idx="12"/>
          </p:nvPr>
        </p:nvSpPr>
        <p:spPr/>
        <p:txBody>
          <a:bodyPr/>
          <a:lstStyle/>
          <a:p>
            <a:fld id="{D3EE8E1F-6F0F-4948-98BE-1BA53B849F87}" type="slidenum">
              <a:rPr lang="en-US" smtClean="0"/>
              <a:pPr/>
              <a:t>7</a:t>
            </a:fld>
            <a:endParaRPr lang="en-US"/>
          </a:p>
        </p:txBody>
      </p:sp>
    </p:spTree>
    <p:extLst>
      <p:ext uri="{BB962C8B-B14F-4D97-AF65-F5344CB8AC3E}">
        <p14:creationId xmlns:p14="http://schemas.microsoft.com/office/powerpoint/2010/main" val="459069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381000" y="609600"/>
            <a:ext cx="8458200" cy="1219200"/>
          </a:xfrm>
        </p:spPr>
        <p:txBody>
          <a:bodyPr>
            <a:noAutofit/>
          </a:bodyPr>
          <a:lstStyle/>
          <a:p>
            <a:pPr eaLnBrk="1" hangingPunct="1">
              <a:defRPr/>
            </a:pPr>
            <a:r>
              <a:rPr lang="en-US" sz="3400" dirty="0" smtClean="0">
                <a:effectLst>
                  <a:outerShdw blurRad="38100" dist="38100" dir="2700000" algn="tl">
                    <a:srgbClr val="DDDDDD"/>
                  </a:outerShdw>
                </a:effectLst>
              </a:rPr>
              <a:t>McKinney-Vento Amendment:</a:t>
            </a:r>
            <a:br>
              <a:rPr lang="en-US" sz="3400" dirty="0" smtClean="0">
                <a:effectLst>
                  <a:outerShdw blurRad="38100" dist="38100" dir="2700000" algn="tl">
                    <a:srgbClr val="DDDDDD"/>
                  </a:outerShdw>
                </a:effectLst>
              </a:rPr>
            </a:br>
            <a:r>
              <a:rPr lang="en-US" sz="3400" dirty="0" smtClean="0">
                <a:effectLst>
                  <a:outerShdw blurRad="38100" dist="38100" dir="2700000" algn="tl">
                    <a:srgbClr val="DDDDDD"/>
                  </a:outerShdw>
                </a:effectLst>
              </a:rPr>
              <a:t>Authorized Funding Level</a:t>
            </a:r>
            <a:endParaRPr sz="3400" i="1" dirty="0">
              <a:effectLst>
                <a:outerShdw blurRad="38100" dist="38100" dir="2700000" algn="tl">
                  <a:srgbClr val="DDDDDD"/>
                </a:outerShdw>
              </a:effectLst>
              <a:ea typeface="+mj-ea"/>
              <a:cs typeface="+mj-cs"/>
            </a:endParaRPr>
          </a:p>
        </p:txBody>
      </p:sp>
      <p:sp>
        <p:nvSpPr>
          <p:cNvPr id="25602" name="Rectangle 3"/>
          <p:cNvSpPr>
            <a:spLocks noGrp="1" noChangeArrowheads="1"/>
          </p:cNvSpPr>
          <p:nvPr>
            <p:ph type="body" idx="1"/>
          </p:nvPr>
        </p:nvSpPr>
        <p:spPr>
          <a:xfrm>
            <a:off x="533400" y="1722437"/>
            <a:ext cx="8153400" cy="3992563"/>
          </a:xfrm>
        </p:spPr>
        <p:txBody>
          <a:bodyPr/>
          <a:lstStyle/>
          <a:p>
            <a:pPr marL="184150" lvl="0" indent="0">
              <a:buNone/>
            </a:pPr>
            <a:endParaRPr lang="en-US" sz="3200" dirty="0" smtClean="0">
              <a:solidFill>
                <a:schemeClr val="tx2"/>
              </a:solidFill>
            </a:endParaRPr>
          </a:p>
          <a:p>
            <a:pPr lvl="0"/>
            <a:r>
              <a:rPr lang="en-US" sz="3200" dirty="0">
                <a:solidFill>
                  <a:schemeClr val="tx2"/>
                </a:solidFill>
              </a:rPr>
              <a:t>The bill authorizes $85 million for each of fiscal years 2017 through 2020. </a:t>
            </a:r>
            <a:endParaRPr lang="en-US" sz="3200" dirty="0" smtClean="0">
              <a:solidFill>
                <a:schemeClr val="tx2"/>
              </a:solidFill>
            </a:endParaRPr>
          </a:p>
          <a:p>
            <a:pPr lvl="0"/>
            <a:r>
              <a:rPr lang="en-US" sz="3200" dirty="0" smtClean="0">
                <a:solidFill>
                  <a:schemeClr val="tx2"/>
                </a:solidFill>
              </a:rPr>
              <a:t>This </a:t>
            </a:r>
            <a:r>
              <a:rPr lang="en-US" sz="3200" dirty="0">
                <a:solidFill>
                  <a:schemeClr val="tx2"/>
                </a:solidFill>
              </a:rPr>
              <a:t>represents a 21% increase over the previously authorized level of $70 million, and a </a:t>
            </a:r>
            <a:r>
              <a:rPr lang="en-US" sz="3200" dirty="0">
                <a:solidFill>
                  <a:srgbClr val="FF0000"/>
                </a:solidFill>
              </a:rPr>
              <a:t>31% increase </a:t>
            </a:r>
            <a:r>
              <a:rPr lang="en-US" sz="3200" dirty="0">
                <a:solidFill>
                  <a:schemeClr val="tx2"/>
                </a:solidFill>
              </a:rPr>
              <a:t>over the currently appropriated level of $65 million.</a:t>
            </a:r>
          </a:p>
          <a:p>
            <a:pPr marL="457200" lvl="1" indent="-273050" eaLnBrk="1" hangingPunct="1">
              <a:lnSpc>
                <a:spcPct val="90000"/>
              </a:lnSpc>
              <a:buClr>
                <a:schemeClr val="accent1"/>
              </a:buClr>
              <a:buSzPct val="80000"/>
              <a:buFont typeface="Wingdings 2" pitchFamily="18" charset="2"/>
              <a:buChar char=""/>
            </a:pPr>
            <a:endParaRPr lang="en-US" sz="3200"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smtClean="0">
              <a:solidFill>
                <a:srgbClr val="2A2D6C"/>
              </a:solidFill>
              <a:ea typeface="Osaka" charset="0"/>
            </a:endParaRPr>
          </a:p>
        </p:txBody>
      </p:sp>
      <p:sp>
        <p:nvSpPr>
          <p:cNvPr id="25603" name="Slide Number Placeholder 4"/>
          <p:cNvSpPr>
            <a:spLocks noGrp="1"/>
          </p:cNvSpPr>
          <p:nvPr>
            <p:ph type="sldNum" sz="quarter" idx="12"/>
          </p:nvPr>
        </p:nvSpPr>
        <p:spPr bwMode="auto">
          <a:noFill/>
          <a:ln>
            <a:miter lim="800000"/>
            <a:headEnd/>
            <a:tailEnd/>
          </a:ln>
        </p:spPr>
        <p:txBody>
          <a:bodyPr/>
          <a:lstStyle/>
          <a:p>
            <a:fld id="{AF87CAE7-7D26-41B0-AF77-A71ABDE31012}" type="slidenum">
              <a:rPr lang="en-US"/>
              <a:pPr/>
              <a:t>8</a:t>
            </a:fld>
            <a:endParaRPr lang="en-US" dirty="0"/>
          </a:p>
        </p:txBody>
      </p:sp>
    </p:spTree>
    <p:extLst>
      <p:ext uri="{BB962C8B-B14F-4D97-AF65-F5344CB8AC3E}">
        <p14:creationId xmlns:p14="http://schemas.microsoft.com/office/powerpoint/2010/main" val="18256996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457200" y="304800"/>
            <a:ext cx="8229600" cy="1219200"/>
          </a:xfrm>
        </p:spPr>
        <p:txBody>
          <a:bodyPr>
            <a:noAutofit/>
          </a:bodyPr>
          <a:lstStyle/>
          <a:p>
            <a:pPr eaLnBrk="1" hangingPunct="1">
              <a:defRPr/>
            </a:pPr>
            <a:r>
              <a:rPr lang="en-US" sz="3000" dirty="0" smtClean="0">
                <a:effectLst>
                  <a:outerShdw blurRad="38100" dist="38100" dir="2700000" algn="tl">
                    <a:srgbClr val="DDDDDD"/>
                  </a:outerShdw>
                </a:effectLst>
                <a:ea typeface="+mj-ea"/>
                <a:cs typeface="+mj-cs"/>
              </a:rPr>
              <a:t>Title I, Part A Amendments: </a:t>
            </a:r>
            <a:br>
              <a:rPr lang="en-US" sz="3000" dirty="0" smtClean="0">
                <a:effectLst>
                  <a:outerShdw blurRad="38100" dist="38100" dir="2700000" algn="tl">
                    <a:srgbClr val="DDDDDD"/>
                  </a:outerShdw>
                </a:effectLst>
                <a:ea typeface="+mj-ea"/>
                <a:cs typeface="+mj-cs"/>
              </a:rPr>
            </a:br>
            <a:r>
              <a:rPr lang="en-US" sz="3000" dirty="0" smtClean="0">
                <a:effectLst>
                  <a:outerShdw blurRad="38100" dist="38100" dir="2700000" algn="tl">
                    <a:srgbClr val="DDDDDD"/>
                  </a:outerShdw>
                </a:effectLst>
                <a:ea typeface="+mj-ea"/>
                <a:cs typeface="+mj-cs"/>
              </a:rPr>
              <a:t>State and Local Plans</a:t>
            </a:r>
            <a:endParaRPr sz="3000" i="1" dirty="0">
              <a:effectLst>
                <a:outerShdw blurRad="38100" dist="38100" dir="2700000" algn="tl">
                  <a:srgbClr val="DDDDDD"/>
                </a:outerShdw>
              </a:effectLst>
              <a:ea typeface="+mj-ea"/>
              <a:cs typeface="+mj-cs"/>
            </a:endParaRPr>
          </a:p>
        </p:txBody>
      </p:sp>
      <p:sp>
        <p:nvSpPr>
          <p:cNvPr id="25602" name="Rectangle 3"/>
          <p:cNvSpPr>
            <a:spLocks noGrp="1" noChangeArrowheads="1"/>
          </p:cNvSpPr>
          <p:nvPr>
            <p:ph type="body" idx="1"/>
          </p:nvPr>
        </p:nvSpPr>
        <p:spPr>
          <a:xfrm>
            <a:off x="457200" y="1722437"/>
            <a:ext cx="8229600" cy="4221163"/>
          </a:xfrm>
        </p:spPr>
        <p:txBody>
          <a:bodyPr/>
          <a:lstStyle/>
          <a:p>
            <a:pPr lvl="0"/>
            <a:r>
              <a:rPr lang="en-US" dirty="0">
                <a:solidFill>
                  <a:schemeClr val="tx2"/>
                </a:solidFill>
              </a:rPr>
              <a:t>State Title I plans must describe</a:t>
            </a:r>
            <a:r>
              <a:rPr lang="en-US" sz="3200" dirty="0">
                <a:solidFill>
                  <a:schemeClr val="tx2"/>
                </a:solidFill>
              </a:rPr>
              <a:t> </a:t>
            </a:r>
            <a:r>
              <a:rPr lang="en-US" dirty="0">
                <a:solidFill>
                  <a:schemeClr val="tx2"/>
                </a:solidFill>
              </a:rPr>
              <a:t>how the </a:t>
            </a:r>
            <a:r>
              <a:rPr lang="en-US" dirty="0" smtClean="0">
                <a:solidFill>
                  <a:schemeClr val="tx2"/>
                </a:solidFill>
              </a:rPr>
              <a:t>SEA will </a:t>
            </a:r>
            <a:r>
              <a:rPr lang="en-US" dirty="0">
                <a:solidFill>
                  <a:schemeClr val="tx2"/>
                </a:solidFill>
              </a:rPr>
              <a:t>provide support to </a:t>
            </a:r>
            <a:r>
              <a:rPr lang="en-US" dirty="0" smtClean="0">
                <a:solidFill>
                  <a:schemeClr val="tx2"/>
                </a:solidFill>
              </a:rPr>
              <a:t>LEAs to </a:t>
            </a:r>
            <a:r>
              <a:rPr lang="en-US" dirty="0">
                <a:solidFill>
                  <a:schemeClr val="tx2"/>
                </a:solidFill>
              </a:rPr>
              <a:t>ensure the identification, enrollment, attendance, and school stability of homeless children and youth.</a:t>
            </a:r>
            <a:endParaRPr lang="en-US" sz="2000" dirty="0">
              <a:solidFill>
                <a:schemeClr val="tx2"/>
              </a:solidFill>
            </a:endParaRPr>
          </a:p>
          <a:p>
            <a:pPr lvl="0"/>
            <a:r>
              <a:rPr lang="en-US" dirty="0">
                <a:solidFill>
                  <a:srgbClr val="FF0000"/>
                </a:solidFill>
              </a:rPr>
              <a:t>Local Title I plans must describe </a:t>
            </a:r>
            <a:r>
              <a:rPr lang="en-US" dirty="0" smtClean="0">
                <a:solidFill>
                  <a:srgbClr val="FF0000"/>
                </a:solidFill>
              </a:rPr>
              <a:t>the services the LEA will </a:t>
            </a:r>
            <a:r>
              <a:rPr lang="en-US" dirty="0">
                <a:solidFill>
                  <a:srgbClr val="FF0000"/>
                </a:solidFill>
              </a:rPr>
              <a:t>provide to support the enrollment, attendance, and success of homeless children and youth, including services provided with the Title I homeless </a:t>
            </a:r>
            <a:r>
              <a:rPr lang="en-US" dirty="0" smtClean="0">
                <a:solidFill>
                  <a:srgbClr val="FF0000"/>
                </a:solidFill>
              </a:rPr>
              <a:t>reservation, </a:t>
            </a:r>
            <a:r>
              <a:rPr lang="en-US" dirty="0">
                <a:solidFill>
                  <a:srgbClr val="FF0000"/>
                </a:solidFill>
              </a:rPr>
              <a:t>in coordination with the services the LEA </a:t>
            </a:r>
            <a:r>
              <a:rPr lang="en-US" dirty="0" smtClean="0">
                <a:solidFill>
                  <a:srgbClr val="FF0000"/>
                </a:solidFill>
              </a:rPr>
              <a:t>provides </a:t>
            </a:r>
            <a:r>
              <a:rPr lang="en-US" dirty="0">
                <a:solidFill>
                  <a:srgbClr val="FF0000"/>
                </a:solidFill>
              </a:rPr>
              <a:t>under the McKinney-Vento </a:t>
            </a:r>
            <a:r>
              <a:rPr lang="en-US" dirty="0" smtClean="0">
                <a:solidFill>
                  <a:srgbClr val="FF0000"/>
                </a:solidFill>
              </a:rPr>
              <a:t>Act.</a:t>
            </a:r>
            <a:endParaRPr lang="en-US" sz="2000" dirty="0">
              <a:solidFill>
                <a:srgbClr val="FF0000"/>
              </a:solidFill>
            </a:endParaRPr>
          </a:p>
          <a:p>
            <a:pPr marL="457200" lvl="1" indent="-273050" eaLnBrk="1" hangingPunct="1">
              <a:lnSpc>
                <a:spcPct val="90000"/>
              </a:lnSpc>
              <a:buClr>
                <a:schemeClr val="accent1"/>
              </a:buClr>
              <a:buSzPct val="80000"/>
              <a:buFont typeface="Wingdings 2" pitchFamily="18" charset="2"/>
              <a:buChar char=""/>
            </a:pPr>
            <a:endParaRPr lang="en-US" sz="3200"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u="sng"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smtClean="0">
              <a:solidFill>
                <a:srgbClr val="2A2D6C"/>
              </a:solidFill>
              <a:ea typeface="Osaka" charset="0"/>
            </a:endParaRPr>
          </a:p>
        </p:txBody>
      </p:sp>
      <p:sp>
        <p:nvSpPr>
          <p:cNvPr id="25603" name="Slide Number Placeholder 4"/>
          <p:cNvSpPr>
            <a:spLocks noGrp="1"/>
          </p:cNvSpPr>
          <p:nvPr>
            <p:ph type="sldNum" sz="quarter" idx="12"/>
          </p:nvPr>
        </p:nvSpPr>
        <p:spPr bwMode="auto">
          <a:noFill/>
          <a:ln>
            <a:miter lim="800000"/>
            <a:headEnd/>
            <a:tailEnd/>
          </a:ln>
        </p:spPr>
        <p:txBody>
          <a:bodyPr/>
          <a:lstStyle/>
          <a:p>
            <a:fld id="{AF87CAE7-7D26-41B0-AF77-A71ABDE31012}" type="slidenum">
              <a:rPr lang="en-US"/>
              <a:pPr/>
              <a:t>9</a:t>
            </a:fld>
            <a:endParaRPr lang="en-US"/>
          </a:p>
        </p:txBody>
      </p:sp>
    </p:spTree>
    <p:extLst>
      <p:ext uri="{BB962C8B-B14F-4D97-AF65-F5344CB8AC3E}">
        <p14:creationId xmlns:p14="http://schemas.microsoft.com/office/powerpoint/2010/main" val="70066601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8"/>
  <p:tag name="MMPROD_THEME_BG_IMAGE" val=""/>
  <p:tag name="MMPROD_10107PHOTO" val="/9j/4AAQSkZJRgABAQAAAQABAAD/2wBDAAMCAgMCAgMDAwMEAwMEBQgFBQQEBQoHBwYIDAoMDAsKCwsNDhIQDQ4RDgsLEBYQERMUFRUVDA8XGBYUGBIUFRT/2wBDAQMEBAUEBQkFBQkUDQsNFBQUFBQUFBQUFBQUFBQUFBQUFBQUFBQUFBQUFBQUFBQUFBQUFBQUFBQUFBQUFBQUFBT/wAARCAExARc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8/GZTAPly5yCc4rS0fToZI/MkB3f7Hf1rLXMbk4BB7npW/pFzJDGsyoJCDjaOK2m2kRG1yGe3gjYgq6479M1UkliJ8stvVjzk4qxf3Ul/NxF5RB3HHOTVX+ypJCGw7tncBjqc9vQUR8xvyDzbcsdgZY1XBJx19qQmBIRITkg8DOaSawnUErGeDhsGq8Vo5ikLJkr976Zq9GQdHYabb3ls0ySpE+BwRnFZupwwWvyZYsmA2309h/Wq1oJVvGVXKw7RnjPb+VLPIQZBDu8okLl+tZtWZT2BY7d1iIYbmyAD1GPWo0Fv5rIzMdvQDv8AnVZFw4ZEMhx2/wAavfY3UmQxb8dSKaJtcf59uEkZG2BRwjjv+dM06FJowfNABGcEciqbmQhlMeGY8Z5zT0tJeNm9dp61dho17XRrcyRuLuP72NrEgGupWf58hx5aYXlsCuEAuGk/eZURnJXHf0NbVrqKtHsyzuR0VeDXLUg2bwkkZfiyU3erSsAYsqNob261mYMcLFjudR19K0tcQi8ZpHyT0RV6D3NZfmljtQ/ITnOOtdFP4VYxl8TJIYYnImIUyYwWHXFIChvoyi/lUgVlDDaDGynJA5p9jZebdxMqEL3DHOKuTuJF+5sSse9CHMg4NVREVMYxgdcA8+9bWsxNFbwrE+8ZPOBgVnGzuF2vjcOnTrnv/wDWrA0W5XKiM5B3Enbj+tMMaKPkXkjmT1q6sDRyBWSTcOAgHb1NR+VPJPJujK9vTNCZbRWghCR9FOTnnk/SnStlsqFPHGPWnpbTLJIvksQT94DimCKZYCRCdwySpH3scYH5VaZncSSRXaNtq7u9LjY26MjPcHtk0tvYXXysbaRVz1K/dqydLnCuRHIB/e24zj3pDM+UAJvRt47nv1ptrKFLgA+pb3onhmgkVYlznGc5OPc1cXT2MSkZXIO7tVbEc2pRmv8AYAik5zgCoJdSYEA7VbPzK3v/ACpU0S4uZJMoFUH5SAeamOifLhiXfgkY6CiyC7KNxPcyOoGxlIOG9PakjtbiXEzy5C87SBj8MVqwWEm4sinHQZTPHpSi1uAhyhdRyoxyRTuBRtdOhtWMgABbJLKODT1UICMAY556c96tSRGEeVI2S/IHfP8An+VLHAZUSPyyyheDjP1ov3KsQJMLYIdwxjBLc80VbSzSMJ8+1znd2x7UUuZBYoShZiEdsBWzkdD6VbilZSY0ZgAcnngVBdRxqFAYdN2c9PaoYWfdtMWc5ywPNVuZ7GjJOVkDI+1s8kU57va5Kvt9aqLtR1IbLD1pjpLFcSYbCkA4FKyKuyy926AkSf6wEkI1NUuwLH5kAwTu5wfaqcsjAAMAW7A9BUkC7V+c5GMkZxR0JNIEKYxGzAbRknnPqKlikttoDNls49h+dZBG5lJIwOlPaQ7jhNw4BzSaKubq2kRh2rICSc7QePzpY41iOHfZhdwUdawzIyD5GKk8HNL9oKLv7dwM5/8ArVHKwLEZRrp2dllC/MpBzn2qS6uJWjJXMcrP90HgDpisa3kIk+6yoGJwOM1MZppXcs7EE5UEYIrXQC211dRyF2Y7egHHSovtt1HMzxSFGwRzzkdaR33gAuScdTzg1VhikQYd9z7s7ie3+eKe5JfubmaUgs28gcp71TRZUTO0bsg9OPpVy5CxqZIwTzyfeq1vdGZSE6g4yfWjZFbsWacwq6ZO8L0U84NWdABeRlxvYHCqM5JpixKqgzAgnkt2AqCS/dJzDAGU9chcfjmofYrl6nWwW8Mt/AJ5AqqwEm7pXr6aZ4dfyFiRrgv82IQDur5qmmuYrZ5WYna33d3JJ6da1vD3jLW9JCSW0zDPKk56Z7is5UnJaME7H0CfCtleX8UsOj3EYQ5+f5Q+PrWzdeDbCCVJ59NBRV3Mq84b6964Lwn8a5BJbw6sI0xwXK7Qc/jXpenfELQtUdY01SIYUYTPJ/SuaUZx3RfoMsPDnhxSfLghAYYMZ9fYVKPAOjT4hNorJGdyHuKvxW1tqitLGELnOx4x+RBptlLe6XK0UrLLCTgyjsc1FxXuQDwlpNnFHH9kUhjglhyKnbwdpUkcsn2JFAIQYOc+5rfkSO4gTGwlclTv+Uj1prsi2rgBVfblQw5zRcm5zdl8OtEkWWVbNCT8uQBgY/yao3vww0G5iaH7MA7Ny47DsR6mu1tGaS2b7vQA7fU0kEKMzqr7sH8j7UXa6lLVnAy/C2wIZUzEA20SHnpUtr8J9OiSMvaeed+S4JAK+9d15a+SvzsCSSpHHOeKsLva3iVnIz1C9T/hU8zKsjkv+FX6PMXCQ+UmTj6CpLn4YaKttEILZBc4ONyDCcdeOtdccPhdm2MDG71qRpMLGAxk5+YGquGhw8Xwk0aHT4I57eJ7gHDOqjcx9Camf4V6HJa4NimQf+Wa/dHfmuvn2zcqC+PYH9KlSRrmEpjPHPoKpyB3PO4vhRolveSMtmGYj7zc0V6LEgErD757oOaKnmZB8KXGnWby/u7pCoPBPWlW1jMgUzx7XI2vnByM5GPyrONukWIyhUg43evpSDAdZC+SQcccV3JiSJZrGPcZBcKWXhlzg/X3okmjXcfMXccbttUUkVp5EjdTLu53Hof/ANVDLGd/PzYIOehBqxONiV5Q6+WcOw6MR2+tCzAqsZ2lm5OM9aYJIgqoclcZ246H1zTlGE2bcyZyD/Fg+vrQOxIhjlwfMOBz0qZPLaGQ7woXA+Y8Zqm8DIWYMRnkjNQtDIkZGzdnBCHnFLyJsagjDzqN42dAx/Wi5VEJQOCCeo4BxUUcYbOCdqjJqs80SKXmkyo44B4NFxWJzLDIu3zFDLzn0pwdsqA3K87uxFV1ijmEbeViRDkMOAwx3q39nVvJDNsVh8xUcik2XYRld4y6EYHGQOT6VDKjMoA4ZerHg5qeBHJdVjZwRlQKZaJPqc21I2IAPuRTTJsPs0M1xHCziUM3QjjNa39mRmNR5p3kbivGB9KZbab9nOGBG05VgP60mpX8dmo8psnGRnqKd2WlYhlhKSIssj7CccVNbW7faAsUJkQ9S/TFZ1tePc3G58MRyMnAArSa6lPlRQHc5JPHQ+ualLuWV7/Ttu5XVCem3GRioY4r61RlEeYyBhtucfSutaxSCBQkRWVhu8xzz/8AqqKPS5kgme4fPmAYVapSVieU426jnuWCyOFK8Akc/So1uL63bYsjnHTntXS3WixeSWRiGHJB/L+dZn9kCWMHzD5uM4z09M/ka1urE6l/w98Tte8MSqYLhmtl4Jb7v0x617F4D+MlhrlyLTUpFthIMBjzkH/PWvCL2xkW2SMQkljneRxWERNp96Ad0uw53A8g+mfy/KodKE/UxcnF6H27Y6lb2V5HFHdrcW0i/uj1yB71vArDAzjGWbPzdfwr5U+H3xIFrPHbXzmWMFfKkOcx+1fS/hvWIdf0iGYODOBtJ7D/ACK86cHTZsnfVGvbwxRW2Q4QvyTTHVRIgWcBj2HGadZwx/xlTnspyAPXFNkwrNsDbMH+An6ZrK5aJG8qSFDkNKnRR1+v8qkSXbCSq5Un5c9vWoTHvhVpCFYnG7GB9Knto/Liw7gEcYPPfmkD2JpVWRUQuqgcccHFSExmRQhG04A46U57DblSu9WOfnIHHtzVgRCELHEMc7sDBwfY+lJskc1gIoEZH2sT16ZqGBVQMVBUFug6k1auB5kQaQhww+5UMaRLFv4wOAC3JpXLI4JFW9m8zg9mT+tFPVUa4yyozkZBbniiqJsz5K+Inw4n0hdzWxicvlY+gPvmuAbSL6Ubvs8jRsM+ZjgGvr3QvE+j/Fjw20FyY1vwoWVGQF1I7j0qvN8ELB0Di7mQEYHAwK6FU5dGNLqj48/saYSOwjIbOSQOSajOnXEb7im1euCO1fWmpfA7To4gYbl1wOmzPb1rEvvgRpwdM3z4dc7QuTWiroGtT5j8l2Vl2iPcc5HI/CnxR3O2RANj42hiO9fSlz+z9ZCMC3uThsEeaoBJ98UyL4D2Hl4a95Aw21ec+1DrR6Cs+h82SJKJArk89Qe9PZZ125iKbiMNt4Fez+KfhlovheJ3m1B5bhs/udo3EY46fhXBW+iy38iWyBmkc7UjVckf41oppoVjn5bc27Mq5bCZZz0J61T2tc4IiZgOC3IBNfQemfAMmxR725FtMwBKFCzLUT/B2BUkVL0qiE5Z4wCf8KzVZF8tjwOG0dRvIdstlcknArRaKWGJS6k9PvDpXe+IfD1jo3AnLsrdMYB965m4STUZNscLkZAJBzkdqu/NqSijpVitw8vmSbVB+U9Bn2rUhtVtpDwSq85fuKsyW0Nuyofkx949QfrRcyx24aOKTzCOGJ/h7nFVexSRl6rfjynSNvmwBj+7/k1yZZpctIVZh8hKDj8Paugnhl1K4PlryMg7h90CsK7jFmXQjJB+8K1TJasPS8FrH5SL82OG9T3q9pkn2JVY9jnI9+axbYwySv8Ae3Dk5PrWl86xIF3YY7qckkUtTop/ED3Eq+UFduBx1P4dqv263lyB5ccqjHzKAcZ9frXYfAT4bWfji8uJLlgBb8qrDhmJHH86+rNJ+B+nQRpDFEot2GTIy7vqB7ZrzK2Kp0JcvU7qeFlVV0fGFrpV+8pU2zHALfMucj2pY/D104lZ7IhWX/WKPuivv+3+EGjaXFA6xRyEYTLrk59Rjpj0rQb4V+HgDmziQZ52qMMfXFcLzSF9Ed0csm1ufAUvhi6ljgWaAxrs+6f4cdx9a5TX/CbQSK6qctzu28k+nvX6Nat8KdCvjiS1VFI68CvPfF3wK0iVmmtmI7AsM1rTzKDZjPLKkU2fn9/YN3DI2I3+U7yf8a9c+FXxEk0bZZ3YKq7YRz/h6e9dL49+DtzZ/aJLeUFeqhVPzHt+FeOXFy1rNH5gKXEMmCCMZr1Y1I146HkTpOkz7C0i5ju4xIrKw28qpzj0q3clZIEDSfOuRuC5B/wrzL4Xa/Pf2G9pFMkf3cEfMcd/5V6RDMs0al4jHzyqj864pKzsCsyZ4isSFP8AlnyBnP1zV1GaWGF1AjUx7WA5/WqhUNbsQUODyV4NXbeAGFRnbvxgZ6e9Ykk0MggZFlYsO6ntSMNqIGyZN33+maN4L7G+cehx0qV1+dC3y4IOwrnP1qvUCyw3Q+WkfLc7ge30qsg8tFyiOpPUn9atlvLbcGyvQgevtUcU0cTfKhfeD19DSsaJEE8QnuMhkfIyC/p7CipwsavujzH26c0Uh2PnDXvD8+kzbI2l0/UkJCXEXyh/ZsV1Wg/HG60uGOy8R22EUBDdxAlSBx616r4g0OLXrAi4t/MLDjgAj3ryrxD8OtX0e2kezWPULN87reZc8dx7V0Jp7kWa2PRNM8QWGu2sU1tcxXFuc7WWQFj6ZxUt1DGpTAZCzEZPJ/rxXz1Pp+i2qStBLeaHexk/uoz8u70ANSS3s7Wkf2jxbcKGwGjUfMB3H1rOxSa6nsfiPxbpHhlPNu9QtkKnBRHDSHjpgdK80uviVrHiTjSoU03T5G2G9l+XC9iCa5CcaIb0R6ZZ3Os3kjbg8wOPQfhXbeFPhLLq6Lc68zxqrg/Y1GFX0NXZRQm29EclLojatq6R2M8+qX0j/PeS8j2216l4U+HFp4evo7qUvc3SqM+ik/1rqtN0aw0C4WOxt1VFTAIHU46/Wp7qUtM0bBcnk89PxrOU29ENRtuQXV4UtWCPgHkgnHPrXmXirxlFpg2zyHzsbQB39zWz4412LS7ZcuA5yEXP614T4j1B75pLhnJlYkdcgL6CtKUL6sGyLVtWfVdRYm4cgnr2FPswbeE7WYepU9aoWNjkmMuMj+IiteSSGCGdMbwy7UIPArt6WQkivNMTA2GBb06/nVBVnklTO3ySpJC84/CrTtHDBgAehI+6Pwp1iiTbVkPzk4yvQCkiihMj2ls6K5yw5Y965iRHwQz5O7rivQdR0SUaeZoRuVlJA61ydxpkysFlVBJjNaxIZmRJ+9KlDGOmMcNW5Z6bI9tyvUY5OR9BVb7IWkhjVhub5TnkgZ6V3ml6ZEsCwSHyolXqRgZ9RSqPQuFkz3T9kbRlBuFeJWDHcxK9MYwa+v8ATYW8tYpOEUAhQRwPbFeE/steG/sPho3cmEV3IBPUivpjSdLguYxKBslfsOiivjsZPmqtn1mGjy00yax8O/bUEkHHqGHOfWpbjwgY4Pm3B1GeFxvPvmul0m1t7FV3ttDgnk459TWpc6nbJaj5mdsbV4zn3FcKSerOj2kk7I8nvNIGT5h2qgI2EEmsDW9GVlfarKAGAUEcnHSu71S9VDKAqhyDjb0Nctchbq0C7cMFLFe+ce1O1tjqtdanjXifQPtNrMQPMVcggevtXxd8YNEXT9cmnij2kEdBwa+99bjQQNgvCegGOPf/AAr5S/aG0JLyznkUYVSAWQYOR2r28vqtVOVngY6inG6Mb4KXaXelTR7R5sTEkp1IznnP1r2m1R4lhkgBVRkDJzz+PWvmD4SancaZqpS3WRo5pQr5PPJr6gsbpZYgEy38IQfzFevWjaWh89FWLFtHLujAGMNzkd8+9aqLsXdgMWOMFunHTHpVO5mdoBtTDKwOQeadDN58WRiMn5sAcHj1rnFsSbX3oTHtCngkHA+lXrjzpI4hHt3tw2eW2+35VTRnknGSdhHAU9KuiRfMYxZiKgD5uo7VPQkmu7BxFG65Kpz8vAFMzi2COpyAcDGOCOOfzqaS7kSIDjHC/Mf1qPKzSxhtzL78UjRFcrhFAR+O3HFFWHKiZixZQ3Ixx+tFF2F0RlyluoG4MRknOR9BVcFoXC8jd8wFWZrYtD5Y+cE4p32chV3qVUKQCTn8KHI6Y0pSVzkda0TT9beVJoFWZ8EuFBJPtWVN8NdDMYZrbe6tuJIzj0/z712V0kG5WVAePlJ6+5NMmiWJUXJkLDHynsa0jHmOeT5dGjn4NB0+xkVobZYZsYzGMH8K0LeZ5gcK8nlg855HNWp0QlZGB/dghj71XknSJRIWZZOPlX+IVLTvYBs14sUqAJtyOx5GMdfzrn9YuktbSR5iqqeVK/w+1WdSvhCTKwBZeduRnH1/GvKviF4zDW7Rx/KrblYg5HSiMeZg2cz418Ttq06RoY2KndleQB6D2rh2tD9saN97ZIxxx2PHtQru6SbMbnHDZ6AVds4vMBUsSy9zzmvQhHlViFq7jXmW0Rost85+ZgRlvbJ6VFK8k5XcQGOBhemPWr0mhqQGaQI39zFU7wNZEhIw+eA2f6VdiyleXYt42gXJPXeTWRLq/keZFFu3tgE5pNUvxkFyVcjA9P8A9dY721xHIshKlWbAYthievP5Gt4QuYSlZnrvhnXhPYrayKNnG0k9D14qPVdNhmhMrERopO0scHPpXF6JcSLJAEzgttkbd+uPaus8Ta1braJYWpWR8BjIwyN1Rs7DTuR6HZW7XJnkXcwPQEda6/w/4en8U+KtP0u3V0LvmVj2HtXJaHqAtvJU8zk5VcfeOK+r/wBnD4aT6fpEniHUFY394xMaMN22P+lcOKrqlF/gejhaDqSR7n4G0VPD2h29hDEbeNVA2sO+O9d1pusRW8xDnjuR0zXnV94hktlVLN8zjCnJyc9sDvWx4d8G3eurE2pXW2N1JdVABHP/AOqvknFyu2fUq0VZnpE2uRkIyTxPGwHAcNj2q2dTjulaIhg6LxjsMdq8j8TeCrbTEMWl6pOLheuDt6d65rTPHHjXw3dKJoY76BWCl3H8PrkVPs3umaRSPVNcQRyhk5jZTwo/X61jwGRivlhlyCTu54qDT/GsmuTsn2X7OE+9kdPpW6ohhEMk2SBljjsPWsXodXSxw3iGxYyTOzENt+VPbvXzf8XdCku9I1DGWDKTtZcleOtfRHjrxPa6bJ5ksm1MbgFG4H3xXhvjTx9pmqRyWkFrPcyO20rGhJPtxXqYVyjJSSPIxSUk0z5e8DX5sZ2hRMsrBcHrjua+l/D10G02BmbzWcDDR9vavmWUjTfGE2wGFPMIYNxt9sV9FeAoPN0aIkoyr08snjNfSVLP3j5KWkrHYXKiOEum3zNoAq26hrAAJgDHI6fWs/yGWJRkrgk4HJ/OrYJMEap+6Y/McniuQgmgkmiEZBwhP3AM7v8APWrEg2srsrEEncyiqSCNlUDLKT8wzitGe9IiiGNrHAxjOTQNEl00TorIxYg42jn86SFVABPAAyozznvUMjo4Zxhd2MYHXtSxRNFOuXBUDafY1nY0JXiX7WC2QCvGR8v4UVJb8TNII03nqSuaKYF2NbdjBvkJQnfLt/hA9K9A1/wd4an0qa/0HxjaazHbqPOsJIPKmjbam7uO57jv1OK+b7j4taPfRtaafL9qlznaRtDDvg85NZmnaxob6lcXb6wVM+POjHyr1+7nHQYrCdGVSSlF7f13/M9/C46nRpuMle/p+qb+5neahrFi140b7AidW3ZHXpXR+Hdd8D6Yok8Yw3r6e8flRzWDjdA2R8x9eO1eWy+I/CE8btHqluoT73OV+pxXNalrXhu5mEFtrnlxFhIyB90Zx/EM/wCFelh5Kk77nz2IarPsvI9X8Rtp/wDaty2h3FzPpZbdBJdYEjIR/FjvWRcyJGAMsWAwCD39q5B/iHp9kAr6pb3cZGFaNsAj365P0qQ/ELS50j2TqpP8TcipmuaTkEdFYj1iYPDN5jEIq5CnjNeFeM7o3N0+GCo3AXOccd67vxd4pW7uW2TeZGOkkY5OR6HivK9SK3dzJn5kDElehHpV04tMq1yvpcAMPzMd6kgDHp3+laVvi0tAgXzJXO8uDz7VQhuFt5iSuUHRmA5/CtOBjDAWba8kgJG7PGe9dNybWHQRbIDJkytIPlG7OfYVW1aBIrZeTHIeTnkir0cQjtkuJQBubgDrTpNNfV0aReADk/LkH6+lNOw9Wjz+8h8yYLIQyqcqR3zVGZVu7hwzgpEOFrudQ8LoyQiEt97aw6kE1V1fwmuh3T72BLL2HBreM10MHHuc9ZT/AGcKURVjABXNbGkZuZ5DMDIxwAqjqTTk8PPf7nOxVQ8Y5PFev/Cjwppms2ELBB9rRvn55Uew79DXPiKqpQ5mdFCnzSsbXwM+D8uv69b6hqasLSNgyxyrgNtP8uK+ytLtPsdkba3RI0VRsQcjjsPSuF8H6dHYwWlvEpCBcRll5A5J+nevUtMtVAUbljTHLdcflXxmJrSrTuz67DUlThZGfoHh06hq0Tt821gzELyKv/EjxJqPh3S5Y7ZHafoioufx/pXY+GIYredX3oR1Ljr9K2tZ0az1Ty3khLP2TcR17/WueE9bs6GrM+XNLm1XxXd6TJJfGAag5XYr5dNvXI7c10BkvNDv2sblhdpuIMinnAr1rUfh34c+0/a1tjFcRglTF8rAkeuQa5288CWdy+6CRw3DEyseWB711TrKaskVCNncf4VUPPbrJEFONwQ9APf9K0PHM40nR7ibOyNQSoA5xg5qnYpcWl8sjH7uS0kX3cemal8X2v8AbegzRhwZPLYkdS3Ga4r3dmdLVlc+bfE+uS65cvcylfsqMEA6gkCsS68Q6foMzwXtlJDvXcJNu0MPXHeuz8N+FbPUdJnt2vSZfP8AuMvQZJxjvzXG/GvQLiz0mSaS4F0iqQvHKCvdpct1E8CtfVnzH4uvotR8X3l1BgQu/wAhA4I6CvZvg5qDroSRyySOu472K4JJ6cV4pEBHCqMA8iucDPv616r8Mr2SC6lhaT9zjaFHSvanrCy6Hzcld3PaowSiIQzOSCeev+eKuXBBRV+UEdv8+9ZkE8K2sTRuNhyGCnJTn+VaE8kcForyNjHcjmuTUViWMkIvyfOBkfLmr15iR4QFJTP3sfSqFrdQyW6yKxw3UHtVp7gNsZXAXHQHpSQth7hEmJjBYEZINJblZHK5Cl3/AOBNj+VV2k+chXfLAY3jkj0p8G52/hRh3GN1O1h3L8nlw3LRh/LdeG9DRSb1XEhVnBGDkcg/SioL5WWP2HvBukaT8YdDuNZ061O6C42NdxqyROV+UgnjdmvRv2tbPwt4EuPGdlZ+HtGR9dkjuIzBEhaM7AHk4HyksCfxNfMB+KvhomMJqflNncCWwR7cGkuvib4cv4mkl1dJnB6yvvJA4xkmvjMLj8bTTVSDbbvez7WtsN2ezOB8V6FYW/w5urqG1Qzli2duGUDrXn3ga1s9a0G6gZQb3d5iB+GxgcfjivR/in4n0a58IzxadqEMsrfJtibrn+dfP+ha3d6NeedHIwKHgt1HtX1WBlWqU3Kouv8Akc7ag0j3Wyj8L/ZxDNFDE6Fd6qCCfb6ZrI8TzaLI+yxtvKix85U5XPtWPqGr2Ot6W2oQAQ3wwpjIOCO9czd6i8USjIJ9M4Hua9dRZ1Jpalue88tztLGMHJ4+Y9hUczxScIrJuPzbsZJqsQQg2ShZD6nqPSs68vniuVkEZYdGAP3fStVHWyJckas8ccm3CpuTPHfIIxn9amSfy+RCxzkEfpz9aw08QPdhgeWUlWL/AEq5YaglySDl5vuhM8fjV8rW5PMma7MDEtwsagnIwp/I1B/a0llGyjlpvlYDr+VTSZtLfzeWfvx0rHMEt7OZCmCMEnsBTSvuL0N5PErNbLCix+XkfMfvZqzq8w1URPKQrAfe9fXP4VhIYoyAu1kBHsAa0pZ1iRAgV1bn/JpWswtcidY7S0ZduZD8pCnqK3fh74nTw34gtpI3cocbwvIB/wAa4zUL+WGSUxjO08ZNXdF1ESSRMFVTkEbex/z/ACqJwU4tM3pS5ZH3v4OvhPBFI6uRMPN56Adev416Hp+sRzToighSm8uDgD0rxH4SasureGtObeWQKFYZ+bPpXqAgbzw8SkxjAGwANXxtWKUmj6unPRHpWlXAlkRAwXuc9/T8a7qJQ1hGiKGYrw3cAnrXnfhq3aEJJMMsw243cj613mjTiBcOd55Cg85HauFy1sdbWlyDVfDrzBt4kd8crngYriL23mSbaoYFSVwP4eegr12XxHbR2ciSBfMxgEnBHr+NeU6xqUl7q7R6fEzYycd8DvV+h0UbvcJNNWKLzgFJP8TnrxVeaJJIneVwrFSoyeDj0rnby4uxdtFfTSIRnZxtB5p1xMBEF81PLHIBbHPoatRTehs4ux5ndpBpPiqdLYExTfMu0YJ5OOO3esT4h6Ne3Xh+7jlVmWSIttcduTmu98XaPbw6jayWky3dxJKFLJjbn0GOlSeMNDaKxaSUMNynO5sqDjJB9q9BVOSzZ49SndSPzr1cSW14yHKbGKZ54YE1nrq2oaeUCSsoX5gCSQfce9dr8RNtn4lu1jWN4y+SidB2H8q43WHDWgnTGGJAUnkV9RSkpJPufI1o2egs/wAQNchKSRX0yHPTeTmpD8SPEbOY01aULjzDvY/hXLLeJyJAeMKEPv6frUb3INu7pEd+ccnI9uPSupU0uhwuT7naX/jzxVpxTzNTlXzMFW35Dcdciq8PxS8Vxp8mp3EaJ03nk/4Vyk9+4tI1YbxgbQM/KaUMfIdVXbnOTu6H6U3Tj0RCbctXodu3xb8YSsrPq9xFg42qchvrxTx8YfFURDyatKAg4yBn6cDJrptFb4X6h8LXi1OfUNP8W2yfu5kXfDO3bPPGfpXj11Iol5ZtoJ+fBOfrXNBRnKS5dhKveUkk1Y9Cg+P/AIwSVni1F5mHy8jgD6UV57HMY0ZjGG4H3WxRWvsYdjRVJ23CO5jmuJHl8wSH5XkduAKczkQsiy4XacFOjDsaZbzCVvOMbeX2z61JdRy7gIVCiU/MXOcfhRyJPYha6jrRnnt+WYlQAc9MirPlqSoClj03DpTFj8pvKC4wMlqv2AaTIRcAdM96JaGyiS2SzoBtBMY6huwHrVaYl5JTK53Z4yOorT+17kEAxlj/AHuahuWVAMRgyA8k/wA6zW5pbQohiM4kYHHXPWqtxPIkwBJBbv6/WpJfPeZd4RQB0H3h71WlvZOI1jd8nrjArVIzbuJGJJAfMKIDwCnYetb+hTW9ltZsSv14H3veuU82WJyWcFZDwc/pV+FCzr5aAydMj+taWBaHoB1i1nCeb8ykEc45HY1lavrEVw7Q2o8tepOOvt+FQwWYjtN8jo0p7A1ALdY5QQfkJwwYcGo2NERIUzux5inBHt3pX1J2kO394c8Dpx706R0VisbYzxgDhat+E9HS6120gnzJGXGSBWUpJK5Si72DV9HurXTY7sqhilGCOmOPXvVPw2ZEkG8qApDYIByK9Z+Lun2+maPBBboSiqB06e1eNadLLbzo5Hlx7hghuSPX2qKUvaQbNJR5Zo+s/glrKae62hYxxS/OgIzg9Dz6da+ltPsop3gJJSRTkIvRvcivjv4e60La/sJM7Fdl247j0r7J8C3MN1bRuCCSoOW67ien/wBf3r5bHR5Z3R9HhJ80bHd6dZukSgOowNzEjIB9q1B58eWQmInocHvTNOwVCNgxr7YGa3rZ1kRjnLBvXGMV4trs9Xmsc/crKtq8UmRO5wpx1H9PrUmhaTBojeZtVpyCfUjkY/lWZ4i8Sw+Hw97LA7KrMuV5JJ7VDovia/8AEF3Ethp7NGxUKZOAW/wrSK6mutjqZNEs9UuftF3CsrHncycdK828d6BZvK4spobTy+u5Tt6dfavS7+w8W3VrcY8iBYiFeGOMknPTB6Vwvi3wNr9zJKPL3TJDlgP4V59evFdUURGe/vHhvh/Uho/iVZLnzDjIJI3gj2rf+KXiuH/hGriaNx5IjIYkfd9Pxrjmsby78VQae8XkTPJswx6DP/1+lXv2sLCx8B/Di10mOUvf3S4btkHAyf1rsjTU6sI9zzJ1uSMj4h8Q6r/auq3Ny0h2tIeq981c8RJ4cuvDkDafBcQXi4V45bgOGPdhhRj6e9YsNsst2Aykqg5X3/rV+PSBeSSMJCvIBUelfWqmo2s9j5j2t+a8b3ORlVFJXeSQMnjAxVPKpIwdSpIyrZBH0r04eAba9kkKyvGpxj5c/hUzfCSLYHR9+eCG7D1FXGaORq55RcFztMQDCFgpA4yTSyGSOPCqJJTyVJ27R/U16wPhNA4BFyIyCCdq9ePT1ps3weGUkF0jEEjOOR61fOjPlseYvGfLjCDcycqd20Ed6gm8y5UbiylBggHBNevSfCC3BRBeOGxliU+UVHbfB6GbLSTvgqQX29BSi+xLj2PIyx2YRhEwPQc5or12L4GxQFjFfum7kFR2oq7oXKzyiCNo3w7buMMCD19R6VLFGZRvwzFQdqA8DsPrSxZaR2MZUMRgOentx2qaCNWdAMhFPD5/WpbNIrQltlR8MeccEjt/jWrFGFchWVVAwmeQR9KzbK2WAlSNqBiSwGetbtlaC7RgGVgAQOxBPesJG8SNI4YZNyIu8jo3arLWjSWjzuEbacHI6D1/Os25tXt3cSZdVOCSM4PStGzchGjmyYyuMg8GkkWznrpQLg4OV28MOxx0phsZZo8xLu3Hjgnp6Vt/ZIo5yQBICclR/D+NX0iNvbhlUICDtI659auUrbGdjlbTQdp824wrAbi2OK3dP0tGVZFjYYBPTI+tWXjiaFzJnf3CgYBp8M8jxSQQ7VjC8kcYFLmZSsiv9maOUDG5jlvrTmgCgh/kDc/MMirUKyySLJswpGAT/jVLWZHjVFjIJzlsjqO2PyqrjWhEyRL+8kPy9dvUit3wrHs1+KTD7Btb5V6jGcfyrloHbmOZMs3X0P0r0HwO0bX9sjBXEjAYHUelc9Z2izan7zPomy+FVt8VPC8sETiLUSN0Uar959vY59/SvmDX/hzqXg3X5tN1KLZNA5B3Akdeue9favw8jXSb/T54pziIiQIpwFI6gfrVn44/Dq18eaNe6nYoFvlQ5YnOFwSR9a+dpY50qnK/hZ7MsMqkOZbnxho17c2EkSxzKWh5U+g+tfW3wP8AiAuoW0cc00YlDBEUkE9OK+K9bgm0LVRFLE0UobLDs2f8/rXo/gm/n0y4ivbLcs2A+3nDjucV6eIoqtTuc9CbpzP0j029RhAuw7ON6gfN9atxTx2+oTRsrASDjJJ49c1458LPibBrtokkwU3CrtYFsZPvXq0k8d3FBPDwyjccj7y18nOnKm7M+ihNTWhLLowvNKu7Z40+cly0p5UVxcc2q+GLlUs70ssbgquB1Ht6V6josEd/pzfMrzSrjbn+Y/OszVdKN07Qupj6ZbbgYHaqhK2hvGavZiWXxU17TtGmSaxikE53vODuzj0H/wBeuE8WfFrWb8yfZoFjl27Cc4yOg+vWuruvDckcLFJMRnGEU9T6muS13wzCsO6MruCHdknB9gK6oyj1QclN3aWp4Vod7cXHxKtru/cL5Z3Fj0HPJFeOftN/EOf4k/ESaNJyLO0cxRhvunB7kfSvV/ipGdAsb65ikKPHC4Djk/TNfGM2sPFqIJZjvkLN7H1r6DB0lOXtOx8tjJcjcDXvoE0xxtH7wHOVJ6/SprWR5QMfI275Qv61Svrn7XcRKwWRnUYfqV/D6VZs3V4VYkId2OODuHSvWktDxjorKzvTaKyuS6ty3YDsK0Q2rQGWVyZlY4BBx+B+lXPB9tJqkvkSDdEBllHcj2/z0rdu9IuLIoLYM8LNt8sgkj3rzpYqnSlyTZFmzkJYNZlbehMA6gAjP1xTo49dmVR5+GXqFGB9c9Sa7iLSrqe2nMiiJY/mLyHaCPUVxMvjOztma2VnllQ4POAPXmumjXjWT5dbE2tuPRNWQmPew3feHTP/ANepwus28IEkjkPg4Y/dPv71jX3xClt5DGqKIiMoxXNVpPFWp32nXDElcHoeoH+f510pkXR0Zn1e2jHzq0h7tRWT4Bna8vLl55w2VHyzckfSir5kRy31PI04DMenT/PpVm0thcFto3Y/T/61Ngttj/d69x0rUsoMbcuEBPPbIqGzoSKd15kCMpxGccYH61Lo+o/ZZFWR847Hmo9Vu49+YZt7H5Tnp+HqaybCcXc6uyNGAdpI4/OhK61C+p3FzNBqBP2cNgjD7RxmqW1onkWUYI4UngChbuO2hKoCjY3Jt55qnEs96gEiMrSfxL0FSlY0uaFrcxgGaQg4bAA70s10QNxPmRngY7fSq9tGLaZY/kYqMMSMgA+1a0VrBcJCIMAL8pj9Px96TdtxpXK0dqxIcOCXAOOuPxq41uba0Vt6qX4Cg9PrTrkLAx8tWVhjcAOwrKvbts+sXALLxzSSuxvRGlHqKwwBHAcr0CEDHufWsa+v4ndY8n5OC2Mjnn+tU3v4YItjErvONw7+1TwW5vUXHyoT/D1/+vWyjYi47TLc3moAnITr17V6n4V0Q2+qWjxKRgh8Hrj/ADiub0zSksLcu2EbPC9T+leg+EpbLTJftmoTsrovG7k57Lj1rnrwcoOx1UpKMtWfQng+KaJo54SAvIkTOcZ/+tXYprUdqTBPjyJM+aAcYT/PFeAaF8bdG8PG6llkyACAmCWb/d9ayPEP7QsF1bvJCJpJHHyRGIjI7H/61fLSy+tKWkWe7CvTS3OY/aO0OyHiGG405PkkyCU6AcE/rj8zW38JdAl+z6O0rYWaTygSOoPr7V5ofEGoeK9ZQ3cbQxySc7wcKCeele4eHNRii1/w/bW+WtYJVZig6gdzXuTpzp0Iw6o4oyUqjZ65J4GuNJiS8sSwnUn5Y1+Rua6nwf8AEMy2rC6LRSx4UqBhc9xg1teHfEWnXWbKcRywyZwNmSD/AE4rnte8LWMOpxzRtH9nuO2Rnnjp0z7181JuTtM9aPuaxPTdE8Sxwus9vIPmUfQV2hvU1aKHymMuckrnlfc181f2Pqfh+Zfst83k+ZtUHPPpmtVPiZqGhSmYxyROnVc98c1kqTexrGqlrI+gWtPs0EibiFKnJ75rkPEFpbuRAgGWUfdPQev515PrH7UVtpdqZLqZYjt27XXJOPavMNY/bA0y3F01rFcSXLH93EQAPrmuqOGqvaJp9cow3Yn7SAh0Xw/fRNJ5YnBAjY885x/KviGSKU3ZbbyHOC/ORXqnxA+Jmr+PNZe5u2/c8eXGw4xXLX97a6mwixtfAUttHWvp8HB0qfK9z5bGVY1qjlHYp21ohj3t1Q4JX19atWcIumEW0MNwKgCs+9ga1V4kbMfT3xVzS1khTy+RkcFuorabdro889R8M6eYCCWO4t84Xj8j+Vd8EKwsfNGVflupP+cVwXg26bJVpdiRqQCVBO7rW0/iuxsrgRzy7Hb+MbcH9a+KxVKpVqS0uzaK6IPHupXcOlSxQMrTyptBC4yPSvBotOuDqcaXHyF3+YgdPr+Ne3+JryDUNPju7e4jljhUHYCd2DgZrjFkEuJ1SJdw2knIdfxr3ssi6VKzVmVHDTrS0Rht4SuftEixpvtV48yQj5vYDPFa2iaM1lFcpchSZEJXdzz2NR3+tX1khkALleChPyg+tRWN5JqkcUjSeYUxucHnn+levd2uarBty5SSDwlPJcyj7fHZwScllkxyOg9+9FalwLeG2RpX+Vud0iZ/Kilzs7I5crHmuktaW9mwlRZ5CMhQc7e/NRTRvdZ8vEKKMbf7xqvDByjMAdx4IbrV69uBbRKy4JOcitbanjGOdHjhlOThWbLbTnBqz9kht0DAEgn5c4p0E6uu10DBjuAY4/OrNpELqRT8xAPfotVdisLpNptkaSRiwH3d3OKluppJHATjA+6KdKwRAXHlxpkBRwW96pWkvmKSm4Nn5VI6/wD1qNxeRNZxlZC5BZh13VqtqPkOgQMM/cQDABrMvroQW78jzBheR0I6VRFy4yGLYAzn0P1pctyk7G05d5X3SYLcMew9qp3swiAhjUSsDjLdBWLPf30my3QgRNgZwM5+vFXtPibcA77/AG96uMbA5FVLQtOobkls9P5V2mmaMIYk6HuFxjPvSaPp8F3LFFFbyTXbSABIxuyTXu/gb4Ez3Xk3WoRgwv1t2PzA454r0KdLmVzCdTlPMPD2lXV9g21m91KCdmzkA+5r0zwz8Cb7XVe58VTNYQkAxwQt8759a92s/Cml6BYxW9jaxq5XaSuFPTOPpWzZeGbrUGRrht6KvVzliO34V1xopHNOrc8v8PfA3w9aSqtrpW+JR/r5/mJb15rrdN+GOlRtHKdMtxHnJ+QDjvXd3PlaVaDyduQSQgGAay57i4vY1RVEaBTtx29jitvZI5/ayZkw+CfDMMs//EuthFjG9owSB9KzG8MeG0tmS3iEauc74/lIxXRW+hRzT/vmaUdCXOAfp61aOmW1llIrdXTHz8Cs5Uomkaslrc8xXRtT8MXz3GlXMl1asQWtpvm3L3wfWura/NzYxyDfFhQ4SQ4KEdsV0U0IujGGUCPGMRdQPSs7VPC9rfQSYdoXbjK5BNeHi8rVZ80EevQzBxVpl/TtW+226SPMoGMB2P3q474ga7a6Jplzc+crRoDgnueD19ufzq9e6LJpNpGmPNgjQL6n8RXy98ePH1xLPcaTZXEke3KPg8bcg/zrwll9SFSzPXeNhKFzivE/jCfxDqt3dSy8lj5YHRR0A5rlLzU3lmDSZcD04rHkvSkyq7DB6qDWlBEk8CnHQ5x04r2Iw5VY8aU3J3L09xJJC0iNlQM7TxgdsViR3MyzebnJzk/X3rQmDyW00Z+6Tjg9BUUdu0xKKqlcYUH72aaSQ91qSyzvOofb17ZzzVvTrhxJEH/1W7G3HP8A9aqiWE0UzLK5KKchM52k10VlbLLEgkGVZcYHX8Kykwa0NrTdebTrWWGMqryj5gT07cGqywxsC0kReRV3EE7s/Sq8Xgkylp4fNTcCRxnP+FQS6DdwQSBJp43HJIODx2rnUIK7R34atCn8S1Aals8wyMYoFJUxdh+VWL68a3sYhbL5om4OTjA4wayrzRry4RQ7SEkgkf1qP7NqAt9haZdvBDDgD8a0SS2O6ONjG+htXMLzJLJGfMx8q56ccVY0zSVt7aJbWQCWT55hs4U46D9fzrChvdQVTGk7vwTg9KautarbosYZlXGAccjHOM+lPV6FRxlLm5mjsb15rOyES4m6Eq3G2iuGu/EN9JC0LvgkhiCBk0VXIxPH077GGsqQQjcwHQnIqCe8AKjazDk5NQS7l2mQZJ4OOtK0BSElmAXtmumx89qx6EvhyuFycZ6VftHeIhlYAOO1ZaySeSXZc/Nnr0q0H3IjICSRkjFMZr3d0ssiuSSRGCMdfSrUMBntZrgooRU3bxwB7VnWltJNEz7V3KMnJ5FNlvHCCLeArD5lU8MM1FhMZIhvJy3zhD3z0FV3RUlZPMZie7dTU0t19mgbeVBH3B6Co4C8kiN5XmnuAcEj8a0im2FydoNspTbt6KPbivUvh78HNQ8VSbYbdyrkZkxjyx6n0FW/g18KLrx1qfnyRGHT1IZ55BwMfwj1NfXeleHLDQNLFtbL5EIGHmHV2r0aVHqzjq1be6jkvht8HtH+HpineNLq+KFd7jPPfHpXWwyT3F60SOyt6gZwKuCG4vp0aLGNowz/AHfr+ValtbfYvMiKoZtq/vB7df513xjbY4277hZ6XGSDMd+0Z68VoPfW0MaIgkdFU4GSDjsMen+FPj+z2qDam7evQnv3NUECR3YYZOxuHB6Gt0rkNjC6yo6GLzHbkKTkAYzmnJaXIZBEpWMHJO0nAxyKuxxpL5skEgjYkg5AOc1ckUxWyyRSFUAw+eN3rSkwsQQSFXxE5LuvVsciorq0eUsTLGTs+4PbqTVO8ZbqCQRMEKnny2wf/wBVQWtziRiM7gMouep6H60lC4ixHAkMYMoAOCMgdM9/wpt3smZTHl+xdhtOCeat2WsIkSSOI+4UnsaX7Rb3I2ZV35+Vf4R1otYoqT26SwiMRmUqSwcgk8ds180ftFfBpdX0yfxFpUfkXFuGaeD+96/yP519QXRY2wWHCxP8pO7DY9aw9X0KO5sJoiPMjmQoRyQc1zVKSkbwm0fl5Dak3Pztkq2Meh9Sa6pLQS20bBiCBhh0HoP611fjbwTF4c8Y6hZzRlGSVsR4wCPUVkZSyALkBc7j6fhXh1NHY9GCVitbaf5cyIimV2wcMeAv+FWtS0+DTZzcNuMn8KE8GoINTWVpHX5ATxt4bFUJLo3Rdm3AZwO9Ya3Nki82pRGZEKKXztIUZ/D+dWbSSRpwmGIXnaCMVzCJNJdmON2I3fKOmeP/ANddPpK/vIWaHbtyC+eT6GolZIp7HfaRLNKIWVjHhcYB6cd61P7GF1mRI8uTyMck9qxtGyvlpuCljgbjgNmux0TzIrjdlSVAHt+ArmRkjjdV0pbUsspMcpyAB/nrWK32SNW3MZAeW8zkV67qaWd3O8c9vkbcfN3PrmsmTSNL/eKLYHIzk8qB7VPtLdDVQdtzylzbv88OFC/eUjgDt9BVSWWF2DOXV1Gcbcgg16vL4c0yNmMVouW6qO31qkPC+nTXKmS33DHzKTgY7flTVVCcLHlaxhX/ANWzsRwFPb8qK9RvfCNpHesSMpnC+QckcfyorXnM7HglwQtvuAG7IOASeKqyKLmQblwuAQBng1oqY3ijVhswOp78VXdsS8r9WHce9dlwtbUhlVYYgEJJz9wHoKfZSCEqcl5dpOGNXba1juYwrYZlzjnFNbTzH5qLuy5yNwB28dBSvfQCG3jS7kkIkA2csDkAmq00E8twCm8sCcLGvUVc07T7i6l8m3hZj3ZFPPtXpfg/4e317Okr2zseCQU6+1dEKdzGU1Hc84h0qYzGOSB5HcYCoOc17R8K/gTqviW8gN9am2sHOX3MN2Pcdq9j8F/CaxsLMakdM8y6UY2XA+6T6V7HpOnf2dZx/aY443dcvEmPl9DmvRp0EtTnlWdtCPQvDWmeE9JtbGzgYW8SBcbtuW9f0qFoJdYvjEmUswcE5OSSP1q4J5dTdoInEcYPzSjue1dDb2kOnWo2u3ncszccZAB/CutaHFuzPjih0gNDCu/IA3MvQ45NS2myMBGj2B+TI5yf/rCoo7aS6Vp2ceWnQ47CrjXFgqKGLM4GQvQE9q2SSDzItVuhHMsJA3IAeOcg96t28PmwRsUVk6lttU7GKXU5B+7UYHGR19Oa0bx5tPijtxlgwzhRk4ptdEJEDCCO9Mi/NEVyAp4JqlJJPqMbNHhUT5drN0NajW0lyQWIhiVQCVH3v881NLaRRWMiw7d4QZAUDJ9TSuMym02OcDzkihGBiUjn39qW1s7aOdo4UJgxguW6n1oCh2RCxHPzM/Tp0qWCKFopEBO1jhZBwRzViRZOm2UyB225QHdvOBzVKPw+xuSLc7ZJM98AD0qaa3SCRWjkdhwGVuoz0NaO6S2mieNkVkyD6kehH9aWy0ZO5z2oJc6JCIrjEq7toIX5T65NQSs0gKy/ICPlPQYrr7qe3vLNw4UseCGHT6Zrkr6za1l3iXfCzZXeOnt9Khq6NI6Hx/8AtPaHcWniSG8iQnzRjzx6jt+QryC4tJv3UTsHG3LN1x/9evrT9qzSBfeEYNRJVJrd8qVGMD0/GvkyyuEETNJljtO4dwRXhYmDTuetRd0LBbxrEUIberYA9fQ5qO5tpLRJFVfMdBkBeR/9eo4ppryUW1v/ABdXz1HpWnCjW0h3MDIAQuT09xXmO50lDSbFJ7hHkYrJGSVAPf1rokslMiMEAAGf97PQ1hWafZ7mTByW3AjHJ/zmunhjaaONQ+0ZGQvJOOgrKTH0NuxhKxxiQcnBH4e/1rr9NdI3QqyLGowWHIIrA0TS7i+cxKPnXA56Zx+laWpaPrM8e2CxCkYDFcDPv1rKLuTZkera6j30gjfCPkjB6f41Vj1XyAhfaYzkZDdMDiqi+GdUVWxBuLfe54qtcaRqrFUa3QDkZQ5H51m7D1RsjVt0TNuwcZBjbA9v0okvmASXP7sYIJPX61lpot8nm5jyI+i8YBogsLxJ41kQvkZYscCkkO5u28n2pcRpweQDxiin2tgbOIrvGSc/IeKK3sZ3PBL1beIJ3c53ccD6UQWyqrNdqwXGIwORWHBcPNdCTDMpI4PSti6vkuQoD58sfc65rvasTe5WaKWB1C/6vOQVH86uWU7rcbJB5jSHCKB94npVeCd0AU4f/Zbpjtj3rrfCvh86ndR3ZbY6SBUXbkk9en5VcI3YnoejfCnwNbnU/MlTAjUMwc5wfY17rpHheydYHWMMwkGHHHP4VieHPDK6bZW7zBBO6KWIBAJwOK9W07S4FiUKjRrGpJBG0ZxXs04KKPLm3Jk1rbeTJHD8qpHztJ4PcVHqOoNqFz9mtlDO77CFHYVVubs+cLaLMly/yqRHnOfQ11Xh7SV0eD7TOCLsjO3oTXWlpcxuyHT7OLT4/LKAFsF/c+hp+ozpNPGMMgJxlTyDTZEjikeaLftJ5Zju2+tOsbWO4Bll3TLyq4HGf/11TSQky0l1HDaGGNyeuSwz/k1j29rJqOqm1SJpUVhiReRt+tW7tJGmNtaKcyDEjgYwO4zU2lm10my2iYwSEnIJxx2/ma0Wi0He5upbRaay24PlPsJBXk//AFqgEEd0UigmxJk7pSe2OlR6Zvv5mugcIx+UkYKgfzqW4R7eTzBgqx++OpFLyvqHmRXtwSXhhJ28DHqe9Vh5kcTR7gMfxf4U6eIWh3gK8TcfeGR+FZLTmCU7QWV1K5PGDVqPYkvxmO63F12npkcVCks0srK4aKNT/A4yagiR45MqodVwzLn5Qe2fwq27BkWV8bugKj+dOwkTI/ysJVDDgnH1/wA/nU0ZklvFZHVUYZXecAY9qjmty8X7tm8kng/xNTbSxMVtJLITvH3dx5FLQe5KI38xtsuZG6A9DVTVreU20qHon7zzBgdqYLuWCbkMQzZ3H+H6VYe6S6huRM21SpxjjcPQ/hUSTRaa2PN/idpL+JfBGpae6faB5Rk3IATwOhH9a+EI7eWOa7hZQgjYoQvcA/8A1q/RiSKK80y58v7ojK4X/PNfA/jy0Om+LL+AWxgDSEEDjvmvJxS0O/Du17nMWxW0u1lO5mI5Rew960WuVfhQFJPc9qg8m3S3mPLXDfdx2qJN8lmsrK27dypHWvDkj0EyyIpIJlkbKo3IJOfxroNK1BJ1VBiPDADPf8apW1ymoW6p5e2XIxuXp/8AqqtYQyabqCpLtPz79wGQ1YPUs9Z8GlhevcHKsR0z1A9K6aS8km4WViCWIB7Adq5rwpPHErM0RYlfl+X8q3kyGDgr3zkf571yPcuD0G3Erokbq7ZbgsRj8Kri4kVmV2UoT1UdfepGuXkPkgkOck5GMVEgQj7xYopBBGOfT9KAe5FK7b3UYEbfxnuKdLDshjWRfNzwd1Srbl06gP8AeACcnnNJeztAi7/vdef8KqJkyhFIYZjNI+1f7oP4UVOLUXQJ3rGw67jgGiukxPme5jNurKPmYjIPc+4qpaq1m2XYDdyT04q2kspnErAEfdAx+VX1tBfSoZtsY25G3/PWvQJSIXuUwIx/vV718F/CZu0t71tyopBG48H0GK8e0LQv7Y1iCzjTczNjcev1/lX2D4D09NA0qG3mT94qgbQAccdq66MObUyrS00O302y33VsxIYMdzhx90DqQKt3GqyzSOltJ5lw524I6j1NZkN0ZbaWMJxtI39wPUH+lanhLTG3y3HDhBkZHNepFHE2dJ4Q0F1jFzdIFlfKqc/qPSrt6wRUkMYLgcuM8mp7CV2Akd23Y4RhwPepLuQGKRpHXy2HyqFzXQtDnbuc79qlmuUjeIBAcsyZINa7XYihVUISTGAmO4qrplslzAJ2ZSgJIXmpW8kPO6nauAFLHOD0xTerEkVFcaduWIsxLZbJ9ev1qG4sRNHESwcPnKkdOalNw8kuSqyDOCp6kVbitBc3AiVmXb8xYdAKq9ikSxTz2UCIdx7ouR06GtS1UTjdKmMgEIT93H8+tV7pSzwxsQecgA9hWhdW8UUcZRisSqAOe/pSbCzZi3NwjAt5REiADGMHOfxrPuB52ckhw2Qv+NX7l2kdm2MkmOPl7e9VI0WS4bqQuTk4Gfr7VsidwWYParGi4ZsBgoyT/wDWpXUmJUDnIbkFgAR6VLPHGrjygS64KleN3/1qqfZEuPNSfDMOcKeh+tGhRftzL+6JlzETkIBkDtmp7mR1uUXCuOoEfLD69qbaSC3MZEYCAAleoH41JJOq+ZLxtkOCvfFLqC2sTSW8TyeYDhMYZVA/MVUjtfMWRGZG3Hd6YFW7TS/tlsWWaMtjaqhvmB96qlJLCYKoSRlYhSzcH1+tZvtcPU53U0e0dYU+438S8AZ9favkv9prRZ9J8X212iDy7hPvp91mA5r64v8AcdS3yHnflk3cAe1eHftV6UdU8L2t8sbH7LKw+UfdG3jPtya86vG6sdNKaUlc+UbRGnvI1DHezc9gRWmLcWcPlHLDP8XJU5/n/jWdBbtBMzgESKavLcAxkEEuTuOTwSeprwKidz1Y6lyC3+aMISjFucA/z/pVxGja6wcBg33j/Ksa3u8XgyuxQ3Ge/PUfhWnZKGfzI2zk8gjIrnZp6Ho/hCWWSJyOMHaCR1+ldIIDCXLEOu4vkOCfriua8JeakR2gNgHCr78/jXQvEhkZz864APbJ7muSW5a2I1BllLBTH6EnJpXwr4UYZxhueg9aVk2D7vvnr9D+VMRsv82Rljk96ksLeXdJkK2EGFPQe9Nv2W5WHIwANvPf3qzMGjYIozzlW64HrUWroiohjA3HOWHB/wDrU47kS2MhyTO6yonljoWPFFct4l03UNSnhaxm8vbkELJtB/xorrsctzyMhgoVl2sW6CnwoWmEUO52YfKqHJzn/CoLu9Z4kRMsx4I/u+ldJ8MNNm1XxTAyRboo2ySVzn6V6MFzMmUkkel/CrwNqNlPFqV2nlNjEaAdee9fQ+l6SXgSVyFbBIUnt3NZvh9DeWkarCIzj/V7dpOOtdHDci3QRsuRt4fOfmr2KcEloec5Xd2Wij3LQwI2IQo3Kq9PX/Gu0tSLJ1ihRUiUZdRyTxgc1zugxPEGc5ZWBBbr6H+groYoWEmAjepx0NdcFbcxm77F6C8eO2kxJjauN+OcelZM96l9NJCHJXP8X+FRPJcWsUioC5J+ZRUQEcCCdhmYdWHQ+lbJGZ0dsRbQwxxhUiVM8DmqRZ41dMAxOSVcjkjPFU0vN+HDA7sBkz+PWrFxI8ukr5bAlW3DYeoz0NFrDRXikSa8MLREeSN3JwWGe1bsSE2tzMcxIAu1wOueK4+7kmh1JpNpMgUnaOijuK6y1nSTSFRnDxsA7Ddn1x/+qon0LRHc3XmRocq0pOAc9F/xp6yJhYgNyrzhm4BzUG+3UqPJZD95S+eR7Uoj8hz5SquTypGT/nFaJolj9QikgkV/MJgc8r3Rv61m3dyIp+MtCVBQbeQfetW5giNqkYLFkGeBkHFVAPLMeSFbvjnj61a2EyGe4leSKS32SK3VemAP65NIzGEJEOHbPyn+ZNTy3oWUjGFIzhBz9RVS2mKOxn27M7tjf40yWzeEsJhSNF2FlwVb1rO1FjASyIHxw5UEHH0qzHcfaUSVI+OQfrTLe4HmospGRkE/0xWa0L30IbVUskdkOxJOcDjn1qvqZYkXAkJP3cL2A9BV+a4iKu0kJ5G5VTGD6VSF55skZSMxk52g9Kb11C2tjEuJk+0whG8ou2Bu6498/jWP8TNBj1fwhdW4UyFo33Fhnnb/APX/AErY1yJXu0LYLMQOeRzSuPtifZDMGYfxDkYFccy1ofndeXbWF7cQMF8xWbH97APIqgmsfaJOeDnBx/dru/j14Z/4R7xxcbI1SKV2kUgYJyecj8f1rzAssLYUq3zdO+K8KstWevCWiZ0pb5dzYDEEgjkfn2rofDLZigQyKmM5B9e1ckj+V5MuGOM8YxjHTFJB4vt9Ouxuj35zlWPrXnuLeiNW0tz6F8HWZt4Dkkhh8+D3rqms7MhjG6zNtyIyOcV4L4d+LsFhbmCUOY25JAOV/wDrYq3cfF+VplSzfauTtDNgmuSVKd9i1UVj2ue1jLYijZiw/h4Ax9frVZZLK0V/OhZ3ZT84cfN+deW2/wAQ9UuLfy2dZMtwynOPz70v/CQXLytvkk3FcnBxgelT7KQ/aK2h31xrtpp11kDdEo+bI+bNcxqXiu5uLorBFmPIwGHX6VjG7kfGN3mEZy3OPaq11qIgYKzBZAeDnmtowsYym2dPEyyZfy2Le3AB70Vx11r8sd5sDAhV4JJH6UVtymV2eY6fpk95OtrF5ks7nZwvJ+tfSXwn8DxeFbSE4Mt1KuXbZgqfT8K5f4F+HLfUEbVGt/tEiEqrE8Lg8ivfNPgTTVMvlkyyD16V7tGmclWWtjobOUJbq7ZQMACM45xVmK2N7cDcfKUjJYDAOKpWdpJqXyR8fUd619OMW+OK5yFzww7+lelFWOSTNKxjXyAFZlIPQcAgHqK0ReFZDOkjKCu3BHSqwRI8zICxbgZ6VUlnZDIpI2jqBzkV0GZZuLoRj/Wbs5O0ZA57VDA77PlwIixwjDpVCUPLKg+6oPQZzj0q5p9rL5jK5DE+h/IUX6gOkvBGgaGFcjKkZPr19zWy0RWwUldu0ZYD/PrXLXsjyX0UaEkJkt711cUXlQRh3HT5gTnGOlDdhozN4e5VimM5GQTk+xrUVfKsWjSMAsuGYdcdsCsS7mmt2lZ5IyvVR368fjT4dTMlqZJJtkhXaCBn86hmi0NHQ4pbeSaKblTgg5/KtjyI47jcBiQn7o78f5/OsaxnkS3DSOu7O4MTjg1cLp9o88FiEIzk5zTV2KysWZryG2jkjGQykcE8delViPtCO6cgD5XUdfrVGci6fy3UYGG4HJ9jU9rcpaW0iiNW35G4HCrn+tapWRHUY82SCyhHYcH6VFLKnlgk5O8fK3HPrUDvHFMpaMsANplz0+nvUL3iudscRBzgEjINWFjoLe5QIsSnLtjAGBk1ULrb+Ykx2sxIGOQeSeDWRBcy7ghGDu6txnHepb2cK43NwRhVXtSsCL3mJMzKJC7jkZrPl1BUmaJQdzHcN3TJ7CplEUETrIBv9z1qrLO9uqR2qr5yn5i5zkdselSwbM+7lFxdm3XfGzE/vegFXECq6bERXXhjyCfpWdq88wljk2gMzA9Ohz3H0FXpFa7CHckYbkkD9K5plo8C/ak8JJcWVvqcUe6aJ+PU57mvmO30aS3zPKowzZA9/WvvD4meHl8QeErm3ARpQCQzc4x3+lfFOvo9rd/ZWXynR8Muc59ea8bERs9T0KDujLursu8dtHEXUKc5POT6fpVC08HX9/eqDatEW/jkGDnt1q9cN9h1u1eKT5RgrjqPp7131jqkjzRiQGXBBJA5ryZTcNjsspbnP2Pwou7qUr9oI46J0B9P8mtiw+DZERZyZJONpYYx/hXXW2pNAqKHwOCeO/bFag1t5ljG8hWDLtU9/WuV1ZsuMIvc5ZPA8trAsYAAQYIByc/41oW3hO+igeKK6jGeTvXJ5961F1AW+5GYt3APr61VvdVkMi9VJHQcCpU5M0cEctrmnXfh2A3U8nmxKeDGMn3z7ZrkH1+GWXcZBtPOSOtdl44mmn0hVyxBO45Py/U15xajao8xQcdN3Q+4rrp+8rnNJWZq3t7Bfom99uB8pBIyPrRToZI2h/dxbphwTwcCitDM+sfA/hdfC2jwW0cKiNUyxA+ZiepNbl9IvnW6BWSQnG0Dk1bvrxIcxpIu8dTjgYqnaWplvFuWGCylAx6YzX0dNHmtnTadFFZSfNneBjaDya0FZbzYNrSYJO0fwe9MsLZXtsyBcJwxAxk9qSC4fLlAYl4JQfXiutLqYvcsRNLEI1yVADMOcfn+QpzOZIGMgEcjjA4wGNTySC+hO4N8o6Mc81n30bPFHGPm2jI7U3IViHiO4BcYO7G5TnjpWrBLGkbTbixA5GOlZbrIH+dt25QSo9M1qapcR6dYIMFWKYOB3NCdwsUkzeBpllwwJCyHG410mmX4W1wYxJu+U55Irj4o2itwygq27q3r610dl5qRRuhDonIONopPUaRV1SJFvZA0eVxktk/KP8ap2Ki2gk8ti8bcAMea3b+SNIlEiAHIZ88lqyr2U3Fu4gT/AEdSdrsMED/9eadrgn0LdhiSJo5SCpb5Vzkj3+mavbTcwGMSKmxc8c5rG0qRYZUmycAcp/eq9KYzFiMbGZs7icYoW5TditJdNbssZYPIT1UYz+tSSrvO1yEDg5xUAlWMFmXc3XgVKx3EbpMlumFzW9zMo/aI4CI0jWQ4x97+L3FShI3ZGBRZQPlXdz/n3pZ/s8LqGTPUKyrzn3rJ8rZINqlWzub+lUUaVsmbn97gkt0/hpl1Cs8j4YbBypHp6/pTEkaFt2DIHHIOBjNILpGikIIKjgL/AC/rQKxMNlxGxEgcqN3B4NRqYoGRpSHLdweR9RURuoki2c5cZYAdD7U6RUngVl2qoGMkc5rOQWG6zEktuv7z7pyDzmiGJrgWuZMf7QBAwRVK4RXt2cuTGjAbW4NS6fcC6ukRI2JPC7e4rlaLRd1a1jWPaoSRTw6t3X/9dfGvx58MnQ/ETzpGYreclkPYYNfbd1CfJcSuhdQflQ5C8dM15J8ZfA0fjjw75aRhLmFSyHGcn0rlrU+dG9KfJM+L7SVrq/jywZY+RuHb8K7XTEdbgLvGRyuOpFcvJox0jU1tZf3TRsQ5I6GuyghW1mhZk8xVGCAehPevnaySdj1UdKkIMMbzNubGAF4qWK2i8xiAVYcYJ5x/hVOwmE1y6LENwIUnr+XvXQxQeZkAgoHyzdzXnyujaOxTWy+0kb1+Vv7vUikis1gliAGELEYP8R6flWgtqsULLgrubJbsM1awBD5II2YHoW+nt0rPmsWjj/F8UNtYozxghCBt6fiO1eZ300LzLtYmN87BXpvxJBl0f5MAucFMZwB715jZ2bNDt2nB5Iz1ruw93FnJVdmaFzJbQWKylXafAUIuCMcc/wA6KomSKCcxrEWzySx6fhRXVyMzuj7WP/IHk/3TW7Z/8ecf0/8AZTRRX0UOh5bN6P8A48F/3R/KqUX/AB8R/wCe4oorsjsZk1h/qpvr/jUl/wD62D/cooqHuC3H2P3rT/eX+tP1z/j7/A0UUIrqVtW/49X/AOA/yrU0v/kCp/11NFFShrcL3/Xn/eX+Yqmf+Wv+638qKK16GaKui9vx/nVvWv8AkGxf75ooqVuNjYP+PRvr/hV2Don+8aKK3EjN1L76/wC+azR/x8SfUUUVfQZeuPvNVO2/1kX+8KKKSAS4/wCPs/VqkX/j2b/fWiioYGdd/wDHn/wIUaX/AMfL/h/Wiiud9QW6Ogm+5N9R/SqWof8AINf8KKKzexrH4j4h8ef8j9ff9dz/AEq2n/Hx/wACWiivl6/xs9iOyNnTvvyf74/ka6a3/wCPWT6D+dFFcFQ3jsSXPST6Ckf/AI/IPqf6UUVzso5Px3/yLd19D/6EK4aD7tt9KKK9PC7HHWF1j/j6k+goooruOU//2Q=="/>
  <p:tag name="MMPROD_10107LOGO" val=""/>
  <p:tag name="MMPROD_TAG_VCONFIG" val="PD94bWwgdmVyc2lvbj0iMS4wIiBlbmNvZGluZz0iVVRGLTgiPz4NCjxjb25maWd1cmF0aW9uPg0KCTxjb2xvcnM+DQoJCTx1aWNvbG9yIG5hbWU9InByaW1hcnkiIHZhbHVlPSIweDQ3QTRDQiIvPg0KCQk8dWljb2xvciBuYW1lPSJnbG93IiB2YWx1ZT0iMHgzNUQzMzQiLz4NCgkJPHVpY29sb3IgbmFtZT0idGV4dCIgdmFsdWU9IjB4RkZGRkZGIi8+DQoJCTx1aWNvbG9yIG5hbWU9ImxpZ2h0IiB2YWx1ZT0iMHgxRjY2OEYiLz4NCgkJPHVpY29sb3IgbmFtZT0ic2hhZG93IiB2YWx1ZT0iMHgwMDAwMDAiLz4NCgkJPHVpY29sb3IgbmFtZT0iYmFja2dyb3VuZCIgdmFsdWU9IjB4NDY5QUE5Ii8+DQoJPC9jb2xvcnM+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ZmFsc2UiLz4NCgkJPHVpc2hvdyBuYW1lPSJwcmVzZW50ZXJiaW8iIHZhbHVlPSJmYWxzZSIvPg0KCQk8dWlzaG93IG5hbWU9ImNvbXBhbnlsb2dvIiB2YWx1ZT0idHJ1ZSIvPg0KCQk8dWlzaG93IG5hbWU9InNpZGViYXIiIHZhbHVlPSJ0cnVlIi8+DQoJCTx1aXNob3cgbmFtZT0ib3V0bGluZSIgdmFsdWU9ImZhbHNlIi8+DQoJCTx1aXNob3cgbmFtZT0idGh1bWJuYWlsIiB2YWx1ZT0iZmFsc2UiLz4NCgkJPHVpc2hvdyBuYW1lPSJub3RlcyIgdmFsdWU9ImZhbHNlIi8+DQoJCTx1aXNob3cgbmFtZT0ic2VhcmNoIiB2YWx1ZT0iZmFsc2UiLz4NCgkJPHVpc2hvdyBuYW1lPSJhdHRhY2htZW50cyIgdmFsdWU9InRydWUiLz4NCgkJPHVpc2hvdyBuYW1lPSJ1dGlscyIgdmFsdWU9InRydWUiLz4NCgkJPHVpc2hvdyBuYW1lPSJ2b2x1bWUiIHZhbHVlPSJ0cnVlIi8+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DQoJCTx1aXJlcGxhY2UgbmFtZT0iaW5pdGlhbHRhYiIgdmFsdWU9Ii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TdG9wcGVkIi8+DQoJCTx1aXRleHQgbmFtZT0iU0NSVUJCQVJTVEFUVVNfUExBWUlORyIgdmFsdWU9IlBsYXlpbmciLz4NCgkJPHVpdGV4dCBuYW1lPSJTQ1JVQkJBUlNUQVRVU19OT0FVRElPIiB2YWx1ZT0iTm8gQXVkaW8iLz4NCgkJPHVpdGV4dCBuYW1lPSJTQ1JVQkJBUlNUQVRVU19MT0FESU5HIiB2YWx1ZT0iTG9hZGluZyIvPg0KCQk8dWl0ZXh0IG5hbWU9IlNDUlVCQkFSU1RBVFVTX0JVRkZFUklORyIgdmFsdWU9IkJ1ZmZlcmluZyIvPg0KCQk8dWl0ZXh0IG5hbWU9IlNDUlVCQkFSU1RBVFVTX1FVRVNUSU9OIiB2YWx1ZT0iQW5zd2VyIFF1ZXN0aW9uIi8+DQoJCTx1aXRleHQgbmFtZT0iU0NSVUJCQVJTVEFUVVNfUkVWSUVXUVVJWiIgdmFsdWU9IlJldmlld2luZyBRdWl6Ii8+DQoJCTwhLS0gc3Vic3RpdHV0aW9uOiAlbSA9PSBtaW51dGVzIHJlbWFpbmluZyAtLT4NCgkJPCEtLSBzdWJzdGl0dXRpb246ICVzID09IHNlY29uZHMgcmVtYWluaW5nIC0tPg0KCQk8dWl0ZXh0IG5hbWU9IkVMQVBTRUQiIHZhbHVlPSIlbSBNaW51dGVzICVzIFNlY29uZHMgUmVtYWluaW5nIi8+DQoJCTx1aXRleHQgbmFtZT0iTk9URk9VTkQiIHZhbHVlPSJOb3RoaW5nIEZvdW5kIi8+DQoJCTx1aXRleHQgbmFtZT0iQVRUQUNITUVOVFMiIHZhbHVlPSJBdHRhY2htZW50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Y3QiLz4NCgkJPHVpdGV4dCBuYW1lPSJUQUJfT1VUTElORSIgdmFsdWU9Ik91dGxpbmUiLz4NCgkJPHVpdGV4dCBuYW1lPSJUQUJfVEhVTUIiIHZhbHVlPSJUaHVtYiIvPg0KCQk8dWl0ZXh0IG5hbWU9IlRBQl9OT1RFUyIgdmFsdWU9Ik5vdGVzIi8+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DQoJCTx1aXRleHQgbmFtZT0iRE9DV1JBUF9NU0ciIHZhbHVlPSJTYXZlIHRvIE15IENvbXB1dGVyIi8+DQoJCTx1aXRleHQgbmFtZT0iRE9DV1JBUF9QUk9NUFQiIHZhbHVlPSJDbGljayB0byBEb3dubG9hZ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IHVpdGV4dCAtLT4NCgkJPCEtLSBzdWJzdGl0dXRpb246ICVuID09IHNsaWRlIG51bWJlciAtLT4NCgkJPHVpdGV4dCBuYW1lPSJVTk5BTUVEU0xJREVUSVRMRSIgdmFsdWU9IkZvbGllICVuIi8+DQoJCTwhLS0gc3Vic3RpdHV0aW9uOiAlbiA9PSBzbGlkZSBudW1iZXIgLS0+DQoJCTwhLS0gc3Vic3RpdHV0aW9uOiAldCA9PSB0b3RhbCBzbGlkZSBjb3VudCAtLT4NCgkJPHVpdGV4dCBuYW1lPSJTQ1JVQkJBUlNUQVRVU19TTElERUlORk8iIHZhbHVlPSJGb2xpZSAlbiAvICV0IHwgIi8+DQoJCTx1aXRleHQgbmFtZT0iU0NSVUJCQVJTVEFUVVNfU1RPUFBFRCIgdmFsdWU9IkJlZW5kZXQiLz4NCgkJPHVpdGV4dCBuYW1lPSJTQ1JVQkJBUlNUQVRVU19QTEFZSU5HIiB2YWx1ZT0iV2llZGVyZ2FiZSIvPg0KCQk8dWl0ZXh0IG5hbWU9IlNDUlVCQkFSU1RBVFVTX05PQVVESU8iIHZhbHVlPSJLZWluIEF1ZGlvIi8+DQoJCTx1aXRleHQgbmFtZT0iU0NSVUJCQVJTVEFUVVNfTE9BRElORyIgdmFsdWU9IkxhZGVuIi8+DQoJCTx1aXRleHQgbmFtZT0iU0NSVUJCQVJTVEFUVVNfQlVGRkVSSU5HIiB2YWx1ZT0iUHVmZmVybiIvPg0KCQk8dWl0ZXh0IG5hbWU9IlNDUlVCQkFSU1RBVFVTX1FVRVNUSU9OIiB2YWx1ZT0iRnJhZ2UgYmVhbnR3b3J0ZW4iLz4NCgkJPHVpdGV4dCBuYW1lPSJTQ1JVQkJBUlNUQVRVU19SRVZJRVdRVUlaIiB2YWx1ZT0iTm9jaG1hbHMgZHVyY2hzZWhlbiIvPg0KCQk8IS0tIHN1YnN0aXR1dGlvbjogJW0gPT0gbWludXRlcyByZW1haW5pbmcgLS0+DQoJCTwhLS0gc3Vic3RpdHV0aW9uOiAlcyA9PSBzZWNvbmRzIHJlbWFpbmluZyAtLT4NCgkJPHVpdGV4dCBuYW1lPSJFTEFQU0VEIiB2YWx1ZT0iUmVzdGRhdWVyOiAlbSBNaW51dGVuICVzIFNla3VuZGVuIi8+DQoJCTx1aXRleHQgbmFtZT0iTk9URk9VTkQiIHZhbHVlPSJOaWNodHMgZ2VmdW5kZW4iLz4NCgkJPHVpdGV4dCBuYW1lPSJBVFRBQ0hNRU5UUyIgdmFsdWU9IkFubGFnZW4iLz4NCgkJPCEtLSBzdWJzdGl0dXRpb246ICVwID09IGN1cnJlbnQgc3BlYWtlcidzIHRpdGxlIC0tPg0KCQk8dWl0ZXh0IG5hbWU9IkJJT1dJTl9USVRMRSIgdmFsdWU9IlNwcmVjaGVyOiAlcCIvPg0KCQk8dWl0ZXh0IG5hbWU9IkJJT0JUTl9USVRMRSIgdmFsdWU9IlNwcmVjaGVyIi8+DQoJCTx1aXRleHQgbmFtZT0iRElWSURFUkJUTl9USVRMRSIgdmFsdWU9InwiLz4NCgkJPHVpdGV4dCBuYW1lPSJDT05UQUNUQlROX1RJVExFIiB2YWx1ZT0iS29udGFrdCIvPg0KCQk8dWl0ZXh0IG5hbWU9IlRBQl9PVVRMSU5FIiB2YWx1ZT0iU3RydWt0dXIiLz4NCgkJPHVpdGV4dCBuYW1lPSJUQUJfVEhVTUIiIHZhbHVlPSJNaW5pYXR1ciIvPg0KCQk8dWl0ZXh0IG5hbWU9IlRBQl9OT1RFUyIgdmFsdWU9Ik5vdGl6ZW4iLz4NCgkJPHVpdGV4dCBuYW1lPSJUQUJfU0VBUkNIIiB2YWx1ZT0iU3VjaGVuIi8+DQoJCTx1aXRleHQgbmFtZT0iU0xJREVfSEVBRElORyIgdmFsdWU9IkZvbGllbnRpdGVsIi8+DQoJCTx1aXRleHQgbmFtZT0iRFVSQVRJT05fSEVBRElORyIgdmFsdWU9IkRhdWVyIi8+DQoJCTx1aXRleHQgbmFtZT0iU0VBUkNIX0hFQURJTkciIHZhbHVlPSJUZXh0IHN1Y2hlbjoiLz4NCgkJPHVpdGV4dCBuYW1lPSJUSFVNQl9IRUFESU5HIiB2YWx1ZT0iRm9saWUiLz4NCgkJPHVpdGV4dCBuYW1lPSJUSFVNQl9JTkZPIiB2YWx1ZT0iRm9saWVudGl0ZWwvRGF1ZXIiLz4NCgkJPHVpdGV4dCBuYW1lPSJBVFRBQ0hOQU1FX0hFQURJTkciIHZhbHVlPSJEYXRlaW5hbWUiLz4NCgkJPHVpdGV4dCBuYW1lPSJBVFRBQ0hTSVpFX0hFQURJTkciIHZhbHVlPSJHcsO2w59lIi8+DQoJCTx1aXRleHQgbmFtZT0iU0xJREVfTk9URVMiIHZhbHVlPSJGb2xpZW5ub3RpemV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RlbiBUZWlsbmVobWVybiBkaWUgU2VpdGVubGVpc3RlIGFuemVpZ2VuIi8+DQoJCTx1aXRleHQgbmFtZT0iTVVURSIgdmFsdWU9IlRvbiBhdXMiLz4NCgkJPHVpdGV4dCBuYW1lPSJET0NXUkFQX1RJVExFIiB2YWx1ZT0iUHJlc2VudGVyLUFuaGFuZyIvPg0KCQk8dWl0ZXh0IG5hbWU9IkRPQ1dSQVBfTVNHIiB2YWx1ZT0iQXVmIG1laW5lbSBBcmJlaXRzcGxhdHogc3BlaWNoZXJuIi8+DQoJCTx1aXRleHQgbmFtZT0iRE9DV1JBUF9QUk9NUFQiIHZhbHVlPSJadW0gSGVydW50ZXJsYWRlbiBrbGlja2VuIi8+DQoJPC9sYW5ndWFnZT4NCgk8bGFuZ3VhZ2UgaWQ9ImZy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DQoJCTx1aXRleHQgbmFtZT0iU0NSVUJCQVJTVEFUVVNfUExBWUlORyIgdmFsdWU9IkxlY3R1cmUiLz4NCgkJPHVpdGV4dCBuYW1lPSJTQ1JVQkJBUlNUQVRVU19OT0FVRElPIiB2YWx1ZT0iUGFzIGRlIHNvbiIvPg0KCQk8dWl0ZXh0IG5hbWU9IlNDUlVCQkFSU1RBVFVTX0xPQURJTkciIHZhbHVlPSJDaGFyZ2VtZW50IGVuIGNvdXJzIi8+DQoJCTx1aXRleHQgbmFtZT0iU0NSVUJCQVJTVEFUVVNfQlVGRkVSSU5HIiB2YWx1ZT0iTWlzZSBlbiBtw6ltb2lyZSIvPg0KCQk8dWl0ZXh0IG5hbWU9IlNDUlVCQkFSU1RBVFVTX1FVRVNUSU9OIiB2YWx1ZT0iUsOpcG9uZHJlIMOgIGxhIHF1ZXN0aW9uIi8+DQoJCTx1aXRleHQgbmFtZT0iU0NSVUJCQVJTVEFUVVNfUkVWSUVXUVVJWiIgdmFsdWU9IlLDqXZpc2lvbiBkdSBxdWVzdGlvbm5haXJlIi8+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DQoJCTx1aXRleHQgbmFtZT0iQVRUQUNITUVOVFMiIHZhbHVlPSJQacOoY2VzIGpvaW50ZXMiLz4NCgkJPCEtLSBzdWJzdGl0dXRpb246ICVwID09IGN1cnJlbnQgc3BlYWtlcidzIHRpdGxlIC0tPg0KCQk8dWl0ZXh0IG5hbWU9IkJJT1dJTl9USVRMRSIgdmFsdWU9IkJpbzogJXAiLz4NCgkJPHVpdGV4dCBuYW1lPSJCSU9CVE5fVElUTEUiIHZhbHVlPSJCaW8gOiIvPg0KCQk8dWl0ZXh0IG5hbWU9IkRJVklERVJCVE5fVElUTEUiIHZhbHVlPSJ8Ii8+DQoJCTx1aXRleHQgbmFtZT0iQ09OVEFDVEJUTl9USVRMRSIgdmFsdWU9IkNvbnRhY3QiLz4NCgkJPHVpdGV4dCBuYW1lPSJUQUJfT1VUTElORSIgdmFsdWU9IlBsYW4iLz4NCgkJPHVpdGV4dCBuYW1lPSJUQUJfVEhVTUIiIHZhbHVlPSIgTWluaWF0dXJlIi8+DQoJCTx1aXRleHQgbmFtZT0iVEFCX05PVEVTIiB2YWx1ZT0iTm90ZXMiLz4NCgkJPHVpdGV4dCBuYW1lPSJUQUJfU0VBUkNIIiB2YWx1ZT0iIENoZXJjaGVy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5vdGVzIGRlcyBkaWFwb3NpdGl2ZXM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udHJlciBsJ2VuY2FkcsOpIGF1eCBwYXJ0aWNpcGFudHMiLz4NCgkJPHVpdGV4dCBuYW1lPSJNVVRFIiB2YWx1ZT0iTXVldCIvPg0KCQk8dWl0ZXh0IG5hbWU9IkRPQ1dSQVBfVElUTEUiIHZhbHVlPSJQacOoY2Ugam9pbnRlIFByZXNlbnRlciIvPg0KCQk8dWl0ZXh0IG5hbWU9IkRPQ1dSQVBfTVNHIiB2YWx1ZT0iRW5yZWdpc3RyZXIgc3VyIG1vbiBvcmRpbmF0ZXVyIi8+DQoJCTx1aXRleHQgbmFtZT0iRE9DV1JBUF9QUk9NUFQiIHZhbHVlPSJDbGlxdWVyIHBvdXIgdMOpbMOpY2hhcmdlciIvPg0KCTwvbGFuZ3VhZ2U+DQoJPGxhbmd1YWdlIGlkPSJqYS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w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SB1aXRleHQgLS0+DQoJCTwhLS0gc3Vic3RpdHV0aW9uOiAlbiA9PSBzbGlkZSBudW1iZXIgLS0+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0xPQURJTkciIHZhbHVlPSLjg63jg7zjg4nkuK0iLz4NCgkJPHVpdGV4dCBuYW1lPSJTQ1JVQkJBUlNUQVRVU19CVUZGRVJJTkciIHZhbHVlPSLjg5Djg4Pjg5XjgqHkuK0iLz4NCgkJPHVpdGV4dCBuYW1lPSJTQ1JVQkJBUlNUQVRVU19RVUVTVElPTiIgdmFsdWU9IuizquWVj+OBq+etlOOBiOOBpuS4i+OBleOBhCIvPg0KCQk8dWl0ZXh0IG5hbWU9IlNDUlVCQkFSU1RBVFVTX1JFVklFV1FVSVoiIHZhbHVlPSLjgq/jgqTjgrrjgpLjg6zjg5Pjg6Xjg7zjgZfjgabjgYTjgb7jgZkiLz4NCgkJPCEtLSBzdWJzdGl0dXRpb246ICVtID09IG1pbnV0ZXMgcmVtYWluaW5nIC0tPg0KCQk8IS0tIHN1YnN0aXR1dGlvbjogJXMgPT0gc2Vjb25kcyByZW1haW5pbmcgLS0+DQoJCTx1aXRleHQgbmFtZT0iRUxBUFNFRCIgdmFsdWU9Iuaui+OCiiA6ICVtIOWIhiAlcyDnp5IiLz4NCgkJPHVpdGV4dCBuYW1lPSJOT1RGT1VORCIgdmFsdWU9IuS9leOCguimi+OBpOOBi+OCiuOBvuOBm+OCkyIvPg0KCQk8dWl0ZXh0IG5hbWU9IkFUVEFDSE1FTlRTIiB2YWx1ZT0i5re75LuYIi8+DQoJCTwhLS0gc3Vic3RpdHV0aW9uOiAlcCA9PSBjdXJyZW50IHNwZWFrZXIncyB0aXRsZSAtLT4NCgkJPHVpdGV4dCBuYW1lPSJCSU9XSU5fVElUTEUiIHZhbHVlPSLntYzmrbQgOiAlcCIvPg0KCQk8dWl0ZXh0IG5hbWU9IkJJT0JUTl9USVRMRSIgdmFsdWU9Iue1jOattCIvPg0KCQk8dWl0ZXh0IG5hbWU9IkRJVklERVJCVE5fVElUTEUiIHZhbHVlPSJ8Ii8+DQoJCTx1aXRleHQgbmFtZT0iQ09OVEFDVEJUTl9USVRMRSIgdmFsdWU9IuOBiuWVj+OBhOWQiOOCj+OBmy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OCteOCpOODieODkOODvOOCkuWPguWKoOiAheOBq+imi+OBm+OCiyIvPg0KCQk8dWl0ZXh0IG5hbWU9Ik1VVEUiIHZhbHVlPSLjg5/jg6Xjg7zjg4giLz4NCgkJPHVpdGV4dCBuYW1lPSJET0NXUkFQX1RJVExFIiB2YWx1ZT0iUHJlc2VudGVyIOa3u+S7mOODleOCoeOCpOODqyIvPg0KCQk8dWl0ZXh0IG5hbWU9IkRPQ1dSQVBfTVNHIiB2YWx1ZT0i44Oe44Kk44Kz44Oz44OU44Ol44O844K/44Gr5L+d5a2YIi8+DQoJCTx1aXRleHQgbmFtZT0iRE9DV1JBUF9QUk9NUFQiIHZhbHVlPSLjgq/jg6rjg4Pjgq/jgZfjgabjg4Djgqbjg7Pjg63jg7zjg4kiLz4NCgk8L2xhbmd1YWdlPg0KCTxsYW5ndWFnZSBpZD0ia28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S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S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T1VUTElORSIgdmFsdWU9IuqwnOyalCIvPg0KCQk8dWl0ZXh0IG5hbWU9IlRBQl9USFVNQiIgdmFsdWU9Iuy2leyGjO2MkCIvPg0KCQk8dWl0ZXh0IG5hbWU9IlRBQl9OT1RFUyIgdmFsdWU9IuuFuO2KuCIvPg0KCQk8dWl0ZXh0IG5hbWU9IlRBQl9TRUFSQ0giIHZhbHVlPSLqsoDsg4kiLz4NCgkJPHVpdGV4dCBuYW1lPSJTTElERV9IRUFESU5HIiB2YWx1ZT0i7Iqs65287J2065OcIOygnOuqqSIvPg0KCQk8dWl0ZXh0IG5hbWU9IkRVUkFUSU9OX0hFQURJTkciIHZhbHVlPSLsnqzsg53si5zqsIQiLz4NCgkJPHVpdGV4dCBuYW1lPSJTRUFSQ0hfSEVBRElORyIgdmFsdWU9Iu2FjeyKpO2KuCDqsoDsg4k6Ii8+DQoJCTx1aXRleHQgbmFtZT0iVEhVTUJfSEVBRElORyIgdmFsdWU9IuyKrOudvOydtOuTnCIvPg0KCQk8dWl0ZXh0IG5hbWU9IlRIVU1CX0lORk8iIHZhbHVlPSLsoJzrqqkv7J6s7IOd7Iuc6rCEIi8+DQoJCTx1aXRleHQgbmFtZT0iQVRUQUNITkFNRV9IRUFESU5HIiB2YWx1ZT0i7YyM7J28IOydtOumhCIvPg0KCQk8dWl0ZXh0IG5hbWU9IkFUVEFDSFNJWkVfSEVBRElORyIgdmFsdWU9Iu2BrOq4sCIvPg0KCQk8dWl0ZXh0IG5hbWU9IlNMSURFX05PVEVTIiB2YWx1ZT0i7Iqs65287J2065OcIOuFuO2KuC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ssLjsl6zsnpDsl5Dqsowg7IS466GcIOunieuMgCDrs7TsnbTquLAiLz4NCgkJPHVpdGV4dCBuYW1lPSJNVVRFIiB2YWx1ZT0i7J2M7IaM6rGwIi8+DQoJCTx1aXRleHQgbmFtZT0iRE9DV1JBUF9USVRMRSIgdmFsdWU9IlByZXNlbnRlciDtjIzsnbwg7LKo67aAIi8+DQoJCTx1aXRleHQgbmFtZT0iRE9DV1JBUF9NU0ciIHZhbHVlPSLrgrQg7Lu07ZOo7YSw7JeQIOyggOyepSIvPg0KCQk8dWl0ZXh0IG5hbWU9IkRPQ1dSQVBfUFJPTVBUIiB2YWx1ZT0i7YG066at7ZWY7JesIOuLpOyatOuhnOuTnCIvPg0KCTwvbGFuZ3VhZ2U+DQo8L2NvbmZpZ3VyYXRpb24+DQo="/>
  <p:tag name="MMPROD_UIDATA" val="&lt;database version=&quot;6.0&quot;&gt;&lt;object type=&quot;1&quot; unique_id=&quot;10001&quot;&gt;&lt;property id=&quot;20139&quot; value=&quot;%n. %s&quot;/&gt;&lt;property id=&quot;20141&quot; value=&quot;NAEHCY and Legislative Update&quot;/&gt;&lt;property id=&quot;20144&quot; value=&quot;1&quot;/&gt;&lt;property id=&quot;20146&quot; value=&quot;0&quot;/&gt;&lt;property id=&quot;20147&quot; value=&quot;0&quot;/&gt;&lt;property id=&quot;20148&quot; value=&quot;5&quot;/&gt;&lt;property id=&quot;20180&quot; value=&quot;1&quot;/&gt;&lt;property id=&quot;20181&quot; value=&quot;1&quot;/&gt;&lt;property id=&quot;20191&quot; value=&quot;SERVE Adobe Server&quot;/&gt;&lt;property id=&quot;20192&quot; value=&quot;http://servepres.serve.org&quot;/&gt;&lt;property id=&quot;20193&quot; value=&quot;0&quot;/&gt;&lt;property id=&quot;20221&quot; value=&quot;C:\Documents and Settings\CDUKES\My Documents\NC HEP\Compliance Meetings - Spring 2010\BD's presentation\&quot;/&gt;&lt;property id=&quot;20224&quot; value=&quot;C:\Documents and Settings\CDUKES\My Documents\NC HEP\Compliance Meetings - Spring 2010\Barbara's final update&quot;/&gt;&lt;property id=&quot;20250&quot; value=&quot;0&quot;/&gt;&lt;property id=&quot;20251&quot; value=&quot;1&quot;/&gt;&lt;property id=&quot;20259&quot; value=&quot;1&quot;/&gt;&lt;object type=&quot;8&quot; unique_id=&quot;10002&quot;&gt;&lt;/object&gt;&lt;object type=&quot;2&quot; unique_id=&quot;10003&quot;&gt;&lt;object type=&quot;3&quot; unique_id=&quot;10004&quot;&gt;&lt;property id=&quot;20148&quot; value=&quot;5&quot;/&gt;&lt;property id=&quot;20300&quot; value=&quot;Slide 1 - &amp;quot;North Carolina Liaison Trainings:&amp;#x0D;&amp;#x0A;Legislative/NAEHCY Update&amp;quot;&quot;/&gt;&lt;property id=&quot;20302&quot; value=&quot;0&quot;/&gt;&lt;property id=&quot;20303&quot; value=&quot;Barbara Duffield&quot;/&gt;&lt;property id=&quot;20304&quot; value=&quot;-1&quot;/&gt;&lt;property id=&quot;20307&quot; value=&quot;256&quot;/&gt;&lt;property id=&quot;20309&quot; value=&quot;10107&quot;/&gt;&lt;/object&gt;&lt;object type=&quot;3&quot; unique_id=&quot;10005&quot;&gt;&lt;property id=&quot;20148&quot; value=&quot;5&quot;/&gt;&lt;property id=&quot;20300&quot; value=&quot;Slide 2 - &amp;quot;Who is NAEHCY?&amp;quot;&quot;/&gt;&lt;property id=&quot;20302&quot; value=&quot;0&quot;/&gt;&lt;property id=&quot;20303&quot; value=&quot;Barbara Duffield&quot;/&gt;&lt;property id=&quot;20304&quot; value=&quot;-1&quot;/&gt;&lt;property id=&quot;20307&quot; value=&quot;417&quot;/&gt;&lt;property id=&quot;20309&quot; value=&quot;10107&quot;/&gt;&lt;/object&gt;&lt;object type=&quot;3&quot; unique_id=&quot;10006&quot;&gt;&lt;property id=&quot;20148&quot; value=&quot;5&quot;/&gt;&lt;property id=&quot;20300&quot; value=&quot;Slide 3 - &amp;quot;Current Legislative&amp;#x0D;&amp;#x0A;and Policy Issues&amp;quot;&quot;/&gt;&lt;property id=&quot;20302&quot; value=&quot;0&quot;/&gt;&lt;property id=&quot;20303&quot; value=&quot;Barbara Duffield&quot;/&gt;&lt;property id=&quot;20304&quot; value=&quot;-1&quot;/&gt;&lt;property id=&quot;20307&quot; value=&quot;424&quot;/&gt;&lt;property id=&quot;20309&quot; value=&quot;10107&quot;/&gt;&lt;/object&gt;&lt;object type=&quot;3&quot; unique_id=&quot;10007&quot;&gt;&lt;property id=&quot;20148&quot; value=&quot;5&quot;/&gt;&lt;property id=&quot;20300&quot; value=&quot;Slide 4 - &amp;quot;McKinney-Vento Funding&amp;quot;&quot;/&gt;&lt;property id=&quot;20302&quot; value=&quot;0&quot;/&gt;&lt;property id=&quot;20303&quot; value=&quot;Barbara Duffield&quot;/&gt;&lt;property id=&quot;20304&quot; value=&quot;-1&quot;/&gt;&lt;property id=&quot;20307&quot; value=&quot;420&quot;/&gt;&lt;property id=&quot;20309&quot; value=&quot;10107&quot;/&gt;&lt;/object&gt;&lt;object type=&quot;3&quot; unique_id=&quot;10008&quot;&gt;&lt;property id=&quot;20148&quot; value=&quot;5&quot;/&gt;&lt;property id=&quot;20300&quot; value=&quot;Slide 5 - &amp;quot;What is Reauthorization?&amp;quot;&quot;/&gt;&lt;property id=&quot;20302&quot; value=&quot;0&quot;/&gt;&lt;property id=&quot;20303&quot; value=&quot;Barbara Duffield&quot;/&gt;&lt;property id=&quot;20304&quot; value=&quot;-1&quot;/&gt;&lt;property id=&quot;20307&quot; value=&quot;428&quot;/&gt;&lt;property id=&quot;20309&quot; value=&quot;10107&quot;/&gt;&lt;/object&gt;&lt;object type=&quot;3&quot; unique_id=&quot;10009&quot;&gt;&lt;property id=&quot;20148&quot; value=&quot;5&quot;/&gt;&lt;property id=&quot;20300&quot; value=&quot;Slide 6&quot;/&gt;&lt;property id=&quot;20302&quot; value=&quot;0&quot;/&gt;&lt;property id=&quot;20303&quot; value=&quot;Barbara Duffield&quot;/&gt;&lt;property id=&quot;20304&quot; value=&quot;-1&quot;/&gt;&lt;property id=&quot;20307&quot; value=&quot;330&quot;/&gt;&lt;property id=&quot;20309&quot; value=&quot;10107&quot;/&gt;&lt;/object&gt;&lt;object type=&quot;3&quot; unique_id=&quot;10010&quot;&gt;&lt;property id=&quot;20148&quot; value=&quot;5&quot;/&gt;&lt;property id=&quot;20300&quot; value=&quot;Slide 7 - &amp;quot;Reauthorization Status&amp;quot;&quot;/&gt;&lt;property id=&quot;20302&quot; value=&quot;0&quot;/&gt;&lt;property id=&quot;20303&quot; value=&quot;Barbara Duffield&quot;/&gt;&lt;property id=&quot;20304&quot; value=&quot;-1&quot;/&gt;&lt;property id=&quot;20307&quot; value=&quot;408&quot;/&gt;&lt;property id=&quot;20309&quot; value=&quot;10107&quot;/&gt;&lt;/object&gt;&lt;object type=&quot;3&quot; unique_id=&quot;10011&quot;&gt;&lt;property id=&quot;20148&quot; value=&quot;5&quot;/&gt;&lt;property id=&quot;20300&quot; value=&quot;Slide 8&quot;/&gt;&lt;property id=&quot;20302&quot; value=&quot;0&quot;/&gt;&lt;property id=&quot;20303&quot; value=&quot;Barbara Duffield&quot;/&gt;&lt;property id=&quot;20304&quot; value=&quot;-1&quot;/&gt;&lt;property id=&quot;20307&quot; value=&quot;425&quot;/&gt;&lt;property id=&quot;20309&quot; value=&quot;10107&quot;/&gt;&lt;/object&gt;&lt;object type=&quot;3&quot; unique_id=&quot;10012&quot;&gt;&lt;property id=&quot;20148&quot; value=&quot;5&quot;/&gt;&lt;property id=&quot;20300&quot; value=&quot;Slide 9&quot;/&gt;&lt;property id=&quot;20302&quot; value=&quot;0&quot;/&gt;&lt;property id=&quot;20303&quot; value=&quot;Barbara Duffield&quot;/&gt;&lt;property id=&quot;20304&quot; value=&quot;-1&quot;/&gt;&lt;property id=&quot;20307&quot; value=&quot;426&quot;/&gt;&lt;property id=&quot;20309&quot; value=&quot;10107&quot;/&gt;&lt;/object&gt;&lt;object type=&quot;3&quot; unique_id=&quot;10013&quot;&gt;&lt;property id=&quot;20148&quot; value=&quot;5&quot;/&gt;&lt;property id=&quot;20300&quot; value=&quot;Slide 10&quot;/&gt;&lt;property id=&quot;20302&quot; value=&quot;0&quot;/&gt;&lt;property id=&quot;20303&quot; value=&quot;Barbara Duffield&quot;/&gt;&lt;property id=&quot;20304&quot; value=&quot;-1&quot;/&gt;&lt;property id=&quot;20307&quot; value=&quot;427&quot;/&gt;&lt;property id=&quot;20309&quot; value=&quot;10107&quot;/&gt;&lt;/object&gt;&lt;object type=&quot;3&quot; unique_id=&quot;10014&quot;&gt;&lt;property id=&quot;20148&quot; value=&quot;5&quot;/&gt;&lt;property id=&quot;20300&quot; value=&quot;Slide 11&quot;/&gt;&lt;property id=&quot;20302&quot; value=&quot;0&quot;/&gt;&lt;property id=&quot;20303&quot; value=&quot;Barbara Duffield&quot;/&gt;&lt;property id=&quot;20304&quot; value=&quot;-1&quot;/&gt;&lt;property id=&quot;20307&quot; value=&quot;407&quot;/&gt;&lt;property id=&quot;20309&quot; value=&quot;10107&quot;/&gt;&lt;/object&gt;&lt;/object&gt;&lt;object type=&quot;4&quot; unique_id=&quot;10106&quot;&gt;&lt;object type=&quot;5&quot; unique_id=&quot;10107&quot;&gt;&lt;property id=&quot;20000&quot; value=&quot;0&quot;/&gt;&lt;property id=&quot;20149&quot; value=&quot;Barbara Duffield&quot;/&gt;&lt;property id=&quot;20150&quot; value=&quot;Policy Director, NAEHCY&quot;/&gt;&lt;property id=&quot;20151&quot; value=&quot;Photo of BD - tweaked.jpg&quot;/&gt;&lt;property id=&quot;20153&quot; value=&quot;bduffield@naehcy.org&quot;/&gt;&lt;/object&gt;&lt;/object&gt;&lt;/object&gt;&lt;/database&gt;"/>
</p:tagLst>
</file>

<file path=ppt/tags/tag2.xml><?xml version="1.0" encoding="utf-8"?>
<p:tagLst xmlns:a="http://schemas.openxmlformats.org/drawingml/2006/main" xmlns:r="http://schemas.openxmlformats.org/officeDocument/2006/relationships" xmlns:p="http://schemas.openxmlformats.org/presentationml/2006/main">
  <p:tag name="PPSNARRATIONPROPS" val="C:\Documents and Settings\CDUKES\My Documents\NC HEP\Compliance Meetings - Spring 2010\BD's presentation\slide 1.wav"/>
  <p:tag name="PPSNARRATION" val="1,478931385,C:\Documents and Settings\CDUKES\My Documents\NC HEP\Compliance Meetings - Spring 2010\BD's presentation\PPT from BD.ppc"/>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rnival">
  <a:themeElements>
    <a:clrScheme name="Custom 7">
      <a:dk1>
        <a:srgbClr val="FF4343"/>
      </a:dk1>
      <a:lt1>
        <a:sysClr val="window" lastClr="FFFFFF"/>
      </a:lt1>
      <a:dk2>
        <a:srgbClr val="2A2D6C"/>
      </a:dk2>
      <a:lt2>
        <a:srgbClr val="FCED90"/>
      </a:lt2>
      <a:accent1>
        <a:srgbClr val="E0B602"/>
      </a:accent1>
      <a:accent2>
        <a:srgbClr val="C77D00"/>
      </a:accent2>
      <a:accent3>
        <a:srgbClr val="C43D1F"/>
      </a:accent3>
      <a:accent4>
        <a:srgbClr val="B42469"/>
      </a:accent4>
      <a:accent5>
        <a:srgbClr val="7B309B"/>
      </a:accent5>
      <a:accent6>
        <a:srgbClr val="4560AD"/>
      </a:accent6>
      <a:hlink>
        <a:srgbClr val="0CA15F"/>
      </a:hlink>
      <a:folHlink>
        <a:srgbClr val="7B309B"/>
      </a:folHlink>
    </a:clrScheme>
    <a:fontScheme name="Custom 1">
      <a:majorFont>
        <a:latin typeface="Calisto MT"/>
        <a:ea typeface=""/>
        <a:cs typeface=""/>
      </a:majorFont>
      <a:minorFont>
        <a:latin typeface="Calibri"/>
        <a:ea typeface=""/>
        <a:cs typeface=""/>
      </a:minorFont>
    </a:fontScheme>
    <a:fmtScheme name="Carnival">
      <a:fillStyleLst>
        <a:solidFill>
          <a:schemeClr val="phClr">
            <a:tint val="100000"/>
          </a:schemeClr>
        </a:solidFill>
        <a:gradFill rotWithShape="1">
          <a:gsLst>
            <a:gs pos="0">
              <a:schemeClr val="phClr">
                <a:tint val="75000"/>
                <a:satMod val="170000"/>
              </a:schemeClr>
            </a:gs>
            <a:gs pos="37000">
              <a:schemeClr val="phClr">
                <a:tint val="50000"/>
                <a:satMod val="180000"/>
              </a:schemeClr>
            </a:gs>
            <a:gs pos="50000">
              <a:schemeClr val="phClr">
                <a:tint val="46000"/>
                <a:satMod val="180000"/>
              </a:schemeClr>
            </a:gs>
            <a:gs pos="64000">
              <a:schemeClr val="phClr">
                <a:tint val="50000"/>
                <a:satMod val="180000"/>
              </a:schemeClr>
            </a:gs>
            <a:gs pos="100000">
              <a:schemeClr val="phClr">
                <a:tint val="75000"/>
                <a:satMod val="170000"/>
              </a:schemeClr>
            </a:gs>
          </a:gsLst>
          <a:lin ang="5400000" scaled="0"/>
        </a:gradFill>
        <a:gradFill rotWithShape="1">
          <a:gsLst>
            <a:gs pos="0">
              <a:schemeClr val="phClr">
                <a:shade val="35000"/>
                <a:satMod val="190000"/>
              </a:schemeClr>
            </a:gs>
            <a:gs pos="30000">
              <a:schemeClr val="phClr">
                <a:shade val="64000"/>
                <a:satMod val="165000"/>
              </a:schemeClr>
            </a:gs>
            <a:gs pos="46000">
              <a:schemeClr val="phClr">
                <a:shade val="74000"/>
                <a:satMod val="165000"/>
              </a:schemeClr>
            </a:gs>
            <a:gs pos="56000">
              <a:schemeClr val="phClr">
                <a:shade val="74000"/>
                <a:satMod val="165000"/>
              </a:schemeClr>
            </a:gs>
            <a:gs pos="70000">
              <a:schemeClr val="phClr">
                <a:shade val="64000"/>
                <a:satMod val="165000"/>
              </a:schemeClr>
            </a:gs>
            <a:gs pos="100000">
              <a:schemeClr val="phClr">
                <a:shade val="35000"/>
                <a:satMod val="190000"/>
              </a:schemeClr>
            </a:gs>
          </a:gsLst>
          <a:lin ang="5400000" scaled="0"/>
        </a:gradFill>
      </a:fillStyleLst>
      <a:lnStyleLst>
        <a:ln w="5000">
          <a:solidFill>
            <a:schemeClr val="phClr"/>
          </a:solidFill>
          <a:prstDash val="solid"/>
        </a:ln>
        <a:ln w="12700">
          <a:solidFill>
            <a:schemeClr val="phClr"/>
          </a:solidFill>
          <a:prstDash val="solid"/>
        </a:ln>
        <a:ln w="28100">
          <a:solidFill>
            <a:schemeClr val="phClr"/>
          </a:solidFill>
          <a:prstDash val="solid"/>
        </a:ln>
      </a:lnStyleLst>
      <a:effectStyleLst>
        <a:effectStyle>
          <a:effectLst>
            <a:outerShdw blurRad="39000" dist="25400" dir="5400000">
              <a:srgbClr val="1A0000">
                <a:alpha val="35000"/>
              </a:srgbClr>
            </a:outerShdw>
          </a:effectLst>
        </a:effectStyle>
        <a:effectStyle>
          <a:effectLst>
            <a:outerShdw blurRad="39000" dist="25000" dir="5400000">
              <a:srgbClr val="1A0000">
                <a:alpha val="40000"/>
              </a:srgbClr>
            </a:outerShdw>
          </a:effectLst>
        </a:effectStyle>
        <a:effectStyle>
          <a:effectLst>
            <a:outerShdw blurRad="39000" dist="25000" dir="5400000">
              <a:srgbClr val="000000">
                <a:alpha val="40000"/>
              </a:srgbClr>
            </a:outerShdw>
          </a:effectLst>
          <a:scene3d>
            <a:camera prst="orthographicFront">
              <a:rot lat="0" lon="0" rev="0"/>
            </a:camera>
            <a:lightRig rig="contrasting" dir="tr">
              <a:rot lat="0" lon="0" rev="7000000"/>
            </a:lightRig>
          </a:scene3d>
          <a:sp3d prstMaterial="powder">
            <a:bevelT w="110000" h="50000"/>
          </a:sp3d>
        </a:effectStyle>
      </a:effectStyleLst>
      <a:bgFillStyleLst>
        <a:solidFill>
          <a:schemeClr val="phClr">
            <a:tint val="100000"/>
          </a:schemeClr>
        </a:solidFill>
        <a:gradFill rotWithShape="1">
          <a:gsLst>
            <a:gs pos="0">
              <a:schemeClr val="phClr">
                <a:shade val="68000"/>
                <a:satMod val="150000"/>
              </a:schemeClr>
            </a:gs>
            <a:gs pos="40000">
              <a:schemeClr val="phClr">
                <a:tint val="90000"/>
                <a:satMod val="220000"/>
              </a:schemeClr>
            </a:gs>
            <a:gs pos="50000">
              <a:schemeClr val="phClr">
                <a:tint val="86500"/>
                <a:satMod val="255000"/>
              </a:schemeClr>
            </a:gs>
            <a:gs pos="53000">
              <a:schemeClr val="phClr">
                <a:tint val="86500"/>
                <a:satMod val="255000"/>
              </a:schemeClr>
            </a:gs>
            <a:gs pos="62000">
              <a:schemeClr val="phClr">
                <a:tint val="90000"/>
                <a:satMod val="220000"/>
              </a:schemeClr>
            </a:gs>
            <a:gs pos="100000">
              <a:schemeClr val="phClr">
                <a:shade val="68000"/>
                <a:satMod val="150000"/>
              </a:schemeClr>
            </a:gs>
          </a:gsLst>
          <a:lin ang="5400000" scaled="0"/>
        </a:gradFill>
        <a:blipFill>
          <a:blip xmlns:r="http://schemas.openxmlformats.org/officeDocument/2006/relationships" r:embed="rId1">
            <a:duotone>
              <a:schemeClr val="phClr">
                <a:tint val="95000"/>
                <a:satMod val="190000"/>
              </a:schemeClr>
              <a:schemeClr val="phClr">
                <a:shade val="78000"/>
                <a:satMod val="18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Carnival</Template>
  <TotalTime>9107</TotalTime>
  <Words>1316</Words>
  <Application>Microsoft Office PowerPoint</Application>
  <PresentationFormat>On-screen Show (4:3)</PresentationFormat>
  <Paragraphs>145</Paragraphs>
  <Slides>21</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ＭＳ Ｐゴシック</vt:lpstr>
      <vt:lpstr>Arial</vt:lpstr>
      <vt:lpstr>Calibri</vt:lpstr>
      <vt:lpstr>Calisto MT</vt:lpstr>
      <vt:lpstr>Corbel</vt:lpstr>
      <vt:lpstr>Osaka</vt:lpstr>
      <vt:lpstr>Wingdings 2</vt:lpstr>
      <vt:lpstr>Carnival</vt:lpstr>
      <vt:lpstr> Homeless Children and Youth  in ESEA Reauthorization </vt:lpstr>
      <vt:lpstr> Elementary and Secondary Education Act Reauthorization – Status Update</vt:lpstr>
      <vt:lpstr>McKinney-Vento Act Amendments:  School Stability </vt:lpstr>
      <vt:lpstr>McKinney-Vento Act Amendments:  School Stability</vt:lpstr>
      <vt:lpstr>McKinney-Vento Amendments: Academic Support and Extra-Curricular Activities</vt:lpstr>
      <vt:lpstr>McKinney-Vento Amendments:  Preschool Children</vt:lpstr>
      <vt:lpstr>Turn and Talk</vt:lpstr>
      <vt:lpstr>McKinney-Vento Amendment: Authorized Funding Level</vt:lpstr>
      <vt:lpstr>Title I, Part A Amendments:  State and Local Plans</vt:lpstr>
      <vt:lpstr>Title I Part A Amendments:  Reservation of Funds </vt:lpstr>
      <vt:lpstr>Title I Part A Amendments: State Report Cards</vt:lpstr>
      <vt:lpstr>Turn and Talk</vt:lpstr>
      <vt:lpstr>Title I Part A Amendments:  Foster Care – the Short Version </vt:lpstr>
      <vt:lpstr>Title I, Part A Amendments on Foster Care:  Local Title I Plans – Points of Contact</vt:lpstr>
      <vt:lpstr>Title I, Part A Amendments on Foster Care:  Local Title I Plans – Transportation</vt:lpstr>
      <vt:lpstr>Title I, Part A Amendments on Foster Care:  Local Title I Plans – Transportation</vt:lpstr>
      <vt:lpstr>Title I, Part A Amendments on Foster Care:  Local Title I Plans – Transportation</vt:lpstr>
      <vt:lpstr>McKinney-Vento Amendment: Definitions</vt:lpstr>
      <vt:lpstr>Effective Dates</vt:lpstr>
      <vt:lpstr>Turn and Talk</vt:lpstr>
      <vt:lpstr>Questions and Discussion</vt:lpstr>
    </vt:vector>
  </TitlesOfParts>
  <Company>Barbara Duffield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McKinney-Vento Reauthorization</dc:title>
  <dc:creator>Barbara Duffield</dc:creator>
  <cp:lastModifiedBy>Jones, Cynthia T.</cp:lastModifiedBy>
  <cp:revision>1638</cp:revision>
  <cp:lastPrinted>2016-05-04T17:18:53Z</cp:lastPrinted>
  <dcterms:created xsi:type="dcterms:W3CDTF">2015-11-30T16:24:57Z</dcterms:created>
  <dcterms:modified xsi:type="dcterms:W3CDTF">2016-05-04T17:57:49Z</dcterms:modified>
</cp:coreProperties>
</file>