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24" r:id="rId1"/>
  </p:sldMasterIdLst>
  <p:notesMasterIdLst>
    <p:notesMasterId r:id="rId13"/>
  </p:notesMasterIdLst>
  <p:sldIdLst>
    <p:sldId id="256" r:id="rId2"/>
    <p:sldId id="266" r:id="rId3"/>
    <p:sldId id="267" r:id="rId4"/>
    <p:sldId id="260" r:id="rId5"/>
    <p:sldId id="257" r:id="rId6"/>
    <p:sldId id="258" r:id="rId7"/>
    <p:sldId id="259" r:id="rId8"/>
    <p:sldId id="262" r:id="rId9"/>
    <p:sldId id="263" r:id="rId10"/>
    <p:sldId id="261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7" autoAdjust="0"/>
  </p:normalViewPr>
  <p:slideViewPr>
    <p:cSldViewPr snapToGrid="0">
      <p:cViewPr varScale="1">
        <p:scale>
          <a:sx n="119" d="100"/>
          <a:sy n="119" d="100"/>
        </p:scale>
        <p:origin x="96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644FE4-38CD-42FD-B78C-59BA508F7AF2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B9813-420C-46FA-BB46-31BD1EC611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1958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1:10 – 3:30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DB9813-420C-46FA-BB46-31BD1EC6110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60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003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57884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393193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413934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702472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71112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895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77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714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803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26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4016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393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330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9516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724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smtClean="0"/>
              <a:pPr/>
              <a:t>10/25/2016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99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  <p:sldLayoutId id="2147483940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dK_RnxYdrq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McKinney-Vento Updates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October 26, 2016</a:t>
            </a:r>
          </a:p>
          <a:p>
            <a:r>
              <a:rPr lang="en-US" dirty="0" smtClean="0"/>
              <a:t>Cynthia Jones and Amy Perusse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063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KIT Staff Toolkit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2925" y="1699491"/>
            <a:ext cx="6551701" cy="3716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3184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Holiday support</a:t>
            </a:r>
            <a:endParaRPr lang="en-US" dirty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Connect within your school</a:t>
            </a:r>
          </a:p>
          <a:p>
            <a:r>
              <a:rPr lang="en-US" altLang="en-US" dirty="0" smtClean="0"/>
              <a:t>Partnership with Volunteers of America </a:t>
            </a:r>
          </a:p>
          <a:p>
            <a:pPr lvl="1"/>
            <a:r>
              <a:rPr lang="en-US" altLang="en-US" smtClean="0"/>
              <a:t>VOA</a:t>
            </a:r>
            <a:r>
              <a:rPr lang="en-US" altLang="en-US" dirty="0" smtClean="0"/>
              <a:t>: EPS KIT</a:t>
            </a:r>
          </a:p>
          <a:p>
            <a:r>
              <a:rPr lang="en-US" altLang="en-US" dirty="0" smtClean="0"/>
              <a:t>Santa’s Workshop shopping day</a:t>
            </a:r>
          </a:p>
          <a:p>
            <a:r>
              <a:rPr lang="en-US" altLang="en-US" dirty="0" smtClean="0"/>
              <a:t>Christmas House letters sent home with students</a:t>
            </a:r>
          </a:p>
          <a:p>
            <a:r>
              <a:rPr lang="en-US" altLang="en-US" dirty="0" smtClean="0"/>
              <a:t>Unaccompanied Homeless Youth 13+ gift cards</a:t>
            </a:r>
          </a:p>
        </p:txBody>
      </p:sp>
    </p:spTree>
    <p:extLst>
      <p:ext uri="{BB962C8B-B14F-4D97-AF65-F5344CB8AC3E}">
        <p14:creationId xmlns:p14="http://schemas.microsoft.com/office/powerpoint/2010/main" val="2351377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Goals today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Why are we here</a:t>
            </a:r>
          </a:p>
          <a:p>
            <a:r>
              <a:rPr lang="en-US" smtClean="0"/>
              <a:t>Brief review of McKinney-Vento</a:t>
            </a:r>
          </a:p>
          <a:p>
            <a:r>
              <a:rPr lang="en-US" smtClean="0"/>
              <a:t>Role of Building Point Person</a:t>
            </a:r>
          </a:p>
          <a:p>
            <a:r>
              <a:rPr lang="en-US" smtClean="0"/>
              <a:t>New student/family supports</a:t>
            </a:r>
          </a:p>
          <a:p>
            <a:pPr lvl="1"/>
            <a:r>
              <a:rPr lang="en-US" smtClean="0"/>
              <a:t>Housing Navigator</a:t>
            </a:r>
          </a:p>
          <a:p>
            <a:pPr lvl="1"/>
            <a:r>
              <a:rPr lang="en-US" smtClean="0"/>
              <a:t>Success Coordinator for students in foster care</a:t>
            </a:r>
          </a:p>
          <a:p>
            <a:r>
              <a:rPr lang="en-US" smtClean="0"/>
              <a:t>KIT Staff Toolkit</a:t>
            </a:r>
          </a:p>
          <a:p>
            <a:r>
              <a:rPr lang="en-US" smtClean="0"/>
              <a:t>Holiday support for KIT students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2738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Why we are here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60 Minutes </a:t>
            </a:r>
            <a:r>
              <a:rPr lang="en-US" i="1" smtClean="0"/>
              <a:t>Hard Times Generation</a:t>
            </a:r>
          </a:p>
          <a:p>
            <a:endParaRPr lang="en-US"/>
          </a:p>
          <a:p>
            <a:r>
              <a:rPr lang="en-US">
                <a:hlinkClick r:id="rId3"/>
              </a:rPr>
              <a:t>https://</a:t>
            </a:r>
            <a:r>
              <a:rPr lang="en-US" smtClean="0">
                <a:hlinkClick r:id="rId3"/>
              </a:rPr>
              <a:t>www.youtube.com/watch?v=dK_RnxYdrqU</a:t>
            </a:r>
            <a:endParaRPr lang="en-US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6372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 training to building staff between November and April</a:t>
            </a:r>
          </a:p>
          <a:p>
            <a:pPr lvl="1"/>
            <a:r>
              <a:rPr lang="en-US" dirty="0" smtClean="0"/>
              <a:t>The </a:t>
            </a:r>
            <a:r>
              <a:rPr lang="en-US" dirty="0" err="1" smtClean="0"/>
              <a:t>powerpoint</a:t>
            </a:r>
            <a:r>
              <a:rPr lang="en-US" dirty="0" smtClean="0"/>
              <a:t> is just under 8 minutes long</a:t>
            </a:r>
          </a:p>
          <a:p>
            <a:pPr lvl="1"/>
            <a:r>
              <a:rPr lang="en-US" dirty="0" smtClean="0"/>
              <a:t>It can found in the Shared Folder (P drive) &gt; Counseling &gt; School </a:t>
            </a:r>
            <a:r>
              <a:rPr lang="en-US" dirty="0" err="1" smtClean="0"/>
              <a:t>McKV</a:t>
            </a:r>
            <a:r>
              <a:rPr lang="en-US" dirty="0" smtClean="0"/>
              <a:t> training 10.26.16</a:t>
            </a:r>
          </a:p>
          <a:p>
            <a:pPr lvl="1"/>
            <a:r>
              <a:rPr lang="en-US" dirty="0" smtClean="0"/>
              <a:t>It can </a:t>
            </a:r>
            <a:r>
              <a:rPr lang="en-US" dirty="0" smtClean="0"/>
              <a:t>also be found in the Shared Folder (P drive) &gt;</a:t>
            </a:r>
            <a:r>
              <a:rPr lang="en-US" dirty="0" smtClean="0"/>
              <a:t>McKinney-Vento &gt; School </a:t>
            </a:r>
            <a:r>
              <a:rPr lang="en-US" dirty="0" err="1" smtClean="0"/>
              <a:t>McKV</a:t>
            </a:r>
            <a:r>
              <a:rPr lang="en-US" smtClean="0"/>
              <a:t> training 10.26.16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you have additional time, </a:t>
            </a:r>
          </a:p>
          <a:p>
            <a:pPr lvl="1"/>
            <a:r>
              <a:rPr lang="en-US" dirty="0" smtClean="0"/>
              <a:t>The video clip is 2:20</a:t>
            </a:r>
          </a:p>
          <a:p>
            <a:pPr lvl="1"/>
            <a:r>
              <a:rPr lang="en-US" dirty="0" smtClean="0"/>
              <a:t>Show from 1:10 – 3:30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217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Point Person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New state law</a:t>
            </a:r>
          </a:p>
          <a:p>
            <a:r>
              <a:rPr lang="en-US" dirty="0" smtClean="0"/>
              <a:t>Any district with 10 or more Unaccompanied Homeless Youth </a:t>
            </a:r>
            <a:r>
              <a:rPr lang="en-US" dirty="0"/>
              <a:t>must have a </a:t>
            </a:r>
            <a:r>
              <a:rPr lang="en-US"/>
              <a:t>designated </a:t>
            </a:r>
            <a:r>
              <a:rPr lang="en-US" smtClean="0"/>
              <a:t>Building Point Person </a:t>
            </a:r>
            <a:r>
              <a:rPr lang="en-US" dirty="0"/>
              <a:t>for each MS and HS</a:t>
            </a:r>
          </a:p>
          <a:p>
            <a:r>
              <a:rPr lang="en-US" dirty="0"/>
              <a:t>We had 240 UHY students last year</a:t>
            </a:r>
          </a:p>
          <a:p>
            <a:r>
              <a:rPr lang="en-US" dirty="0"/>
              <a:t>We are also asking ES with high numbers to have a </a:t>
            </a:r>
            <a:r>
              <a:rPr lang="en-US" dirty="0" smtClean="0"/>
              <a:t>Building Point Person</a:t>
            </a:r>
          </a:p>
          <a:p>
            <a:pPr lvl="1"/>
            <a:r>
              <a:rPr lang="en-US" dirty="0" smtClean="0"/>
              <a:t>Lowell, Madison, Hawthorne, Garfield, Jackson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59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Point Person: </a:t>
            </a:r>
            <a:br>
              <a:rPr lang="en-US" dirty="0" smtClean="0"/>
            </a:br>
            <a:r>
              <a:rPr lang="en-US" dirty="0" smtClean="0"/>
              <a:t>Advocate and Referral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 smtClean="0"/>
              <a:t>Brief overview today: more thorough training to come soon</a:t>
            </a:r>
          </a:p>
          <a:p>
            <a:r>
              <a:rPr lang="en-US" dirty="0" smtClean="0"/>
              <a:t>Not responsible for determining eligibility</a:t>
            </a:r>
          </a:p>
          <a:p>
            <a:pPr lvl="1"/>
            <a:r>
              <a:rPr lang="en-US" dirty="0" smtClean="0"/>
              <a:t>Amy and Cynthia do that</a:t>
            </a:r>
            <a:endParaRPr lang="en-US" dirty="0"/>
          </a:p>
          <a:p>
            <a:pPr lvl="1"/>
            <a:r>
              <a:rPr lang="en-US" dirty="0" smtClean="0"/>
              <a:t>Need for consistency, training from OSPI</a:t>
            </a:r>
          </a:p>
          <a:p>
            <a:r>
              <a:rPr lang="en-US" smtClean="0"/>
              <a:t>Building Point </a:t>
            </a:r>
            <a:r>
              <a:rPr lang="en-US" dirty="0" smtClean="0"/>
              <a:t>Person will funnel referrals to Amy</a:t>
            </a:r>
          </a:p>
          <a:p>
            <a:r>
              <a:rPr lang="en-US" dirty="0" smtClean="0"/>
              <a:t>Keep and distribute monthly list of eligible students</a:t>
            </a:r>
          </a:p>
        </p:txBody>
      </p:sp>
    </p:spTree>
    <p:extLst>
      <p:ext uri="{BB962C8B-B14F-4D97-AF65-F5344CB8AC3E}">
        <p14:creationId xmlns:p14="http://schemas.microsoft.com/office/powerpoint/2010/main" val="3765060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 Point Person: </a:t>
            </a:r>
            <a:br>
              <a:rPr lang="en-US" dirty="0" smtClean="0"/>
            </a:br>
            <a:r>
              <a:rPr lang="en-US" dirty="0" smtClean="0"/>
              <a:t>Advocate and Referral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Periodic check in with students/families</a:t>
            </a:r>
          </a:p>
          <a:p>
            <a:r>
              <a:rPr lang="en-US" dirty="0" smtClean="0"/>
              <a:t>Coordinate support</a:t>
            </a:r>
          </a:p>
          <a:p>
            <a:r>
              <a:rPr lang="en-US" dirty="0" smtClean="0"/>
              <a:t>Advocacy</a:t>
            </a:r>
          </a:p>
          <a:p>
            <a:pPr lvl="1"/>
            <a:r>
              <a:rPr lang="en-US" dirty="0" smtClean="0"/>
              <a:t>Voice for student</a:t>
            </a:r>
          </a:p>
          <a:p>
            <a:pPr lvl="1"/>
            <a:r>
              <a:rPr lang="en-US" dirty="0" smtClean="0"/>
              <a:t>Source of information for staff</a:t>
            </a:r>
          </a:p>
          <a:p>
            <a:pPr lvl="1"/>
            <a:r>
              <a:rPr lang="en-US" dirty="0" smtClean="0"/>
              <a:t>Staff training</a:t>
            </a:r>
          </a:p>
        </p:txBody>
      </p:sp>
    </p:spTree>
    <p:extLst>
      <p:ext uri="{BB962C8B-B14F-4D97-AF65-F5344CB8AC3E}">
        <p14:creationId xmlns:p14="http://schemas.microsoft.com/office/powerpoint/2010/main" val="5781101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Navigator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of four districts to receive a Homeless Student Stability Program grant</a:t>
            </a:r>
          </a:p>
          <a:p>
            <a:r>
              <a:rPr lang="en-US" dirty="0" smtClean="0"/>
              <a:t>Working with YWCA to help families with students enrolled in EPS obtain or maintain housing</a:t>
            </a:r>
          </a:p>
          <a:p>
            <a:r>
              <a:rPr lang="en-US" dirty="0" smtClean="0"/>
              <a:t>Referral forms can be submitted by BPP, counselor, SSA or FSS, or administrator to Amy</a:t>
            </a:r>
          </a:p>
          <a:p>
            <a:r>
              <a:rPr lang="en-US" dirty="0" smtClean="0"/>
              <a:t>Referrals will be screened and prioritized</a:t>
            </a:r>
          </a:p>
          <a:p>
            <a:r>
              <a:rPr lang="en-US" dirty="0" smtClean="0"/>
              <a:t>Best clients are those who have income and just need a boost</a:t>
            </a:r>
          </a:p>
          <a:p>
            <a:r>
              <a:rPr lang="en-US" dirty="0" smtClean="0"/>
              <a:t>Navigator works with parent to identify strengths and needs and develop a plan to move forward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73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Foster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in foster care no longer qualify for McKinney-Vento as of 12/9/16</a:t>
            </a:r>
          </a:p>
          <a:p>
            <a:r>
              <a:rPr lang="en-US" dirty="0" smtClean="0"/>
              <a:t>Every Student Succeeds Act (ESSA) requires establishment of a parallel system of support</a:t>
            </a:r>
          </a:p>
          <a:p>
            <a:r>
              <a:rPr lang="en-US" dirty="0" smtClean="0"/>
              <a:t>Currently hiring a Foster </a:t>
            </a:r>
            <a:r>
              <a:rPr lang="en-US" smtClean="0"/>
              <a:t>Care Success Coordinator position</a:t>
            </a:r>
          </a:p>
          <a:p>
            <a:r>
              <a:rPr lang="en-US" smtClean="0"/>
              <a:t>Data shows that students in foster care are more likely than their peers to struggle academically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80027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</TotalTime>
  <Words>431</Words>
  <Application>Microsoft Office PowerPoint</Application>
  <PresentationFormat>Widescreen</PresentationFormat>
  <Paragraphs>67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Wisp</vt:lpstr>
      <vt:lpstr>McKinney-Vento Updates</vt:lpstr>
      <vt:lpstr>Goals today</vt:lpstr>
      <vt:lpstr>Why we are here</vt:lpstr>
      <vt:lpstr>Staff Training</vt:lpstr>
      <vt:lpstr>Building Point Person</vt:lpstr>
      <vt:lpstr>Building Point Person:  Advocate and Referral</vt:lpstr>
      <vt:lpstr>Building Point Person:  Advocate and Referral</vt:lpstr>
      <vt:lpstr>Housing Navigator</vt:lpstr>
      <vt:lpstr>Foster Care</vt:lpstr>
      <vt:lpstr>KIT Staff Toolkit</vt:lpstr>
      <vt:lpstr>Holiday support</vt:lpstr>
    </vt:vector>
  </TitlesOfParts>
  <Company>Everett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McKinney-Vento Updates</dc:title>
  <dc:creator>Jones, Cynthia T.</dc:creator>
  <cp:lastModifiedBy>Jones, Cynthia T.</cp:lastModifiedBy>
  <cp:revision>12</cp:revision>
  <dcterms:created xsi:type="dcterms:W3CDTF">2016-10-22T18:23:12Z</dcterms:created>
  <dcterms:modified xsi:type="dcterms:W3CDTF">2016-10-26T02:40:15Z</dcterms:modified>
</cp:coreProperties>
</file>