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BE2B720-571A-4ADD-8F16-A30F1150472D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9455" y="2639060"/>
            <a:ext cx="770509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719455" y="1757045"/>
            <a:ext cx="770509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592455" y="4070350"/>
            <a:ext cx="635190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2089-6185-4DFC-AB7D-EBB0608A1576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E0E5-86F8-4F94-BDC8-AC6C1BE04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719455" y="2639060"/>
            <a:ext cx="770509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Gateway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26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26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26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26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26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6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26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26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26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26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719455" y="1757045"/>
            <a:ext cx="770509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Gateway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592455" y="4070350"/>
            <a:ext cx="635190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223 (77%) of Grade 6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225 (78%)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26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26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26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26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26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26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6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26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26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26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6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26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26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26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26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26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26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26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26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26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26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6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26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26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26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26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26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26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26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26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26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26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26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26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26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26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26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26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26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26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26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26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26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26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Gateway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4D90E0E5-86F8-4F94-BDC8-AC6C1BE049BC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2017-03-12T14:44:04Z</dcterms:created>
  <dcterms:modified xsi:type="dcterms:W3CDTF">2017-04-01T03:04:28Z</dcterms:modified>
</cp:coreProperties>
</file>