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8BB863-13FC-4D43-A052-31299E66C65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1970" y="2639060"/>
            <a:ext cx="81000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521970" y="1757045"/>
            <a:ext cx="81000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94970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E93D-D4B2-4B22-9137-7E6AFC954274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81B7-1EF2-48ED-A3F6-B38E0514A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21970" y="2639060"/>
            <a:ext cx="81000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Evergreen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2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2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2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2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2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2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2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2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2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521970" y="1757045"/>
            <a:ext cx="81000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Evergreen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394970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205 (63%)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256 (82%)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2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27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27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27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27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27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7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27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27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27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27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27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27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27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27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27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27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27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27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27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27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27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27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7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27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27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27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27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27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27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2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7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27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27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27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27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27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27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2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2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2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2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F0B881B7-1EF2-48ED-A3F6-B38E0514A24E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2017-03-14T20:38:46Z</dcterms:created>
  <dcterms:modified xsi:type="dcterms:W3CDTF">2017-04-01T03:03:49Z</dcterms:modified>
</cp:coreProperties>
</file>