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94012CD-2282-44D6-B90A-A61867CE4DF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6000" y="2639060"/>
            <a:ext cx="7112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6280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016000" y="1757045"/>
            <a:ext cx="711200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855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889000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2E39-AE62-410D-B76C-2692DD3CA6E0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0724-661D-44B0-AF7F-E83DE8E9B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1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16000" y="2639060"/>
            <a:ext cx="7112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Sequoia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63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63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63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63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63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63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63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63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63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63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6280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016000" y="1757045"/>
            <a:ext cx="711200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Sequoia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889000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12 (57%) of Grade 10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64 (53%)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63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63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63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63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63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63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63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63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63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63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63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63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63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63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63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63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63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63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63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63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63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63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63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63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63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63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63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63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63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63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63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63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63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63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63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63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63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63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63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63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63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63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63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63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Sequoia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6C0A0724-661D-44B0-AF7F-E83DE8E9B1B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757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2017-03-15T01:57:23Z</dcterms:created>
  <dcterms:modified xsi:type="dcterms:W3CDTF">2017-04-01T03:00:27Z</dcterms:modified>
</cp:coreProperties>
</file>