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6DF508-95C4-4CE5-8401-D66F09EAC1F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1060" y="2639060"/>
            <a:ext cx="742188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861060" y="1757045"/>
            <a:ext cx="742188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734060" y="4070350"/>
            <a:ext cx="657796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A784-35FE-4EC6-B60A-3EC83E58B1F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971-58BE-4E3F-BB6F-7DED99AA6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861060" y="2639060"/>
            <a:ext cx="742188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Henry M. Jackson High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2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2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2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2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2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2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2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2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2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861060" y="1757045"/>
            <a:ext cx="742188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Henry M. Jackson High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734060" y="4070350"/>
            <a:ext cx="657796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478 (82%) of Grade 10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290 (55%)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2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2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2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27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27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2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2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2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2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2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2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2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2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2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27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27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27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27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27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27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27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27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7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27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27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27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27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27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27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2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7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27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27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27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27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27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27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2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2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2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2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E989971-58BE-4E3F-BB6F-7DED99AA617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2017-03-12T14:45:01Z</dcterms:created>
  <dcterms:modified xsi:type="dcterms:W3CDTF">2017-04-01T03:01:14Z</dcterms:modified>
</cp:coreProperties>
</file>