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ource Code Pro" panose="020B0604020202020204" charset="0"/>
      <p:regular r:id="rId7"/>
      <p:bold r:id="rId8"/>
    </p:embeddedFont>
    <p:embeddedFont>
      <p:font typeface="Amatic SC" panose="020B0604020202020204" charset="-79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“JHS CONNECT”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Jackson High School’s very own app!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i get this?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It is </a:t>
            </a:r>
            <a:r>
              <a:rPr lang="en" sz="3000" u="sng"/>
              <a:t>free</a:t>
            </a:r>
            <a:r>
              <a:rPr lang="en" sz="3000"/>
              <a:t> on the app store! Type in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“JHS connect” 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924" y="222300"/>
            <a:ext cx="2693700" cy="4781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Shape 64"/>
          <p:cNvCxnSpPr/>
          <p:nvPr/>
        </p:nvCxnSpPr>
        <p:spPr>
          <a:xfrm rot="10800000" flipH="1">
            <a:off x="1234725" y="2039100"/>
            <a:ext cx="2790600" cy="8505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" name="Shape 65"/>
          <p:cNvSpPr txBox="1"/>
          <p:nvPr/>
        </p:nvSpPr>
        <p:spPr>
          <a:xfrm>
            <a:off x="367850" y="2971250"/>
            <a:ext cx="3104400" cy="4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Who is it for?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2473225" y="3128350"/>
            <a:ext cx="1890600" cy="1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matic SC"/>
              <a:buChar char="●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Students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matic SC"/>
              <a:buChar char="●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Staff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matic SC"/>
              <a:buChar char="●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Parents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matic SC"/>
              <a:buChar char="●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Future JHS Students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97050" y="13872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0"/>
              <a:t>What does it do?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939725"/>
            <a:ext cx="2318400" cy="20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This can send out </a:t>
            </a:r>
            <a:r>
              <a:rPr lang="en" sz="1100" b="1"/>
              <a:t>notifications from admin</a:t>
            </a:r>
            <a:r>
              <a:rPr lang="en" sz="1100"/>
              <a:t> that notify you regarding important info.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Ex: Juniors SAT this week, or Seniors don’t forget money, cap and gown payments due today!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912" y="645449"/>
            <a:ext cx="2074974" cy="368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475" y="548974"/>
            <a:ext cx="2132550" cy="378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0625" y="548976"/>
            <a:ext cx="2132550" cy="378524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3842233" y="1427400"/>
            <a:ext cx="684425" cy="338125"/>
          </a:xfrm>
          <a:custGeom>
            <a:avLst/>
            <a:gdLst/>
            <a:ahLst/>
            <a:cxnLst/>
            <a:rect l="0" t="0" r="0" b="0"/>
            <a:pathLst>
              <a:path w="27377" h="13525" extrusionOk="0">
                <a:moveTo>
                  <a:pt x="16239" y="0"/>
                </a:moveTo>
                <a:cubicBezTo>
                  <a:pt x="10007" y="0"/>
                  <a:pt x="-2067" y="4179"/>
                  <a:pt x="387" y="9907"/>
                </a:cubicBezTo>
                <a:cubicBezTo>
                  <a:pt x="2343" y="14472"/>
                  <a:pt x="9950" y="13209"/>
                  <a:pt x="14918" y="13209"/>
                </a:cubicBezTo>
                <a:cubicBezTo>
                  <a:pt x="19109" y="13209"/>
                  <a:pt x="25932" y="14251"/>
                  <a:pt x="27137" y="10237"/>
                </a:cubicBezTo>
                <a:cubicBezTo>
                  <a:pt x="28865" y="4475"/>
                  <a:pt x="18291" y="0"/>
                  <a:pt x="1227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7" name="Shape 77"/>
          <p:cNvSpPr/>
          <p:nvPr/>
        </p:nvSpPr>
        <p:spPr>
          <a:xfrm>
            <a:off x="4744846" y="2299986"/>
            <a:ext cx="1045425" cy="374050"/>
          </a:xfrm>
          <a:custGeom>
            <a:avLst/>
            <a:gdLst/>
            <a:ahLst/>
            <a:cxnLst/>
            <a:rect l="0" t="0" r="0" b="0"/>
            <a:pathLst>
              <a:path w="41817" h="14962" extrusionOk="0">
                <a:moveTo>
                  <a:pt x="23632" y="1825"/>
                </a:moveTo>
                <a:cubicBezTo>
                  <a:pt x="18283" y="1001"/>
                  <a:pt x="12679" y="-890"/>
                  <a:pt x="7450" y="504"/>
                </a:cubicBezTo>
                <a:cubicBezTo>
                  <a:pt x="3467" y="1565"/>
                  <a:pt x="-1561" y="7180"/>
                  <a:pt x="515" y="10741"/>
                </a:cubicBezTo>
                <a:cubicBezTo>
                  <a:pt x="3953" y="16634"/>
                  <a:pt x="13836" y="14374"/>
                  <a:pt x="20660" y="14374"/>
                </a:cubicBezTo>
                <a:cubicBezTo>
                  <a:pt x="27591" y="14374"/>
                  <a:pt x="37642" y="16728"/>
                  <a:pt x="41135" y="10741"/>
                </a:cubicBezTo>
                <a:cubicBezTo>
                  <a:pt x="42375" y="8614"/>
                  <a:pt x="41783" y="4952"/>
                  <a:pt x="39814" y="3476"/>
                </a:cubicBezTo>
                <a:cubicBezTo>
                  <a:pt x="34423" y="-566"/>
                  <a:pt x="26406" y="1825"/>
                  <a:pt x="19669" y="18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8" name="Shape 78"/>
          <p:cNvSpPr/>
          <p:nvPr/>
        </p:nvSpPr>
        <p:spPr>
          <a:xfrm>
            <a:off x="7633125" y="1543390"/>
            <a:ext cx="511675" cy="1163650"/>
          </a:xfrm>
          <a:custGeom>
            <a:avLst/>
            <a:gdLst/>
            <a:ahLst/>
            <a:cxnLst/>
            <a:rect l="0" t="0" r="0" b="0"/>
            <a:pathLst>
              <a:path w="20467" h="46546" extrusionOk="0">
                <a:moveTo>
                  <a:pt x="0" y="313"/>
                </a:moveTo>
                <a:cubicBezTo>
                  <a:pt x="3737" y="-518"/>
                  <a:pt x="9771" y="285"/>
                  <a:pt x="10898" y="3945"/>
                </a:cubicBezTo>
                <a:cubicBezTo>
                  <a:pt x="12584" y="9425"/>
                  <a:pt x="7362" y="17598"/>
                  <a:pt x="11889" y="21118"/>
                </a:cubicBezTo>
                <a:cubicBezTo>
                  <a:pt x="14061" y="22807"/>
                  <a:pt x="18519" y="21234"/>
                  <a:pt x="19815" y="18806"/>
                </a:cubicBezTo>
                <a:cubicBezTo>
                  <a:pt x="20384" y="17737"/>
                  <a:pt x="20898" y="14631"/>
                  <a:pt x="19815" y="15173"/>
                </a:cubicBezTo>
                <a:cubicBezTo>
                  <a:pt x="12216" y="18969"/>
                  <a:pt x="21145" y="32648"/>
                  <a:pt x="18164" y="40602"/>
                </a:cubicBezTo>
                <a:cubicBezTo>
                  <a:pt x="16362" y="45407"/>
                  <a:pt x="9094" y="46546"/>
                  <a:pt x="3963" y="465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9" name="Shape 79"/>
          <p:cNvSpPr txBox="1"/>
          <p:nvPr/>
        </p:nvSpPr>
        <p:spPr>
          <a:xfrm>
            <a:off x="311700" y="2847450"/>
            <a:ext cx="2211000" cy="21207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SzPct val="100000"/>
              <a:buFont typeface="Source Code Pro"/>
              <a:buAutoNum type="arabicPeriod"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Download the app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Source Code Pro"/>
              <a:buAutoNum type="arabicPeriod"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Click the top right and choose </a:t>
            </a:r>
            <a:r>
              <a:rPr lang="en" sz="1100" u="sng">
                <a:latin typeface="Source Code Pro"/>
                <a:ea typeface="Source Code Pro"/>
                <a:cs typeface="Source Code Pro"/>
                <a:sym typeface="Source Code Pro"/>
              </a:rPr>
              <a:t>SETTINGS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Source Code Pro"/>
              <a:buAutoNum type="arabicPeriod"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Click </a:t>
            </a:r>
            <a:r>
              <a:rPr lang="en" sz="1100" u="sng">
                <a:latin typeface="Source Code Pro"/>
                <a:ea typeface="Source Code Pro"/>
                <a:cs typeface="Source Code Pro"/>
                <a:sym typeface="Source Code Pro"/>
              </a:rPr>
              <a:t>Subscriptions</a:t>
            </a:r>
          </a:p>
          <a:p>
            <a:pPr marL="457200" lvl="0" indent="-298450">
              <a:spcBef>
                <a:spcPts val="0"/>
              </a:spcBef>
              <a:buSzPct val="100000"/>
              <a:buFont typeface="Source Code Pro"/>
              <a:buAutoNum type="arabicPeriod"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Choose your current grade to start receiving notifications from Mr.Peters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What’s on it?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89525" y="1047600"/>
            <a:ext cx="57282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>
                <a:solidFill>
                  <a:srgbClr val="000000"/>
                </a:solidFill>
              </a:rPr>
              <a:t>….YOU WILL HAVE TO EXPLORE IT FOR YOURSELF 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b="1">
                <a:solidFill>
                  <a:srgbClr val="000000"/>
                </a:solidFill>
              </a:rPr>
              <a:t>ENJOY!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(16:9)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Source Code Pro</vt:lpstr>
      <vt:lpstr>Arial</vt:lpstr>
      <vt:lpstr>Amatic SC</vt:lpstr>
      <vt:lpstr>beach-day</vt:lpstr>
      <vt:lpstr>“JHS CONNECT”</vt:lpstr>
      <vt:lpstr>How do i get this?  It is free on the app store! Type in  “JHS connect” </vt:lpstr>
      <vt:lpstr>What does it do?</vt:lpstr>
      <vt:lpstr>What’s on it?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“JHS CONNECT”</dc:title>
  <dc:creator>Mannetti, Alyssa M.</dc:creator>
  <cp:lastModifiedBy>Mannetti, Alyssa M.</cp:lastModifiedBy>
  <cp:revision>1</cp:revision>
  <dcterms:modified xsi:type="dcterms:W3CDTF">2017-02-28T14:41:00Z</dcterms:modified>
</cp:coreProperties>
</file>