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EBE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2029" autoAdjust="0"/>
    <p:restoredTop sz="86445" autoAdjust="0"/>
  </p:normalViewPr>
  <p:slideViewPr>
    <p:cSldViewPr snapToGrid="0" showGuides="1">
      <p:cViewPr varScale="1">
        <p:scale>
          <a:sx n="80" d="100"/>
          <a:sy n="80" d="100"/>
        </p:scale>
        <p:origin x="90" y="47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86" d="100"/>
          <a:sy n="86" d="100"/>
        </p:scale>
        <p:origin x="1230"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848208-3C44-416A-A948-1B5214128069}" type="datetimeFigureOut">
              <a:rPr lang="en-US" smtClean="0"/>
              <a:t>2/15/2018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A6F722-7C40-4B60-9BCA-A0DB5C939B3D}" type="slidenum">
              <a:rPr lang="en-US" smtClean="0"/>
              <a:t>‹#›</a:t>
            </a:fld>
            <a:endParaRPr lang="en-US"/>
          </a:p>
        </p:txBody>
      </p:sp>
    </p:spTree>
    <p:extLst>
      <p:ext uri="{BB962C8B-B14F-4D97-AF65-F5344CB8AC3E}">
        <p14:creationId xmlns:p14="http://schemas.microsoft.com/office/powerpoint/2010/main" val="33145755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Georgia" panose="02040502050405020303" pitchFamily="18" charset="0"/>
              </a:rPr>
              <a:t>These pathways reflect course sequences most students follow, and the recommended course sequence for language study is Level 1, Level 2, Level 3, and then the Advanced Placement course in that language.      </a:t>
            </a:r>
          </a:p>
          <a:p>
            <a:endParaRPr lang="en-US" dirty="0">
              <a:latin typeface="Georgia" panose="02040502050405020303" pitchFamily="18" charset="0"/>
            </a:endParaRPr>
          </a:p>
          <a:p>
            <a:r>
              <a:rPr lang="en-US" dirty="0">
                <a:latin typeface="Georgia" panose="02040502050405020303" pitchFamily="18" charset="0"/>
              </a:rPr>
              <a:t>Please note that Heritage Speakers with higher levels of proficiency in Spanish may take Spanish for Heritage Speakers in Grade 9.  </a:t>
            </a:r>
          </a:p>
          <a:p>
            <a:endParaRPr lang="en-US" dirty="0"/>
          </a:p>
        </p:txBody>
      </p:sp>
      <p:sp>
        <p:nvSpPr>
          <p:cNvPr id="4" name="Slide Number Placeholder 3"/>
          <p:cNvSpPr>
            <a:spLocks noGrp="1"/>
          </p:cNvSpPr>
          <p:nvPr>
            <p:ph type="sldNum" sz="quarter" idx="10"/>
          </p:nvPr>
        </p:nvSpPr>
        <p:spPr/>
        <p:txBody>
          <a:bodyPr/>
          <a:lstStyle/>
          <a:p>
            <a:fld id="{37A6F722-7C40-4B60-9BCA-A0DB5C939B3D}" type="slidenum">
              <a:rPr lang="en-US" smtClean="0"/>
              <a:t>1</a:t>
            </a:fld>
            <a:endParaRPr lang="en-US"/>
          </a:p>
        </p:txBody>
      </p:sp>
    </p:spTree>
    <p:extLst>
      <p:ext uri="{BB962C8B-B14F-4D97-AF65-F5344CB8AC3E}">
        <p14:creationId xmlns:p14="http://schemas.microsoft.com/office/powerpoint/2010/main" val="9350631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58C26ED-4093-4E74-94D4-9870E3123936}" type="datetimeFigureOut">
              <a:rPr lang="en-US" smtClean="0"/>
              <a:t>2/15/2018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D0E91F-6AE5-44B4-9736-1CD46908E05D}" type="slidenum">
              <a:rPr lang="en-US" smtClean="0"/>
              <a:t>‹#›</a:t>
            </a:fld>
            <a:endParaRPr lang="en-US"/>
          </a:p>
        </p:txBody>
      </p:sp>
    </p:spTree>
    <p:extLst>
      <p:ext uri="{BB962C8B-B14F-4D97-AF65-F5344CB8AC3E}">
        <p14:creationId xmlns:p14="http://schemas.microsoft.com/office/powerpoint/2010/main" val="1478881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8C26ED-4093-4E74-94D4-9870E3123936}" type="datetimeFigureOut">
              <a:rPr lang="en-US" smtClean="0"/>
              <a:t>2/15/2018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D0E91F-6AE5-44B4-9736-1CD46908E05D}" type="slidenum">
              <a:rPr lang="en-US" smtClean="0"/>
              <a:t>‹#›</a:t>
            </a:fld>
            <a:endParaRPr lang="en-US"/>
          </a:p>
        </p:txBody>
      </p:sp>
    </p:spTree>
    <p:extLst>
      <p:ext uri="{BB962C8B-B14F-4D97-AF65-F5344CB8AC3E}">
        <p14:creationId xmlns:p14="http://schemas.microsoft.com/office/powerpoint/2010/main" val="3530815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8C26ED-4093-4E74-94D4-9870E3123936}" type="datetimeFigureOut">
              <a:rPr lang="en-US" smtClean="0"/>
              <a:t>2/15/2018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D0E91F-6AE5-44B4-9736-1CD46908E05D}" type="slidenum">
              <a:rPr lang="en-US" smtClean="0"/>
              <a:t>‹#›</a:t>
            </a:fld>
            <a:endParaRPr lang="en-US"/>
          </a:p>
        </p:txBody>
      </p:sp>
    </p:spTree>
    <p:extLst>
      <p:ext uri="{BB962C8B-B14F-4D97-AF65-F5344CB8AC3E}">
        <p14:creationId xmlns:p14="http://schemas.microsoft.com/office/powerpoint/2010/main" val="372499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8C26ED-4093-4E74-94D4-9870E3123936}" type="datetimeFigureOut">
              <a:rPr lang="en-US" smtClean="0"/>
              <a:t>2/15/2018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D0E91F-6AE5-44B4-9736-1CD46908E05D}" type="slidenum">
              <a:rPr lang="en-US" smtClean="0"/>
              <a:t>‹#›</a:t>
            </a:fld>
            <a:endParaRPr lang="en-US"/>
          </a:p>
        </p:txBody>
      </p:sp>
    </p:spTree>
    <p:extLst>
      <p:ext uri="{BB962C8B-B14F-4D97-AF65-F5344CB8AC3E}">
        <p14:creationId xmlns:p14="http://schemas.microsoft.com/office/powerpoint/2010/main" val="3828493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58C26ED-4093-4E74-94D4-9870E3123936}" type="datetimeFigureOut">
              <a:rPr lang="en-US" smtClean="0"/>
              <a:t>2/15/2018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D0E91F-6AE5-44B4-9736-1CD46908E05D}" type="slidenum">
              <a:rPr lang="en-US" smtClean="0"/>
              <a:t>‹#›</a:t>
            </a:fld>
            <a:endParaRPr lang="en-US"/>
          </a:p>
        </p:txBody>
      </p:sp>
    </p:spTree>
    <p:extLst>
      <p:ext uri="{BB962C8B-B14F-4D97-AF65-F5344CB8AC3E}">
        <p14:creationId xmlns:p14="http://schemas.microsoft.com/office/powerpoint/2010/main" val="4236543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58C26ED-4093-4E74-94D4-9870E3123936}" type="datetimeFigureOut">
              <a:rPr lang="en-US" smtClean="0"/>
              <a:t>2/15/2018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D0E91F-6AE5-44B4-9736-1CD46908E05D}" type="slidenum">
              <a:rPr lang="en-US" smtClean="0"/>
              <a:t>‹#›</a:t>
            </a:fld>
            <a:endParaRPr lang="en-US"/>
          </a:p>
        </p:txBody>
      </p:sp>
    </p:spTree>
    <p:extLst>
      <p:ext uri="{BB962C8B-B14F-4D97-AF65-F5344CB8AC3E}">
        <p14:creationId xmlns:p14="http://schemas.microsoft.com/office/powerpoint/2010/main" val="216439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58C26ED-4093-4E74-94D4-9870E3123936}" type="datetimeFigureOut">
              <a:rPr lang="en-US" smtClean="0"/>
              <a:t>2/15/2018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D0E91F-6AE5-44B4-9736-1CD46908E05D}" type="slidenum">
              <a:rPr lang="en-US" smtClean="0"/>
              <a:t>‹#›</a:t>
            </a:fld>
            <a:endParaRPr lang="en-US"/>
          </a:p>
        </p:txBody>
      </p:sp>
    </p:spTree>
    <p:extLst>
      <p:ext uri="{BB962C8B-B14F-4D97-AF65-F5344CB8AC3E}">
        <p14:creationId xmlns:p14="http://schemas.microsoft.com/office/powerpoint/2010/main" val="1812274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58C26ED-4093-4E74-94D4-9870E3123936}" type="datetimeFigureOut">
              <a:rPr lang="en-US" smtClean="0"/>
              <a:t>2/15/2018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D0E91F-6AE5-44B4-9736-1CD46908E05D}" type="slidenum">
              <a:rPr lang="en-US" smtClean="0"/>
              <a:t>‹#›</a:t>
            </a:fld>
            <a:endParaRPr lang="en-US"/>
          </a:p>
        </p:txBody>
      </p:sp>
    </p:spTree>
    <p:extLst>
      <p:ext uri="{BB962C8B-B14F-4D97-AF65-F5344CB8AC3E}">
        <p14:creationId xmlns:p14="http://schemas.microsoft.com/office/powerpoint/2010/main" val="3411259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8C26ED-4093-4E74-94D4-9870E3123936}" type="datetimeFigureOut">
              <a:rPr lang="en-US" smtClean="0"/>
              <a:t>2/15/2018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D0E91F-6AE5-44B4-9736-1CD46908E05D}" type="slidenum">
              <a:rPr lang="en-US" smtClean="0"/>
              <a:t>‹#›</a:t>
            </a:fld>
            <a:endParaRPr lang="en-US"/>
          </a:p>
        </p:txBody>
      </p:sp>
    </p:spTree>
    <p:extLst>
      <p:ext uri="{BB962C8B-B14F-4D97-AF65-F5344CB8AC3E}">
        <p14:creationId xmlns:p14="http://schemas.microsoft.com/office/powerpoint/2010/main" val="2534873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58C26ED-4093-4E74-94D4-9870E3123936}" type="datetimeFigureOut">
              <a:rPr lang="en-US" smtClean="0"/>
              <a:t>2/15/2018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D0E91F-6AE5-44B4-9736-1CD46908E05D}" type="slidenum">
              <a:rPr lang="en-US" smtClean="0"/>
              <a:t>‹#›</a:t>
            </a:fld>
            <a:endParaRPr lang="en-US"/>
          </a:p>
        </p:txBody>
      </p:sp>
    </p:spTree>
    <p:extLst>
      <p:ext uri="{BB962C8B-B14F-4D97-AF65-F5344CB8AC3E}">
        <p14:creationId xmlns:p14="http://schemas.microsoft.com/office/powerpoint/2010/main" val="3272030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58C26ED-4093-4E74-94D4-9870E3123936}" type="datetimeFigureOut">
              <a:rPr lang="en-US" smtClean="0"/>
              <a:t>2/15/2018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D0E91F-6AE5-44B4-9736-1CD46908E05D}" type="slidenum">
              <a:rPr lang="en-US" smtClean="0"/>
              <a:t>‹#›</a:t>
            </a:fld>
            <a:endParaRPr lang="en-US"/>
          </a:p>
        </p:txBody>
      </p:sp>
    </p:spTree>
    <p:extLst>
      <p:ext uri="{BB962C8B-B14F-4D97-AF65-F5344CB8AC3E}">
        <p14:creationId xmlns:p14="http://schemas.microsoft.com/office/powerpoint/2010/main" val="37474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8C26ED-4093-4E74-94D4-9870E3123936}" type="datetimeFigureOut">
              <a:rPr lang="en-US" smtClean="0"/>
              <a:t>2/15/2018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D0E91F-6AE5-44B4-9736-1CD46908E05D}" type="slidenum">
              <a:rPr lang="en-US" smtClean="0"/>
              <a:t>‹#›</a:t>
            </a:fld>
            <a:endParaRPr lang="en-US"/>
          </a:p>
        </p:txBody>
      </p:sp>
    </p:spTree>
    <p:extLst>
      <p:ext uri="{BB962C8B-B14F-4D97-AF65-F5344CB8AC3E}">
        <p14:creationId xmlns:p14="http://schemas.microsoft.com/office/powerpoint/2010/main" val="6754346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414229F3-5F49-4B6F-8D8C-956E4CE5B23E}"/>
              </a:ext>
            </a:extLst>
          </p:cNvPr>
          <p:cNvGrpSpPr/>
          <p:nvPr/>
        </p:nvGrpSpPr>
        <p:grpSpPr>
          <a:xfrm>
            <a:off x="1379460" y="415894"/>
            <a:ext cx="6607820" cy="6194471"/>
            <a:chOff x="1379460" y="64201"/>
            <a:chExt cx="6607820" cy="6194471"/>
          </a:xfrm>
        </p:grpSpPr>
        <p:pic>
          <p:nvPicPr>
            <p:cNvPr id="5" name="Picture 4">
              <a:extLst>
                <a:ext uri="{FF2B5EF4-FFF2-40B4-BE49-F238E27FC236}">
                  <a16:creationId xmlns:a16="http://schemas.microsoft.com/office/drawing/2014/main" id="{FBC2C8E3-5944-4711-9AF0-FEF5159E437D}"/>
                </a:ext>
              </a:extLst>
            </p:cNvPr>
            <p:cNvPicPr>
              <a:picLocks noChangeAspect="1"/>
            </p:cNvPicPr>
            <p:nvPr/>
          </p:nvPicPr>
          <p:blipFill rotWithShape="1">
            <a:blip r:embed="rId3"/>
            <a:srcRect l="1" t="22755" r="423"/>
            <a:stretch/>
          </p:blipFill>
          <p:spPr>
            <a:xfrm>
              <a:off x="1379460" y="64201"/>
              <a:ext cx="6607820" cy="6194471"/>
            </a:xfrm>
            <a:prstGeom prst="rect">
              <a:avLst/>
            </a:prstGeom>
          </p:spPr>
        </p:pic>
        <p:pic>
          <p:nvPicPr>
            <p:cNvPr id="9" name="Picture 8">
              <a:extLst>
                <a:ext uri="{FF2B5EF4-FFF2-40B4-BE49-F238E27FC236}">
                  <a16:creationId xmlns:a16="http://schemas.microsoft.com/office/drawing/2014/main" id="{2C622E4F-DCAA-4E6A-B176-05CC332ED3A7}"/>
                </a:ext>
              </a:extLst>
            </p:cNvPr>
            <p:cNvPicPr>
              <a:picLocks noChangeAspect="1"/>
            </p:cNvPicPr>
            <p:nvPr/>
          </p:nvPicPr>
          <p:blipFill>
            <a:blip r:embed="rId4"/>
            <a:stretch>
              <a:fillRect/>
            </a:stretch>
          </p:blipFill>
          <p:spPr>
            <a:xfrm>
              <a:off x="2509812" y="69253"/>
              <a:ext cx="1621677" cy="1390008"/>
            </a:xfrm>
            <a:prstGeom prst="rect">
              <a:avLst/>
            </a:prstGeom>
          </p:spPr>
        </p:pic>
        <p:pic>
          <p:nvPicPr>
            <p:cNvPr id="14" name="Picture 13">
              <a:extLst>
                <a:ext uri="{FF2B5EF4-FFF2-40B4-BE49-F238E27FC236}">
                  <a16:creationId xmlns:a16="http://schemas.microsoft.com/office/drawing/2014/main" id="{37BF8C9E-5111-46E4-9051-C1C3BF26F087}"/>
                </a:ext>
              </a:extLst>
            </p:cNvPr>
            <p:cNvPicPr>
              <a:picLocks noChangeAspect="1"/>
            </p:cNvPicPr>
            <p:nvPr/>
          </p:nvPicPr>
          <p:blipFill rotWithShape="1">
            <a:blip r:embed="rId5"/>
            <a:srcRect r="40972"/>
            <a:stretch/>
          </p:blipFill>
          <p:spPr>
            <a:xfrm>
              <a:off x="3945865" y="151408"/>
              <a:ext cx="3808267" cy="1225698"/>
            </a:xfrm>
            <a:prstGeom prst="rect">
              <a:avLst/>
            </a:prstGeom>
          </p:spPr>
        </p:pic>
      </p:grpSp>
    </p:spTree>
    <p:extLst>
      <p:ext uri="{BB962C8B-B14F-4D97-AF65-F5344CB8AC3E}">
        <p14:creationId xmlns:p14="http://schemas.microsoft.com/office/powerpoint/2010/main" val="351320046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TotalTime>
  <Words>60</Words>
  <Application>Microsoft Office PowerPoint</Application>
  <PresentationFormat>On-screen Show (4:3)</PresentationFormat>
  <Paragraphs>4</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Georgia</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Lindquist, Georgia A.</dc:creator>
  <cp:lastModifiedBy>Lindquist, Georgia A.</cp:lastModifiedBy>
  <cp:revision>4</cp:revision>
  <dcterms:created xsi:type="dcterms:W3CDTF">2018-02-15T18:37:34Z</dcterms:created>
  <dcterms:modified xsi:type="dcterms:W3CDTF">2018-02-15T19:08:53Z</dcterms:modified>
</cp:coreProperties>
</file>