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2.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1" r:id="rId2"/>
    <p:sldMasterId id="2147483850" r:id="rId3"/>
  </p:sldMasterIdLst>
  <p:notesMasterIdLst>
    <p:notesMasterId r:id="rId20"/>
  </p:notesMasterIdLst>
  <p:handoutMasterIdLst>
    <p:handoutMasterId r:id="rId21"/>
  </p:handoutMasterIdLst>
  <p:sldIdLst>
    <p:sldId id="404" r:id="rId4"/>
    <p:sldId id="497" r:id="rId5"/>
    <p:sldId id="507" r:id="rId6"/>
    <p:sldId id="508" r:id="rId7"/>
    <p:sldId id="509" r:id="rId8"/>
    <p:sldId id="511" r:id="rId9"/>
    <p:sldId id="498" r:id="rId10"/>
    <p:sldId id="510" r:id="rId11"/>
    <p:sldId id="518" r:id="rId12"/>
    <p:sldId id="519" r:id="rId13"/>
    <p:sldId id="529" r:id="rId14"/>
    <p:sldId id="530" r:id="rId15"/>
    <p:sldId id="531" r:id="rId16"/>
    <p:sldId id="532" r:id="rId17"/>
    <p:sldId id="533" r:id="rId18"/>
    <p:sldId id="521" r:id="rId19"/>
  </p:sldIdLst>
  <p:sldSz cx="12192000" cy="6858000"/>
  <p:notesSz cx="7010400" cy="93964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ne Cotroneo" initials="JC [3]" lastIdx="1" clrIdx="0"/>
  <p:cmAuthor id="2" name="Erik Drobey" initials="ED"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709"/>
    <a:srgbClr val="000000"/>
    <a:srgbClr val="7A41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26" autoAdjust="0"/>
    <p:restoredTop sz="91077" autoAdjust="0"/>
  </p:normalViewPr>
  <p:slideViewPr>
    <p:cSldViewPr snapToGrid="0">
      <p:cViewPr varScale="1">
        <p:scale>
          <a:sx n="102" d="100"/>
          <a:sy n="102" d="100"/>
        </p:scale>
        <p:origin x="1140" y="246"/>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92D273-4A2D-4097-A35B-701E2121E822}"/>
              </a:ext>
            </a:extLst>
          </p:cNvPr>
          <p:cNvSpPr>
            <a:spLocks noGrp="1"/>
          </p:cNvSpPr>
          <p:nvPr>
            <p:ph type="hdr" sz="quarter"/>
          </p:nvPr>
        </p:nvSpPr>
        <p:spPr>
          <a:xfrm>
            <a:off x="0" y="0"/>
            <a:ext cx="3037840" cy="471452"/>
          </a:xfrm>
          <a:prstGeom prst="rect">
            <a:avLst/>
          </a:prstGeom>
        </p:spPr>
        <p:txBody>
          <a:bodyPr vert="horz" lIns="93744" tIns="46872" rIns="93744" bIns="46872" rtlCol="0"/>
          <a:lstStyle>
            <a:lvl1pPr algn="l">
              <a:defRPr sz="1200"/>
            </a:lvl1pPr>
          </a:lstStyle>
          <a:p>
            <a:endParaRPr lang="en-US"/>
          </a:p>
        </p:txBody>
      </p:sp>
      <p:sp>
        <p:nvSpPr>
          <p:cNvPr id="3" name="Date Placeholder 2">
            <a:extLst>
              <a:ext uri="{FF2B5EF4-FFF2-40B4-BE49-F238E27FC236}">
                <a16:creationId xmlns:a16="http://schemas.microsoft.com/office/drawing/2014/main" id="{84DC2486-432B-46E1-BC1D-02E6173434F3}"/>
              </a:ext>
            </a:extLst>
          </p:cNvPr>
          <p:cNvSpPr>
            <a:spLocks noGrp="1"/>
          </p:cNvSpPr>
          <p:nvPr>
            <p:ph type="dt" sz="quarter" idx="1"/>
          </p:nvPr>
        </p:nvSpPr>
        <p:spPr>
          <a:xfrm>
            <a:off x="3970938" y="0"/>
            <a:ext cx="3037840" cy="471452"/>
          </a:xfrm>
          <a:prstGeom prst="rect">
            <a:avLst/>
          </a:prstGeom>
        </p:spPr>
        <p:txBody>
          <a:bodyPr vert="horz" lIns="93744" tIns="46872" rIns="93744" bIns="46872" rtlCol="0"/>
          <a:lstStyle>
            <a:lvl1pPr algn="r">
              <a:defRPr sz="1200"/>
            </a:lvl1pPr>
          </a:lstStyle>
          <a:p>
            <a:fld id="{E7CDC816-7E6B-4F77-8494-68CE5C8CFB18}" type="datetimeFigureOut">
              <a:rPr lang="en-US" smtClean="0"/>
              <a:t>2/22/2018</a:t>
            </a:fld>
            <a:endParaRPr lang="en-US"/>
          </a:p>
        </p:txBody>
      </p:sp>
      <p:sp>
        <p:nvSpPr>
          <p:cNvPr id="4" name="Footer Placeholder 3">
            <a:extLst>
              <a:ext uri="{FF2B5EF4-FFF2-40B4-BE49-F238E27FC236}">
                <a16:creationId xmlns:a16="http://schemas.microsoft.com/office/drawing/2014/main" id="{18230859-B394-4A7C-83B6-CDF419433CE4}"/>
              </a:ext>
            </a:extLst>
          </p:cNvPr>
          <p:cNvSpPr>
            <a:spLocks noGrp="1"/>
          </p:cNvSpPr>
          <p:nvPr>
            <p:ph type="ftr" sz="quarter" idx="2"/>
          </p:nvPr>
        </p:nvSpPr>
        <p:spPr>
          <a:xfrm>
            <a:off x="0" y="8924962"/>
            <a:ext cx="3037840" cy="471451"/>
          </a:xfrm>
          <a:prstGeom prst="rect">
            <a:avLst/>
          </a:prstGeom>
        </p:spPr>
        <p:txBody>
          <a:bodyPr vert="horz" lIns="93744" tIns="46872" rIns="93744" bIns="4687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A51EC66-AE9D-447F-BB5D-12AF01DCBD54}"/>
              </a:ext>
            </a:extLst>
          </p:cNvPr>
          <p:cNvSpPr>
            <a:spLocks noGrp="1"/>
          </p:cNvSpPr>
          <p:nvPr>
            <p:ph type="sldNum" sz="quarter" idx="3"/>
          </p:nvPr>
        </p:nvSpPr>
        <p:spPr>
          <a:xfrm>
            <a:off x="3970938" y="8924962"/>
            <a:ext cx="3037840" cy="471451"/>
          </a:xfrm>
          <a:prstGeom prst="rect">
            <a:avLst/>
          </a:prstGeom>
        </p:spPr>
        <p:txBody>
          <a:bodyPr vert="horz" lIns="93744" tIns="46872" rIns="93744" bIns="46872" rtlCol="0" anchor="b"/>
          <a:lstStyle>
            <a:lvl1pPr algn="r">
              <a:defRPr sz="1200"/>
            </a:lvl1pPr>
          </a:lstStyle>
          <a:p>
            <a:fld id="{C255CFC0-2EB3-405F-B853-03B4B4301677}" type="slidenum">
              <a:rPr lang="en-US" smtClean="0"/>
              <a:t>‹#›</a:t>
            </a:fld>
            <a:endParaRPr lang="en-US"/>
          </a:p>
        </p:txBody>
      </p:sp>
    </p:spTree>
    <p:extLst>
      <p:ext uri="{BB962C8B-B14F-4D97-AF65-F5344CB8AC3E}">
        <p14:creationId xmlns:p14="http://schemas.microsoft.com/office/powerpoint/2010/main" val="88963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71452"/>
          </a:xfrm>
          <a:prstGeom prst="rect">
            <a:avLst/>
          </a:prstGeom>
        </p:spPr>
        <p:txBody>
          <a:bodyPr vert="horz" lIns="93744" tIns="46872" rIns="93744" bIns="46872" rtlCol="0"/>
          <a:lstStyle>
            <a:lvl1pPr algn="l">
              <a:defRPr sz="1200"/>
            </a:lvl1pPr>
          </a:lstStyle>
          <a:p>
            <a:endParaRPr lang="en-US"/>
          </a:p>
        </p:txBody>
      </p:sp>
      <p:sp>
        <p:nvSpPr>
          <p:cNvPr id="3" name="Date Placeholder 2"/>
          <p:cNvSpPr>
            <a:spLocks noGrp="1"/>
          </p:cNvSpPr>
          <p:nvPr>
            <p:ph type="dt" idx="1"/>
          </p:nvPr>
        </p:nvSpPr>
        <p:spPr>
          <a:xfrm>
            <a:off x="3970938" y="0"/>
            <a:ext cx="3037840" cy="471452"/>
          </a:xfrm>
          <a:prstGeom prst="rect">
            <a:avLst/>
          </a:prstGeom>
        </p:spPr>
        <p:txBody>
          <a:bodyPr vert="horz" lIns="93744" tIns="46872" rIns="93744" bIns="46872" rtlCol="0"/>
          <a:lstStyle>
            <a:lvl1pPr algn="r">
              <a:defRPr sz="1200"/>
            </a:lvl1pPr>
          </a:lstStyle>
          <a:p>
            <a:fld id="{97C0E98E-675A-4340-A4A8-77129BA20767}" type="datetimeFigureOut">
              <a:rPr lang="en-US" smtClean="0"/>
              <a:t>2/22/2018</a:t>
            </a:fld>
            <a:endParaRPr lang="en-US"/>
          </a:p>
        </p:txBody>
      </p:sp>
      <p:sp>
        <p:nvSpPr>
          <p:cNvPr id="4" name="Slide Image Placeholder 3"/>
          <p:cNvSpPr>
            <a:spLocks noGrp="1" noRot="1" noChangeAspect="1"/>
          </p:cNvSpPr>
          <p:nvPr>
            <p:ph type="sldImg" idx="2"/>
          </p:nvPr>
        </p:nvSpPr>
        <p:spPr>
          <a:xfrm>
            <a:off x="685800" y="1174750"/>
            <a:ext cx="5638800" cy="3171825"/>
          </a:xfrm>
          <a:prstGeom prst="rect">
            <a:avLst/>
          </a:prstGeom>
          <a:noFill/>
          <a:ln w="12700">
            <a:solidFill>
              <a:prstClr val="black"/>
            </a:solidFill>
          </a:ln>
        </p:spPr>
        <p:txBody>
          <a:bodyPr vert="horz" lIns="93744" tIns="46872" rIns="93744" bIns="46872" rtlCol="0" anchor="ctr"/>
          <a:lstStyle/>
          <a:p>
            <a:endParaRPr lang="en-US"/>
          </a:p>
        </p:txBody>
      </p:sp>
      <p:sp>
        <p:nvSpPr>
          <p:cNvPr id="5" name="Notes Placeholder 4"/>
          <p:cNvSpPr>
            <a:spLocks noGrp="1"/>
          </p:cNvSpPr>
          <p:nvPr>
            <p:ph type="body" sz="quarter" idx="3"/>
          </p:nvPr>
        </p:nvSpPr>
        <p:spPr>
          <a:xfrm>
            <a:off x="701040" y="4522024"/>
            <a:ext cx="5608320" cy="3699838"/>
          </a:xfrm>
          <a:prstGeom prst="rect">
            <a:avLst/>
          </a:prstGeom>
        </p:spPr>
        <p:txBody>
          <a:bodyPr vert="horz" lIns="93744" tIns="46872" rIns="93744" bIns="4687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24962"/>
            <a:ext cx="3037840" cy="471451"/>
          </a:xfrm>
          <a:prstGeom prst="rect">
            <a:avLst/>
          </a:prstGeom>
        </p:spPr>
        <p:txBody>
          <a:bodyPr vert="horz" lIns="93744" tIns="46872" rIns="93744" bIns="4687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924962"/>
            <a:ext cx="3037840" cy="471451"/>
          </a:xfrm>
          <a:prstGeom prst="rect">
            <a:avLst/>
          </a:prstGeom>
        </p:spPr>
        <p:txBody>
          <a:bodyPr vert="horz" lIns="93744" tIns="46872" rIns="93744" bIns="46872" rtlCol="0" anchor="b"/>
          <a:lstStyle>
            <a:lvl1pPr algn="r">
              <a:defRPr sz="1200"/>
            </a:lvl1pPr>
          </a:lstStyle>
          <a:p>
            <a:fld id="{6DC97EDA-3EE1-433D-89ED-BE6F36B75B15}" type="slidenum">
              <a:rPr lang="en-US" smtClean="0"/>
              <a:t>‹#›</a:t>
            </a:fld>
            <a:endParaRPr lang="en-US"/>
          </a:p>
        </p:txBody>
      </p:sp>
    </p:spTree>
    <p:extLst>
      <p:ext uri="{BB962C8B-B14F-4D97-AF65-F5344CB8AC3E}">
        <p14:creationId xmlns:p14="http://schemas.microsoft.com/office/powerpoint/2010/main" val="2988635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851170-45C9-4477-BD9F-A00B80A58737}" type="slidenum">
              <a:rPr lang="en-US" smtClean="0">
                <a:solidFill>
                  <a:prstClr val="black"/>
                </a:solidFill>
              </a:rPr>
              <a:pPr>
                <a:defRPr/>
              </a:pPr>
              <a:t>1</a:t>
            </a:fld>
            <a:endParaRPr lang="en-US">
              <a:solidFill>
                <a:prstClr val="black"/>
              </a:solidFill>
            </a:endParaRPr>
          </a:p>
        </p:txBody>
      </p:sp>
    </p:spTree>
    <p:extLst>
      <p:ext uri="{BB962C8B-B14F-4D97-AF65-F5344CB8AC3E}">
        <p14:creationId xmlns:p14="http://schemas.microsoft.com/office/powerpoint/2010/main" val="4137460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443">
              <a:defRPr/>
            </a:pPr>
            <a:r>
              <a:rPr lang="en-US" b="1" dirty="0"/>
              <a:t>Notes to presenter:</a:t>
            </a:r>
          </a:p>
          <a:p>
            <a:r>
              <a:rPr lang="en-US" dirty="0"/>
              <a:t>…Or scores can also be seen when looking at any applicant group is if</a:t>
            </a:r>
            <a:r>
              <a:rPr lang="en-US" baseline="0" dirty="0"/>
              <a:t> desired</a:t>
            </a:r>
            <a:endParaRPr lang="en-US" dirty="0"/>
          </a:p>
          <a:p>
            <a:r>
              <a:rPr lang="en-US" dirty="0"/>
              <a:t>This slide shows how applicants can</a:t>
            </a:r>
            <a:r>
              <a:rPr lang="en-US" baseline="0" dirty="0"/>
              <a:t> be quickly sorted by scores from 9 downward, in one click on the category label at top of </a:t>
            </a:r>
            <a:r>
              <a:rPr lang="en-US" baseline="0"/>
              <a:t>the column.</a:t>
            </a:r>
            <a:endParaRPr lang="en-US" dirty="0"/>
          </a:p>
          <a:p>
            <a:endParaRPr lang="en-US" dirty="0"/>
          </a:p>
        </p:txBody>
      </p:sp>
      <p:sp>
        <p:nvSpPr>
          <p:cNvPr id="4" name="Slide Number Placeholder 3"/>
          <p:cNvSpPr>
            <a:spLocks noGrp="1"/>
          </p:cNvSpPr>
          <p:nvPr>
            <p:ph type="sldNum" sz="quarter" idx="10"/>
          </p:nvPr>
        </p:nvSpPr>
        <p:spPr/>
        <p:txBody>
          <a:bodyPr/>
          <a:lstStyle/>
          <a:p>
            <a:fld id="{6DC97EDA-3EE1-433D-89ED-BE6F36B75B15}" type="slidenum">
              <a:rPr lang="en-US" smtClean="0"/>
              <a:t>10</a:t>
            </a:fld>
            <a:endParaRPr lang="en-US"/>
          </a:p>
        </p:txBody>
      </p:sp>
    </p:spTree>
    <p:extLst>
      <p:ext uri="{BB962C8B-B14F-4D97-AF65-F5344CB8AC3E}">
        <p14:creationId xmlns:p14="http://schemas.microsoft.com/office/powerpoint/2010/main" val="3642001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C97EDA-3EE1-433D-89ED-BE6F36B75B15}" type="slidenum">
              <a:rPr lang="en-US" smtClean="0"/>
              <a:t>11</a:t>
            </a:fld>
            <a:endParaRPr lang="en-US"/>
          </a:p>
        </p:txBody>
      </p:sp>
    </p:spTree>
    <p:extLst>
      <p:ext uri="{BB962C8B-B14F-4D97-AF65-F5344CB8AC3E}">
        <p14:creationId xmlns:p14="http://schemas.microsoft.com/office/powerpoint/2010/main" val="1951528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C97EDA-3EE1-433D-89ED-BE6F36B75B15}" type="slidenum">
              <a:rPr lang="en-US" smtClean="0"/>
              <a:t>12</a:t>
            </a:fld>
            <a:endParaRPr lang="en-US"/>
          </a:p>
        </p:txBody>
      </p:sp>
    </p:spTree>
    <p:extLst>
      <p:ext uri="{BB962C8B-B14F-4D97-AF65-F5344CB8AC3E}">
        <p14:creationId xmlns:p14="http://schemas.microsoft.com/office/powerpoint/2010/main" val="1858527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C97EDA-3EE1-433D-89ED-BE6F36B75B15}" type="slidenum">
              <a:rPr lang="en-US" smtClean="0"/>
              <a:t>13</a:t>
            </a:fld>
            <a:endParaRPr lang="en-US"/>
          </a:p>
        </p:txBody>
      </p:sp>
    </p:spTree>
    <p:extLst>
      <p:ext uri="{BB962C8B-B14F-4D97-AF65-F5344CB8AC3E}">
        <p14:creationId xmlns:p14="http://schemas.microsoft.com/office/powerpoint/2010/main" val="2554410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C97EDA-3EE1-433D-89ED-BE6F36B75B15}" type="slidenum">
              <a:rPr lang="en-US" smtClean="0"/>
              <a:t>14</a:t>
            </a:fld>
            <a:endParaRPr lang="en-US"/>
          </a:p>
        </p:txBody>
      </p:sp>
    </p:spTree>
    <p:extLst>
      <p:ext uri="{BB962C8B-B14F-4D97-AF65-F5344CB8AC3E}">
        <p14:creationId xmlns:p14="http://schemas.microsoft.com/office/powerpoint/2010/main" val="3708461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C97EDA-3EE1-433D-89ED-BE6F36B75B15}" type="slidenum">
              <a:rPr lang="en-US" smtClean="0"/>
              <a:t>15</a:t>
            </a:fld>
            <a:endParaRPr lang="en-US"/>
          </a:p>
        </p:txBody>
      </p:sp>
    </p:spTree>
    <p:extLst>
      <p:ext uri="{BB962C8B-B14F-4D97-AF65-F5344CB8AC3E}">
        <p14:creationId xmlns:p14="http://schemas.microsoft.com/office/powerpoint/2010/main" val="1731088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771" indent="-175771">
              <a:buFont typeface="Arial" panose="020B0604020202020204" pitchFamily="34" charset="0"/>
              <a:buChar char="•"/>
            </a:pPr>
            <a:endParaRPr lang="en-US" b="0" dirty="0"/>
          </a:p>
        </p:txBody>
      </p:sp>
      <p:sp>
        <p:nvSpPr>
          <p:cNvPr id="4" name="Slide Number Placeholder 3"/>
          <p:cNvSpPr>
            <a:spLocks noGrp="1"/>
          </p:cNvSpPr>
          <p:nvPr>
            <p:ph type="sldNum" sz="quarter" idx="10"/>
          </p:nvPr>
        </p:nvSpPr>
        <p:spPr/>
        <p:txBody>
          <a:bodyPr/>
          <a:lstStyle/>
          <a:p>
            <a:pPr defTabSz="937443">
              <a:defRPr/>
            </a:pPr>
            <a:fld id="{61030044-B117-4108-8C67-E6F626198131}" type="slidenum">
              <a:rPr lang="en-US" sz="1800" kern="0">
                <a:solidFill>
                  <a:sysClr val="windowText" lastClr="000000"/>
                </a:solidFill>
              </a:rPr>
              <a:pPr defTabSz="937443">
                <a:defRPr/>
              </a:pPr>
              <a:t>16</a:t>
            </a:fld>
            <a:endParaRPr lang="en-US" sz="1800" kern="0">
              <a:solidFill>
                <a:sysClr val="windowText" lastClr="000000"/>
              </a:solidFill>
            </a:endParaRPr>
          </a:p>
        </p:txBody>
      </p:sp>
    </p:spTree>
    <p:extLst>
      <p:ext uri="{BB962C8B-B14F-4D97-AF65-F5344CB8AC3E}">
        <p14:creationId xmlns:p14="http://schemas.microsoft.com/office/powerpoint/2010/main" val="1810026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C97EDA-3EE1-433D-89ED-BE6F36B75B15}" type="slidenum">
              <a:rPr lang="en-US" smtClean="0"/>
              <a:t>2</a:t>
            </a:fld>
            <a:endParaRPr lang="en-US"/>
          </a:p>
        </p:txBody>
      </p:sp>
    </p:spTree>
    <p:extLst>
      <p:ext uri="{BB962C8B-B14F-4D97-AF65-F5344CB8AC3E}">
        <p14:creationId xmlns:p14="http://schemas.microsoft.com/office/powerpoint/2010/main" val="2643472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pPr defTabSz="937443">
              <a:defRPr/>
            </a:pPr>
            <a:fld id="{ED3EDB0F-C2A5-4191-81A6-77E27F83750B}" type="slidenum">
              <a:rPr lang="en-US" sz="1800" kern="0">
                <a:solidFill>
                  <a:sysClr val="windowText" lastClr="000000"/>
                </a:solidFill>
                <a:latin typeface="Times New Roman" charset="0"/>
              </a:rPr>
              <a:pPr defTabSz="937443">
                <a:defRPr/>
              </a:pPr>
              <a:t>3</a:t>
            </a:fld>
            <a:endParaRPr lang="en-US" sz="1800" kern="0">
              <a:solidFill>
                <a:sysClr val="windowText" lastClr="000000"/>
              </a:solidFill>
              <a:latin typeface="Times New Roman" charset="0"/>
            </a:endParaRPr>
          </a:p>
        </p:txBody>
      </p:sp>
      <p:sp>
        <p:nvSpPr>
          <p:cNvPr id="124931" name="Rectangle 2"/>
          <p:cNvSpPr>
            <a:spLocks noGrp="1" noRot="1" noChangeAspect="1" noTextEdit="1"/>
          </p:cNvSpPr>
          <p:nvPr>
            <p:ph type="sldImg"/>
          </p:nvPr>
        </p:nvSpPr>
        <p:spPr>
          <a:ln/>
        </p:spPr>
      </p:sp>
      <p:sp>
        <p:nvSpPr>
          <p:cNvPr id="124932" name="Rectangle 3"/>
          <p:cNvSpPr>
            <a:spLocks noGrp="1"/>
          </p:cNvSpPr>
          <p:nvPr>
            <p:ph type="body" idx="1"/>
          </p:nvPr>
        </p:nvSpPr>
        <p:spPr>
          <a:xfrm>
            <a:off x="708193" y="4499216"/>
            <a:ext cx="5660693" cy="4261173"/>
          </a:xfrm>
          <a:noFill/>
          <a:ln>
            <a:solidFill>
              <a:srgbClr val="000000"/>
            </a:solidFill>
          </a:ln>
        </p:spPr>
        <p:txBody>
          <a:bodyPr lIns="96317" tIns="48159" rIns="96317" bIns="48159"/>
          <a:lstStyle/>
          <a:p>
            <a:pPr marL="175771" indent="-175771">
              <a:buFont typeface="Arial" panose="020B0604020202020204" pitchFamily="34" charset="0"/>
              <a:buChar char="•"/>
            </a:pPr>
            <a:r>
              <a:rPr lang="en-US" dirty="0">
                <a:latin typeface="Times New Roman" charset="0"/>
              </a:rPr>
              <a:t>So what are </a:t>
            </a:r>
            <a:r>
              <a:rPr lang="en-US" dirty="0" err="1">
                <a:latin typeface="Times New Roman" charset="0"/>
              </a:rPr>
              <a:t>AppliTrack</a:t>
            </a:r>
            <a:r>
              <a:rPr lang="en-US" dirty="0">
                <a:latin typeface="Times New Roman" charset="0"/>
              </a:rPr>
              <a:t> Fit assessments all</a:t>
            </a:r>
            <a:r>
              <a:rPr lang="en-US" baseline="0" dirty="0">
                <a:latin typeface="Times New Roman" charset="0"/>
              </a:rPr>
              <a:t> a</a:t>
            </a:r>
            <a:r>
              <a:rPr lang="en-US" dirty="0">
                <a:latin typeface="Times New Roman" charset="0"/>
              </a:rPr>
              <a:t>bout ?</a:t>
            </a:r>
          </a:p>
          <a:p>
            <a:pPr marL="175771" indent="-175771">
              <a:buFont typeface="Arial" panose="020B0604020202020204" pitchFamily="34" charset="0"/>
              <a:buChar char="•"/>
            </a:pPr>
            <a:r>
              <a:rPr lang="en-US" dirty="0">
                <a:latin typeface="Times New Roman" charset="0"/>
              </a:rPr>
              <a:t>Top of the funnel, to start the process</a:t>
            </a:r>
          </a:p>
          <a:p>
            <a:pPr marL="175771" indent="-175771">
              <a:buFont typeface="Arial" panose="020B0604020202020204" pitchFamily="34" charset="0"/>
              <a:buChar char="•"/>
            </a:pPr>
            <a:r>
              <a:rPr lang="en-US" dirty="0">
                <a:latin typeface="Times New Roman" charset="0"/>
              </a:rPr>
              <a:t>NOT only factor in selection</a:t>
            </a:r>
          </a:p>
          <a:p>
            <a:pPr marL="175771" indent="-175771">
              <a:buFont typeface="Arial" panose="020B0604020202020204" pitchFamily="34" charset="0"/>
              <a:buChar char="•"/>
            </a:pPr>
            <a:endParaRPr lang="en-US" dirty="0">
              <a:latin typeface="Times New Roman" charset="0"/>
            </a:endParaRPr>
          </a:p>
        </p:txBody>
      </p:sp>
    </p:spTree>
    <p:extLst>
      <p:ext uri="{BB962C8B-B14F-4D97-AF65-F5344CB8AC3E}">
        <p14:creationId xmlns:p14="http://schemas.microsoft.com/office/powerpoint/2010/main" val="3271085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771" indent="-175771">
              <a:buFont typeface="Arial" panose="020B0604020202020204" pitchFamily="34" charset="0"/>
              <a:buChar char="•"/>
            </a:pPr>
            <a:r>
              <a:rPr lang="en-US" dirty="0"/>
              <a:t>Each Fit assessment as you can see, measures</a:t>
            </a:r>
            <a:r>
              <a:rPr lang="en-US" baseline="0" dirty="0"/>
              <a:t> various dimensions. These have been researched both in educational literature as well as in-person interviews with hiring managers, and statistically validated so that you can have confidence in the results.</a:t>
            </a:r>
          </a:p>
          <a:p>
            <a:pPr marL="175771" indent="-175771">
              <a:buFont typeface="Arial" panose="020B0604020202020204" pitchFamily="34" charset="0"/>
              <a:buChar char="•"/>
            </a:pPr>
            <a:r>
              <a:rPr lang="en-US" baseline="0" dirty="0"/>
              <a:t>The applicant’s report </a:t>
            </a:r>
            <a:r>
              <a:rPr lang="en-US" dirty="0"/>
              <a:t>provides both </a:t>
            </a:r>
            <a:r>
              <a:rPr lang="en-US" b="1" dirty="0"/>
              <a:t>an overall score</a:t>
            </a:r>
            <a:r>
              <a:rPr lang="en-US" dirty="0"/>
              <a:t>, as well as </a:t>
            </a:r>
            <a:r>
              <a:rPr lang="en-US" b="1" dirty="0"/>
              <a:t>various dimension</a:t>
            </a:r>
            <a:r>
              <a:rPr lang="en-US" b="1" baseline="0" dirty="0"/>
              <a:t> scores</a:t>
            </a:r>
          </a:p>
          <a:p>
            <a:pPr marL="175771" indent="-175771">
              <a:buFont typeface="Arial" panose="020B0604020202020204" pitchFamily="34" charset="0"/>
              <a:buChar char="•"/>
            </a:pPr>
            <a:r>
              <a:rPr lang="en-US" b="0" baseline="0" dirty="0"/>
              <a:t>This gives a </a:t>
            </a:r>
            <a:r>
              <a:rPr lang="en-US" b="1" baseline="0" dirty="0"/>
              <a:t>better, more detailed look </a:t>
            </a:r>
            <a:r>
              <a:rPr lang="en-US" b="0" baseline="0" dirty="0"/>
              <a:t>into the applicant, and </a:t>
            </a:r>
            <a:r>
              <a:rPr lang="en-US" b="1" baseline="0" dirty="0"/>
              <a:t>sometimes those dimension scores are key </a:t>
            </a:r>
            <a:r>
              <a:rPr lang="en-US" b="0" baseline="0" dirty="0"/>
              <a:t>in selection decisions</a:t>
            </a:r>
            <a:endParaRPr lang="en-US" b="0" dirty="0"/>
          </a:p>
        </p:txBody>
      </p:sp>
      <p:sp>
        <p:nvSpPr>
          <p:cNvPr id="4" name="Slide Number Placeholder 3"/>
          <p:cNvSpPr>
            <a:spLocks noGrp="1"/>
          </p:cNvSpPr>
          <p:nvPr>
            <p:ph type="sldNum" sz="quarter" idx="10"/>
          </p:nvPr>
        </p:nvSpPr>
        <p:spPr/>
        <p:txBody>
          <a:bodyPr/>
          <a:lstStyle/>
          <a:p>
            <a:pPr defTabSz="937443">
              <a:defRPr/>
            </a:pPr>
            <a:fld id="{61030044-B117-4108-8C67-E6F626198131}" type="slidenum">
              <a:rPr lang="en-US" sz="1800" kern="0">
                <a:solidFill>
                  <a:sysClr val="windowText" lastClr="000000"/>
                </a:solidFill>
              </a:rPr>
              <a:pPr defTabSz="937443">
                <a:defRPr/>
              </a:pPr>
              <a:t>4</a:t>
            </a:fld>
            <a:endParaRPr lang="en-US" sz="1800" kern="0">
              <a:solidFill>
                <a:sysClr val="windowText" lastClr="000000"/>
              </a:solidFill>
            </a:endParaRPr>
          </a:p>
        </p:txBody>
      </p:sp>
    </p:spTree>
    <p:extLst>
      <p:ext uri="{BB962C8B-B14F-4D97-AF65-F5344CB8AC3E}">
        <p14:creationId xmlns:p14="http://schemas.microsoft.com/office/powerpoint/2010/main" val="1990739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txBox="1">
            <a:spLocks noGrp="1" noChangeArrowheads="1"/>
          </p:cNvSpPr>
          <p:nvPr/>
        </p:nvSpPr>
        <p:spPr bwMode="auto">
          <a:xfrm>
            <a:off x="4009860" y="8996286"/>
            <a:ext cx="3067216" cy="473939"/>
          </a:xfrm>
          <a:prstGeom prst="rect">
            <a:avLst/>
          </a:prstGeom>
          <a:noFill/>
          <a:ln w="12700">
            <a:noFill/>
            <a:miter lim="800000"/>
            <a:headEnd type="none" w="sm" len="sm"/>
            <a:tailEnd type="none" w="sm" len="sm"/>
          </a:ln>
        </p:spPr>
        <p:txBody>
          <a:bodyPr lIns="96334" tIns="48168" rIns="96334" bIns="48168" anchor="b"/>
          <a:lstStyle/>
          <a:p>
            <a:pPr algn="r" defTabSz="937443" eaLnBrk="0" hangingPunct="0">
              <a:defRPr/>
            </a:pPr>
            <a:fld id="{D2590D18-39FE-41DB-B14D-2B32C7D78F07}" type="slidenum">
              <a:rPr lang="en-US" sz="1200" kern="0">
                <a:solidFill>
                  <a:sysClr val="windowText" lastClr="000000"/>
                </a:solidFill>
              </a:rPr>
              <a:pPr algn="r" defTabSz="937443" eaLnBrk="0" hangingPunct="0">
                <a:defRPr/>
              </a:pPr>
              <a:t>5</a:t>
            </a:fld>
            <a:endParaRPr lang="en-US" sz="1200" kern="0">
              <a:solidFill>
                <a:sysClr val="windowText" lastClr="000000"/>
              </a:solidFill>
            </a:endParaRPr>
          </a:p>
        </p:txBody>
      </p:sp>
      <p:sp>
        <p:nvSpPr>
          <p:cNvPr id="105475" name="Rectangle 2"/>
          <p:cNvSpPr>
            <a:spLocks noGrp="1" noRot="1" noChangeAspect="1" noChangeArrowheads="1" noTextEdit="1"/>
          </p:cNvSpPr>
          <p:nvPr>
            <p:ph type="sldImg"/>
          </p:nvPr>
        </p:nvSpPr>
        <p:spPr>
          <a:solidFill>
            <a:srgbClr val="FFFFFF"/>
          </a:solidFill>
          <a:ln/>
        </p:spPr>
      </p:sp>
      <p:sp>
        <p:nvSpPr>
          <p:cNvPr id="105476" name="Rectangle 3"/>
          <p:cNvSpPr>
            <a:spLocks noGrp="1" noChangeArrowheads="1"/>
          </p:cNvSpPr>
          <p:nvPr>
            <p:ph type="body" idx="1"/>
          </p:nvPr>
        </p:nvSpPr>
        <p:spPr>
          <a:noFill/>
          <a:ln>
            <a:solidFill>
              <a:srgbClr val="000000"/>
            </a:solidFill>
          </a:ln>
        </p:spPr>
        <p:txBody>
          <a:bodyPr/>
          <a:lstStyle/>
          <a:p>
            <a:pPr marL="236344" indent="-236344">
              <a:spcBef>
                <a:spcPct val="0"/>
              </a:spcBef>
              <a:spcAft>
                <a:spcPts val="620"/>
              </a:spcAft>
              <a:buFont typeface="Calibri" pitchFamily="34" charset="0"/>
              <a:buAutoNum type="arabicPeriod"/>
            </a:pPr>
            <a:r>
              <a:rPr lang="en-US" dirty="0">
                <a:latin typeface="Times New Roman" charset="0"/>
              </a:rPr>
              <a:t>All overall &amp; individual dimension responses are put into stanine scores from 1-9,</a:t>
            </a:r>
            <a:r>
              <a:rPr lang="en-US" baseline="0" dirty="0">
                <a:latin typeface="Times New Roman" charset="0"/>
              </a:rPr>
              <a:t> distributed across a normal bell curve, </a:t>
            </a:r>
            <a:r>
              <a:rPr lang="en-US" dirty="0">
                <a:latin typeface="Times New Roman" charset="0"/>
              </a:rPr>
              <a:t>with 9 being highest probability of success.</a:t>
            </a:r>
          </a:p>
          <a:p>
            <a:pPr marL="236344" indent="-236344">
              <a:spcBef>
                <a:spcPct val="0"/>
              </a:spcBef>
              <a:spcAft>
                <a:spcPts val="620"/>
              </a:spcAft>
              <a:buFont typeface="Calibri" pitchFamily="34" charset="0"/>
              <a:buAutoNum type="arabicPeriod"/>
            </a:pPr>
            <a:r>
              <a:rPr lang="en-US" dirty="0">
                <a:latin typeface="Times New Roman" charset="0"/>
              </a:rPr>
              <a:t>So only about 4% of your applicants would score at a 9 level, matching known high performers for instance.</a:t>
            </a:r>
          </a:p>
          <a:p>
            <a:pPr marL="236344" indent="-236344">
              <a:spcBef>
                <a:spcPct val="0"/>
              </a:spcBef>
              <a:spcAft>
                <a:spcPts val="620"/>
              </a:spcAft>
              <a:buFont typeface="Calibri" pitchFamily="34" charset="0"/>
              <a:buAutoNum type="arabicPeriod"/>
            </a:pPr>
            <a:r>
              <a:rPr lang="en-US" dirty="0">
                <a:latin typeface="Times New Roman" charset="0"/>
              </a:rPr>
              <a:t>With</a:t>
            </a:r>
            <a:r>
              <a:rPr lang="en-US" baseline="0" dirty="0">
                <a:latin typeface="Times New Roman" charset="0"/>
              </a:rPr>
              <a:t> most of your applicant scores falling in the center of a normal distribution (4-5-6) you can start your review of all applicant materials at whichever score level or above that you prefer. </a:t>
            </a:r>
            <a:endParaRPr lang="en-US" dirty="0">
              <a:latin typeface="Times New Roman" charset="0"/>
            </a:endParaRPr>
          </a:p>
        </p:txBody>
      </p:sp>
    </p:spTree>
    <p:extLst>
      <p:ext uri="{BB962C8B-B14F-4D97-AF65-F5344CB8AC3E}">
        <p14:creationId xmlns:p14="http://schemas.microsoft.com/office/powerpoint/2010/main" val="1163093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pPr defTabSz="937443">
              <a:defRPr/>
            </a:pPr>
            <a:fld id="{68207D4F-6C96-4608-80B8-712AD1F4CDC2}" type="slidenum">
              <a:rPr lang="en-US" sz="1800" kern="0">
                <a:solidFill>
                  <a:sysClr val="windowText" lastClr="000000"/>
                </a:solidFill>
                <a:latin typeface="Times New Roman" charset="0"/>
              </a:rPr>
              <a:pPr defTabSz="937443">
                <a:defRPr/>
              </a:pPr>
              <a:t>6</a:t>
            </a:fld>
            <a:endParaRPr lang="en-US" sz="1800" kern="0">
              <a:solidFill>
                <a:sysClr val="windowText" lastClr="000000"/>
              </a:solidFill>
              <a:latin typeface="Times New Roman" charset="0"/>
            </a:endParaRPr>
          </a:p>
        </p:txBody>
      </p:sp>
      <p:sp>
        <p:nvSpPr>
          <p:cNvPr id="106499" name="Rectangle 2"/>
          <p:cNvSpPr>
            <a:spLocks noGrp="1" noRot="1" noChangeAspect="1" noTextEdit="1"/>
          </p:cNvSpPr>
          <p:nvPr>
            <p:ph type="sldImg"/>
          </p:nvPr>
        </p:nvSpPr>
        <p:spPr>
          <a:ln/>
        </p:spPr>
      </p:sp>
      <p:sp>
        <p:nvSpPr>
          <p:cNvPr id="106500" name="Rectangle 3"/>
          <p:cNvSpPr>
            <a:spLocks noGrp="1"/>
          </p:cNvSpPr>
          <p:nvPr>
            <p:ph type="body" idx="1"/>
          </p:nvPr>
        </p:nvSpPr>
        <p:spPr>
          <a:xfrm>
            <a:off x="708193" y="4499216"/>
            <a:ext cx="5660693" cy="4261173"/>
          </a:xfrm>
          <a:noFill/>
          <a:ln>
            <a:solidFill>
              <a:srgbClr val="000000"/>
            </a:solidFill>
          </a:ln>
        </p:spPr>
        <p:txBody>
          <a:bodyPr lIns="96317" tIns="48159" rIns="96317" bIns="48159"/>
          <a:lstStyle/>
          <a:p>
            <a:r>
              <a:rPr lang="en-US" dirty="0">
                <a:latin typeface="Times New Roman" charset="0"/>
              </a:rPr>
              <a:t>Two reports are provided-- not just one total score as we know some</a:t>
            </a:r>
            <a:r>
              <a:rPr lang="en-US" baseline="0" dirty="0">
                <a:latin typeface="Times New Roman" charset="0"/>
              </a:rPr>
              <a:t> other</a:t>
            </a:r>
            <a:r>
              <a:rPr lang="en-US" dirty="0">
                <a:latin typeface="Times New Roman" charset="0"/>
              </a:rPr>
              <a:t>s do—</a:t>
            </a:r>
          </a:p>
          <a:p>
            <a:pPr marL="175771" indent="-175771">
              <a:buFont typeface="Arial" panose="020B0604020202020204" pitchFamily="34" charset="0"/>
              <a:buChar char="•"/>
            </a:pPr>
            <a:r>
              <a:rPr lang="en-US" dirty="0">
                <a:latin typeface="Times New Roman" charset="0"/>
              </a:rPr>
              <a:t>Score summary</a:t>
            </a:r>
          </a:p>
          <a:p>
            <a:pPr marL="175771" indent="-175771">
              <a:buFont typeface="Arial" panose="020B0604020202020204" pitchFamily="34" charset="0"/>
              <a:buChar char="•"/>
            </a:pPr>
            <a:r>
              <a:rPr lang="en-US" dirty="0">
                <a:latin typeface="Times New Roman" charset="0"/>
              </a:rPr>
              <a:t>Interviewer report</a:t>
            </a:r>
          </a:p>
        </p:txBody>
      </p:sp>
    </p:spTree>
    <p:extLst>
      <p:ext uri="{BB962C8B-B14F-4D97-AF65-F5344CB8AC3E}">
        <p14:creationId xmlns:p14="http://schemas.microsoft.com/office/powerpoint/2010/main" val="4121238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a:t>
            </a:r>
            <a:r>
              <a:rPr lang="en-US" baseline="0" dirty="0"/>
              <a:t> a sample score report screenshot. At the top is a summary of each dimension, and the overall rating.  The scores are determined by groups of the assessment items asked, so each dimension will have several items for which the responses make up this dimension score.  As an example, Fairness and Respect might have been a focus on 6 or 8 items.</a:t>
            </a:r>
          </a:p>
          <a:p>
            <a:r>
              <a:rPr lang="en-US" baseline="0" dirty="0"/>
              <a:t>In the Description section, each dimension (like Fairness and Respect) is defined as used in this assessment, then to the right is how the person scored (1-9).</a:t>
            </a:r>
          </a:p>
          <a:p>
            <a:r>
              <a:rPr lang="en-US" baseline="0" dirty="0"/>
              <a:t>The Score Interpretation paragraph will differ with the score.</a:t>
            </a:r>
          </a:p>
          <a:p>
            <a:r>
              <a:rPr lang="en-US" baseline="0" dirty="0"/>
              <a:t>This simple format is easy for reviewers to understand, and doesn’t require the cost of having a trainer come on sight to help interpret the results !</a:t>
            </a:r>
            <a:endParaRPr lang="en-US" dirty="0"/>
          </a:p>
        </p:txBody>
      </p:sp>
      <p:sp>
        <p:nvSpPr>
          <p:cNvPr id="4" name="Slide Number Placeholder 3"/>
          <p:cNvSpPr>
            <a:spLocks noGrp="1"/>
          </p:cNvSpPr>
          <p:nvPr>
            <p:ph type="sldNum" sz="quarter" idx="10"/>
          </p:nvPr>
        </p:nvSpPr>
        <p:spPr/>
        <p:txBody>
          <a:bodyPr/>
          <a:lstStyle/>
          <a:p>
            <a:fld id="{6DC97EDA-3EE1-433D-89ED-BE6F36B75B15}" type="slidenum">
              <a:rPr lang="en-US" smtClean="0"/>
              <a:t>7</a:t>
            </a:fld>
            <a:endParaRPr lang="en-US"/>
          </a:p>
        </p:txBody>
      </p:sp>
    </p:spTree>
    <p:extLst>
      <p:ext uri="{BB962C8B-B14F-4D97-AF65-F5344CB8AC3E}">
        <p14:creationId xmlns:p14="http://schemas.microsoft.com/office/powerpoint/2010/main" val="607280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Interviewer report</a:t>
            </a:r>
          </a:p>
          <a:p>
            <a:pPr marL="175771" indent="-175771">
              <a:buFont typeface="Arial" panose="020B0604020202020204" pitchFamily="34" charset="0"/>
              <a:buChar char="•"/>
            </a:pPr>
            <a:r>
              <a:rPr lang="en-US" dirty="0"/>
              <a:t>Provides questions for use in interviews, taken </a:t>
            </a:r>
            <a:r>
              <a:rPr lang="en-US" b="1" dirty="0"/>
              <a:t>from the sub-dimensions where the applicant scored lowest</a:t>
            </a:r>
            <a:r>
              <a:rPr lang="en-US" dirty="0"/>
              <a:t> in each dimension topic</a:t>
            </a:r>
          </a:p>
        </p:txBody>
      </p:sp>
      <p:sp>
        <p:nvSpPr>
          <p:cNvPr id="4" name="Slide Number Placeholder 3"/>
          <p:cNvSpPr>
            <a:spLocks noGrp="1"/>
          </p:cNvSpPr>
          <p:nvPr>
            <p:ph type="sldNum" sz="quarter" idx="10"/>
          </p:nvPr>
        </p:nvSpPr>
        <p:spPr/>
        <p:txBody>
          <a:bodyPr/>
          <a:lstStyle/>
          <a:p>
            <a:pPr defTabSz="937443">
              <a:defRPr/>
            </a:pPr>
            <a:fld id="{61030044-B117-4108-8C67-E6F626198131}" type="slidenum">
              <a:rPr lang="en-US" sz="1800" kern="0">
                <a:solidFill>
                  <a:sysClr val="windowText" lastClr="000000"/>
                </a:solidFill>
              </a:rPr>
              <a:pPr defTabSz="937443">
                <a:defRPr/>
              </a:pPr>
              <a:t>8</a:t>
            </a:fld>
            <a:endParaRPr lang="en-US" sz="1800" kern="0">
              <a:solidFill>
                <a:sysClr val="windowText" lastClr="000000"/>
              </a:solidFill>
            </a:endParaRPr>
          </a:p>
        </p:txBody>
      </p:sp>
    </p:spTree>
    <p:extLst>
      <p:ext uri="{BB962C8B-B14F-4D97-AF65-F5344CB8AC3E}">
        <p14:creationId xmlns:p14="http://schemas.microsoft.com/office/powerpoint/2010/main" val="170435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scores can be found on each applicant’s profile….</a:t>
            </a:r>
          </a:p>
        </p:txBody>
      </p:sp>
      <p:sp>
        <p:nvSpPr>
          <p:cNvPr id="4" name="Slide Number Placeholder 3"/>
          <p:cNvSpPr>
            <a:spLocks noGrp="1"/>
          </p:cNvSpPr>
          <p:nvPr>
            <p:ph type="sldNum" sz="quarter" idx="10"/>
          </p:nvPr>
        </p:nvSpPr>
        <p:spPr/>
        <p:txBody>
          <a:bodyPr/>
          <a:lstStyle/>
          <a:p>
            <a:fld id="{6DC97EDA-3EE1-433D-89ED-BE6F36B75B15}" type="slidenum">
              <a:rPr lang="en-US" smtClean="0"/>
              <a:t>9</a:t>
            </a:fld>
            <a:endParaRPr lang="en-US"/>
          </a:p>
        </p:txBody>
      </p:sp>
    </p:spTree>
    <p:extLst>
      <p:ext uri="{BB962C8B-B14F-4D97-AF65-F5344CB8AC3E}">
        <p14:creationId xmlns:p14="http://schemas.microsoft.com/office/powerpoint/2010/main" val="2303617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Slide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7999"/>
          </a:xfrm>
          <a:prstGeom prst="rect">
            <a:avLst/>
          </a:prstGeom>
        </p:spPr>
      </p:pic>
    </p:spTree>
    <p:extLst>
      <p:ext uri="{BB962C8B-B14F-4D97-AF65-F5344CB8AC3E}">
        <p14:creationId xmlns:p14="http://schemas.microsoft.com/office/powerpoint/2010/main" val="1768057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7">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
            <a:ext cx="12191671" cy="6857998"/>
          </a:xfrm>
          <a:prstGeom prst="rect">
            <a:avLst/>
          </a:prstGeom>
        </p:spPr>
      </p:pic>
      <p:sp>
        <p:nvSpPr>
          <p:cNvPr id="4" name="Date Placeholder 3"/>
          <p:cNvSpPr>
            <a:spLocks noGrp="1"/>
          </p:cNvSpPr>
          <p:nvPr>
            <p:ph type="dt" sz="half" idx="10"/>
          </p:nvPr>
        </p:nvSpPr>
        <p:spPr>
          <a:xfrm>
            <a:off x="9715500" y="6400800"/>
            <a:ext cx="1727200" cy="182880"/>
          </a:xfrm>
        </p:spPr>
        <p:txBody>
          <a:bodyPr/>
          <a:lstStyle/>
          <a:p>
            <a:fld id="{07F19DD1-1207-4D97-99E5-0A7CD28D6090}" type="datetime4">
              <a:rPr lang="en-US" smtClean="0"/>
              <a:t>February 22, 2018</a:t>
            </a:fld>
            <a:endParaRPr lang="en-US"/>
          </a:p>
        </p:txBody>
      </p:sp>
      <p:sp>
        <p:nvSpPr>
          <p:cNvPr id="5" name="Footer Placeholder 4"/>
          <p:cNvSpPr>
            <a:spLocks noGrp="1"/>
          </p:cNvSpPr>
          <p:nvPr>
            <p:ph type="ftr" sz="quarter" idx="11"/>
          </p:nvPr>
        </p:nvSpPr>
        <p:spPr>
          <a:xfrm>
            <a:off x="6972300" y="6400800"/>
            <a:ext cx="2743200" cy="182880"/>
          </a:xfrm>
        </p:spPr>
        <p:txBody>
          <a:bodyPr/>
          <a:lstStyle/>
          <a:p>
            <a:r>
              <a:rPr lang="en-US"/>
              <a:t>©2016 Frontline Education Confidential &amp; Proprietary</a:t>
            </a:r>
          </a:p>
        </p:txBody>
      </p:sp>
      <p:sp>
        <p:nvSpPr>
          <p:cNvPr id="11" name="Text Placeholder 10"/>
          <p:cNvSpPr>
            <a:spLocks noGrp="1"/>
          </p:cNvSpPr>
          <p:nvPr>
            <p:ph type="body" sz="quarter" idx="13" hasCustomPrompt="1"/>
          </p:nvPr>
        </p:nvSpPr>
        <p:spPr>
          <a:xfrm>
            <a:off x="6972300" y="5194300"/>
            <a:ext cx="4470400" cy="1066800"/>
          </a:xfrm>
        </p:spPr>
        <p:txBody>
          <a:bodyPr>
            <a:noAutofit/>
          </a:bodyPr>
          <a:lstStyle>
            <a:lvl1pPr marL="0" indent="0">
              <a:lnSpc>
                <a:spcPts val="1500"/>
              </a:lnSpc>
              <a:buNone/>
              <a:defRPr sz="1100" spc="100" baseline="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DATE:		MONTH XX, XXXX</a:t>
            </a:r>
          </a:p>
          <a:p>
            <a:pPr lvl="0"/>
            <a:r>
              <a:rPr lang="en-US" dirty="0"/>
              <a:t>PRESENTED TO:	FIRSTNAME LASTNAME</a:t>
            </a:r>
          </a:p>
          <a:p>
            <a:pPr lvl="0"/>
            <a:r>
              <a:rPr lang="en-US" dirty="0"/>
              <a:t>PRESENTED BY:	FIRSTNAME LASTNAME</a:t>
            </a:r>
          </a:p>
        </p:txBody>
      </p:sp>
      <p:sp>
        <p:nvSpPr>
          <p:cNvPr id="9" name="Picture Placeholder 6"/>
          <p:cNvSpPr>
            <a:spLocks noGrp="1"/>
          </p:cNvSpPr>
          <p:nvPr>
            <p:ph type="pic" sz="quarter" idx="14" hasCustomPrompt="1"/>
          </p:nvPr>
        </p:nvSpPr>
        <p:spPr>
          <a:xfrm>
            <a:off x="6972300" y="3568526"/>
            <a:ext cx="4429125" cy="1248984"/>
          </a:xfrm>
        </p:spPr>
        <p:txBody>
          <a:bodyPr anchor="ctr" anchorCtr="0"/>
          <a:lstStyle>
            <a:lvl1pPr marL="0" indent="0" algn="ctr">
              <a:buNone/>
              <a:defRPr baseline="0">
                <a:solidFill>
                  <a:schemeClr val="tx2"/>
                </a:solidFill>
                <a:latin typeface="Lato Black" panose="020F0A02020204030203" pitchFamily="34" charset="0"/>
              </a:defRPr>
            </a:lvl1pPr>
          </a:lstStyle>
          <a:p>
            <a:r>
              <a:rPr lang="en-US" dirty="0"/>
              <a:t>Click to insert partner logo.</a:t>
            </a:r>
          </a:p>
        </p:txBody>
      </p:sp>
      <p:sp>
        <p:nvSpPr>
          <p:cNvPr id="10" name="Title 1"/>
          <p:cNvSpPr>
            <a:spLocks noGrp="1"/>
          </p:cNvSpPr>
          <p:nvPr>
            <p:ph type="ctrTitle" hasCustomPrompt="1"/>
          </p:nvPr>
        </p:nvSpPr>
        <p:spPr>
          <a:xfrm>
            <a:off x="731520" y="1487395"/>
            <a:ext cx="8229600" cy="1544638"/>
          </a:xfrm>
        </p:spPr>
        <p:txBody>
          <a:bodyPr anchor="t" anchorCtr="0">
            <a:noAutofit/>
          </a:bodyPr>
          <a:lstStyle>
            <a:lvl1pPr algn="l">
              <a:lnSpc>
                <a:spcPts val="5500"/>
              </a:lnSpc>
              <a:defRPr sz="5000">
                <a:solidFill>
                  <a:schemeClr val="bg2"/>
                </a:solidFill>
              </a:defRPr>
            </a:lvl1pPr>
          </a:lstStyle>
          <a:p>
            <a:r>
              <a:rPr lang="en-US" dirty="0"/>
              <a:t>Title of Presentation</a:t>
            </a:r>
            <a:br>
              <a:rPr lang="en-US" dirty="0"/>
            </a:br>
            <a:r>
              <a:rPr lang="en-US" dirty="0"/>
              <a:t>Second Line Optional</a:t>
            </a:r>
          </a:p>
        </p:txBody>
      </p:sp>
      <p:sp>
        <p:nvSpPr>
          <p:cNvPr id="18" name="Subtitle 2"/>
          <p:cNvSpPr>
            <a:spLocks noGrp="1"/>
          </p:cNvSpPr>
          <p:nvPr>
            <p:ph type="subTitle" idx="1" hasCustomPrompt="1"/>
          </p:nvPr>
        </p:nvSpPr>
        <p:spPr>
          <a:xfrm>
            <a:off x="731520" y="3114583"/>
            <a:ext cx="8229600" cy="1014412"/>
          </a:xfrm>
        </p:spPr>
        <p:txBody>
          <a:bodyPr>
            <a:noAutofit/>
          </a:bodyPr>
          <a:lstStyle>
            <a:lvl1pPr marL="0" indent="0" algn="l">
              <a:lnSpc>
                <a:spcPts val="3000"/>
              </a:lnSpc>
              <a:spcBef>
                <a:spcPts val="400"/>
              </a:spcBef>
              <a:buNone/>
              <a:defRPr sz="2800">
                <a:solidFill>
                  <a:schemeClr val="accent2"/>
                </a:solidFill>
                <a:latin typeface="Lato Light" panose="020F03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Subhead Optional</a:t>
            </a:r>
          </a:p>
          <a:p>
            <a:r>
              <a:rPr lang="en-US" dirty="0"/>
              <a:t>Second Line Optional</a:t>
            </a:r>
          </a:p>
        </p:txBody>
      </p:sp>
    </p:spTree>
    <p:extLst>
      <p:ext uri="{BB962C8B-B14F-4D97-AF65-F5344CB8AC3E}">
        <p14:creationId xmlns:p14="http://schemas.microsoft.com/office/powerpoint/2010/main" val="171290700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Blank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7999"/>
          </a:xfrm>
          <a:prstGeom prst="rect">
            <a:avLst/>
          </a:prstGeom>
        </p:spPr>
      </p:pic>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5DDDFF7-2729-4FAF-A667-4CB93C152E4B}" type="datetime4">
              <a:rPr lang="en-US" smtClean="0">
                <a:solidFill>
                  <a:srgbClr val="A2AAAD"/>
                </a:solidFill>
              </a:rPr>
              <a:pPr/>
              <a:t>February 22, 2018</a:t>
            </a:fld>
            <a:endParaRPr lang="en-US">
              <a:solidFill>
                <a:srgbClr val="A2AAAD"/>
              </a:solidFill>
            </a:endParaRPr>
          </a:p>
        </p:txBody>
      </p:sp>
      <p:sp>
        <p:nvSpPr>
          <p:cNvPr id="5" name="Footer Placeholder 4"/>
          <p:cNvSpPr>
            <a:spLocks noGrp="1"/>
          </p:cNvSpPr>
          <p:nvPr>
            <p:ph type="ftr" sz="quarter" idx="11"/>
          </p:nvPr>
        </p:nvSpPr>
        <p:spPr/>
        <p:txBody>
          <a:bodyPr/>
          <a:lstStyle/>
          <a:p>
            <a:r>
              <a:rPr lang="en-US">
                <a:solidFill>
                  <a:srgbClr val="A2AAAD"/>
                </a:solidFill>
              </a:rPr>
              <a:t>©2016 Frontline Education Confidential &amp; Proprietary</a:t>
            </a:r>
          </a:p>
        </p:txBody>
      </p:sp>
      <p:sp>
        <p:nvSpPr>
          <p:cNvPr id="9" name="Title 1"/>
          <p:cNvSpPr>
            <a:spLocks noGrp="1"/>
          </p:cNvSpPr>
          <p:nvPr>
            <p:ph type="title" hasCustomPrompt="1"/>
          </p:nvPr>
        </p:nvSpPr>
        <p:spPr>
          <a:xfrm>
            <a:off x="731520" y="480218"/>
            <a:ext cx="6858000" cy="1325563"/>
          </a:xfrm>
        </p:spPr>
        <p:txBody>
          <a:bodyPr/>
          <a:lstStyle>
            <a:lvl1pPr>
              <a:defRPr baseline="0"/>
            </a:lvl1pPr>
          </a:lstStyle>
          <a:p>
            <a:r>
              <a:rPr lang="en-US" dirty="0"/>
              <a:t>Blank Text Header</a:t>
            </a:r>
            <a:br>
              <a:rPr lang="en-US" dirty="0"/>
            </a:br>
            <a:r>
              <a:rPr lang="en-US" dirty="0"/>
              <a:t>Second Line Optional</a:t>
            </a:r>
          </a:p>
        </p:txBody>
      </p:sp>
      <p:sp>
        <p:nvSpPr>
          <p:cNvPr id="10"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solidFill>
                  <a:srgbClr val="A2AAAD"/>
                </a:solidFill>
              </a:rPr>
              <a:pPr/>
              <a:t>‹#›</a:t>
            </a:fld>
            <a:endParaRPr lang="en-US">
              <a:solidFill>
                <a:srgbClr val="A2AAAD"/>
              </a:solidFill>
            </a:endParaRPr>
          </a:p>
        </p:txBody>
      </p:sp>
    </p:spTree>
    <p:extLst>
      <p:ext uri="{BB962C8B-B14F-4D97-AF65-F5344CB8AC3E}">
        <p14:creationId xmlns:p14="http://schemas.microsoft.com/office/powerpoint/2010/main" val="5225105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Blank 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9"/>
          </a:xfrm>
          <a:prstGeom prst="rect">
            <a:avLst/>
          </a:prstGeom>
        </p:spPr>
      </p:pic>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5DDDFF7-2729-4FAF-A667-4CB93C152E4B}" type="datetime4">
              <a:rPr lang="en-US" smtClean="0">
                <a:solidFill>
                  <a:srgbClr val="A2AAAD"/>
                </a:solidFill>
              </a:rPr>
              <a:pPr/>
              <a:t>February 22, 2018</a:t>
            </a:fld>
            <a:endParaRPr lang="en-US">
              <a:solidFill>
                <a:srgbClr val="A2AAAD"/>
              </a:solidFill>
            </a:endParaRPr>
          </a:p>
        </p:txBody>
      </p:sp>
      <p:sp>
        <p:nvSpPr>
          <p:cNvPr id="5" name="Footer Placeholder 4"/>
          <p:cNvSpPr>
            <a:spLocks noGrp="1"/>
          </p:cNvSpPr>
          <p:nvPr>
            <p:ph type="ftr" sz="quarter" idx="11"/>
          </p:nvPr>
        </p:nvSpPr>
        <p:spPr/>
        <p:txBody>
          <a:bodyPr/>
          <a:lstStyle/>
          <a:p>
            <a:r>
              <a:rPr lang="en-US">
                <a:solidFill>
                  <a:srgbClr val="A2AAAD"/>
                </a:solidFill>
              </a:rPr>
              <a:t>©2016 Frontline Education Confidential &amp; Proprietary</a:t>
            </a:r>
          </a:p>
        </p:txBody>
      </p:sp>
      <p:sp>
        <p:nvSpPr>
          <p:cNvPr id="9" name="Title 1"/>
          <p:cNvSpPr>
            <a:spLocks noGrp="1"/>
          </p:cNvSpPr>
          <p:nvPr>
            <p:ph type="title" hasCustomPrompt="1"/>
          </p:nvPr>
        </p:nvSpPr>
        <p:spPr>
          <a:xfrm>
            <a:off x="731520" y="480218"/>
            <a:ext cx="6858000" cy="1325563"/>
          </a:xfrm>
        </p:spPr>
        <p:txBody>
          <a:bodyPr/>
          <a:lstStyle>
            <a:lvl1pPr>
              <a:defRPr baseline="0"/>
            </a:lvl1pPr>
          </a:lstStyle>
          <a:p>
            <a:r>
              <a:rPr lang="en-US" dirty="0"/>
              <a:t>Blank Text Header</a:t>
            </a:r>
            <a:br>
              <a:rPr lang="en-US" dirty="0"/>
            </a:br>
            <a:r>
              <a:rPr lang="en-US" dirty="0"/>
              <a:t>Second Line Optional</a:t>
            </a:r>
          </a:p>
        </p:txBody>
      </p:sp>
      <p:sp>
        <p:nvSpPr>
          <p:cNvPr id="10"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solidFill>
                  <a:srgbClr val="A2AAAD"/>
                </a:solidFill>
              </a:rPr>
              <a:pPr/>
              <a:t>‹#›</a:t>
            </a:fld>
            <a:endParaRPr lang="en-US">
              <a:solidFill>
                <a:srgbClr val="A2AAAD"/>
              </a:solidFill>
            </a:endParaRPr>
          </a:p>
        </p:txBody>
      </p:sp>
    </p:spTree>
    <p:extLst>
      <p:ext uri="{BB962C8B-B14F-4D97-AF65-F5344CB8AC3E}">
        <p14:creationId xmlns:p14="http://schemas.microsoft.com/office/powerpoint/2010/main" val="427408533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Blank DARK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7999"/>
          </a:xfrm>
          <a:prstGeom prst="rect">
            <a:avLst/>
          </a:prstGeom>
        </p:spPr>
      </p:pic>
      <p:sp>
        <p:nvSpPr>
          <p:cNvPr id="3" name="Content Placeholder 2"/>
          <p:cNvSpPr>
            <a:spLocks noGrp="1"/>
          </p:cNvSpPr>
          <p:nvPr>
            <p:ph idx="1"/>
          </p:nvPr>
        </p:nvSpPr>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5DDDFF7-2729-4FAF-A667-4CB93C152E4B}" type="datetime4">
              <a:rPr lang="en-US" smtClean="0">
                <a:solidFill>
                  <a:srgbClr val="A2AAAD"/>
                </a:solidFill>
              </a:rPr>
              <a:pPr/>
              <a:t>February 22, 2018</a:t>
            </a:fld>
            <a:endParaRPr lang="en-US">
              <a:solidFill>
                <a:srgbClr val="A2AAAD"/>
              </a:solidFill>
            </a:endParaRPr>
          </a:p>
        </p:txBody>
      </p:sp>
      <p:sp>
        <p:nvSpPr>
          <p:cNvPr id="5" name="Footer Placeholder 4"/>
          <p:cNvSpPr>
            <a:spLocks noGrp="1"/>
          </p:cNvSpPr>
          <p:nvPr>
            <p:ph type="ftr" sz="quarter" idx="11"/>
          </p:nvPr>
        </p:nvSpPr>
        <p:spPr/>
        <p:txBody>
          <a:bodyPr/>
          <a:lstStyle/>
          <a:p>
            <a:r>
              <a:rPr lang="en-US">
                <a:solidFill>
                  <a:srgbClr val="A2AAAD"/>
                </a:solidFill>
              </a:rPr>
              <a:t>©2016 Frontline Education Confidential &amp; Proprietary</a:t>
            </a:r>
          </a:p>
        </p:txBody>
      </p:sp>
      <p:sp>
        <p:nvSpPr>
          <p:cNvPr id="9" name="Title 1"/>
          <p:cNvSpPr>
            <a:spLocks noGrp="1"/>
          </p:cNvSpPr>
          <p:nvPr>
            <p:ph type="title" hasCustomPrompt="1"/>
          </p:nvPr>
        </p:nvSpPr>
        <p:spPr>
          <a:xfrm>
            <a:off x="731520" y="480218"/>
            <a:ext cx="6858000" cy="1325563"/>
          </a:xfrm>
        </p:spPr>
        <p:txBody>
          <a:bodyPr/>
          <a:lstStyle>
            <a:lvl1pPr>
              <a:defRPr baseline="0">
                <a:solidFill>
                  <a:schemeClr val="bg2"/>
                </a:solidFill>
              </a:defRPr>
            </a:lvl1pPr>
          </a:lstStyle>
          <a:p>
            <a:r>
              <a:rPr lang="en-US" dirty="0"/>
              <a:t>Dark Blank Text Header</a:t>
            </a:r>
            <a:br>
              <a:rPr lang="en-US" dirty="0"/>
            </a:br>
            <a:r>
              <a:rPr lang="en-US" dirty="0"/>
              <a:t>Second Line Optional</a:t>
            </a:r>
          </a:p>
        </p:txBody>
      </p:sp>
      <p:sp>
        <p:nvSpPr>
          <p:cNvPr id="10"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solidFill>
                  <a:srgbClr val="A2AAAD"/>
                </a:solidFill>
              </a:rPr>
              <a:pPr/>
              <a:t>‹#›</a:t>
            </a:fld>
            <a:endParaRPr lang="en-US">
              <a:solidFill>
                <a:srgbClr val="A2AAAD"/>
              </a:solidFill>
            </a:endParaRPr>
          </a:p>
        </p:txBody>
      </p:sp>
    </p:spTree>
    <p:extLst>
      <p:ext uri="{BB962C8B-B14F-4D97-AF65-F5344CB8AC3E}">
        <p14:creationId xmlns:p14="http://schemas.microsoft.com/office/powerpoint/2010/main" val="255944052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Blank DARK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9"/>
          </a:xfrm>
          <a:prstGeom prst="rect">
            <a:avLst/>
          </a:prstGeom>
        </p:spPr>
      </p:pic>
      <p:sp>
        <p:nvSpPr>
          <p:cNvPr id="3" name="Content Placeholder 2"/>
          <p:cNvSpPr>
            <a:spLocks noGrp="1"/>
          </p:cNvSpPr>
          <p:nvPr>
            <p:ph idx="1"/>
          </p:nvPr>
        </p:nvSpPr>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5DDDFF7-2729-4FAF-A667-4CB93C152E4B}" type="datetime4">
              <a:rPr lang="en-US" smtClean="0">
                <a:solidFill>
                  <a:srgbClr val="A2AAAD"/>
                </a:solidFill>
              </a:rPr>
              <a:pPr/>
              <a:t>February 22, 2018</a:t>
            </a:fld>
            <a:endParaRPr lang="en-US">
              <a:solidFill>
                <a:srgbClr val="A2AAAD"/>
              </a:solidFill>
            </a:endParaRPr>
          </a:p>
        </p:txBody>
      </p:sp>
      <p:sp>
        <p:nvSpPr>
          <p:cNvPr id="5" name="Footer Placeholder 4"/>
          <p:cNvSpPr>
            <a:spLocks noGrp="1"/>
          </p:cNvSpPr>
          <p:nvPr>
            <p:ph type="ftr" sz="quarter" idx="11"/>
          </p:nvPr>
        </p:nvSpPr>
        <p:spPr/>
        <p:txBody>
          <a:bodyPr/>
          <a:lstStyle/>
          <a:p>
            <a:r>
              <a:rPr lang="en-US">
                <a:solidFill>
                  <a:srgbClr val="A2AAAD"/>
                </a:solidFill>
              </a:rPr>
              <a:t>©2016 Frontline Education Confidential &amp; Proprietary</a:t>
            </a:r>
          </a:p>
        </p:txBody>
      </p:sp>
      <p:sp>
        <p:nvSpPr>
          <p:cNvPr id="9" name="Title 1"/>
          <p:cNvSpPr>
            <a:spLocks noGrp="1"/>
          </p:cNvSpPr>
          <p:nvPr>
            <p:ph type="title" hasCustomPrompt="1"/>
          </p:nvPr>
        </p:nvSpPr>
        <p:spPr>
          <a:xfrm>
            <a:off x="731520" y="480218"/>
            <a:ext cx="6858000" cy="1325563"/>
          </a:xfrm>
        </p:spPr>
        <p:txBody>
          <a:bodyPr/>
          <a:lstStyle>
            <a:lvl1pPr>
              <a:defRPr baseline="0">
                <a:solidFill>
                  <a:schemeClr val="bg2"/>
                </a:solidFill>
              </a:defRPr>
            </a:lvl1pPr>
          </a:lstStyle>
          <a:p>
            <a:r>
              <a:rPr lang="en-US" dirty="0"/>
              <a:t>Dark Blank Text Header</a:t>
            </a:r>
            <a:br>
              <a:rPr lang="en-US" dirty="0"/>
            </a:br>
            <a:r>
              <a:rPr lang="en-US" dirty="0"/>
              <a:t>Second Line Optional</a:t>
            </a:r>
          </a:p>
        </p:txBody>
      </p:sp>
      <p:sp>
        <p:nvSpPr>
          <p:cNvPr id="10"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solidFill>
                  <a:srgbClr val="A2AAAD"/>
                </a:solidFill>
              </a:rPr>
              <a:pPr/>
              <a:t>‹#›</a:t>
            </a:fld>
            <a:endParaRPr lang="en-US">
              <a:solidFill>
                <a:srgbClr val="A2AAAD"/>
              </a:solidFill>
            </a:endParaRPr>
          </a:p>
        </p:txBody>
      </p:sp>
    </p:spTree>
    <p:extLst>
      <p:ext uri="{BB962C8B-B14F-4D97-AF65-F5344CB8AC3E}">
        <p14:creationId xmlns:p14="http://schemas.microsoft.com/office/powerpoint/2010/main" val="312859096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Text Two Columns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2" name="Title 1"/>
          <p:cNvSpPr>
            <a:spLocks noGrp="1"/>
          </p:cNvSpPr>
          <p:nvPr>
            <p:ph type="title" hasCustomPrompt="1"/>
          </p:nvPr>
        </p:nvSpPr>
        <p:spPr>
          <a:xfrm>
            <a:off x="731520" y="480219"/>
            <a:ext cx="6858000" cy="1325563"/>
          </a:xfrm>
        </p:spPr>
        <p:txBody>
          <a:bodyPr/>
          <a:lstStyle>
            <a:lvl1pPr>
              <a:defRPr/>
            </a:lvl1pPr>
          </a:lstStyle>
          <a:p>
            <a:r>
              <a:rPr lang="en-US" dirty="0"/>
              <a:t>Text Two Columns Header</a:t>
            </a:r>
            <a:br>
              <a:rPr lang="en-US" dirty="0"/>
            </a:br>
            <a:r>
              <a:rPr lang="en-US" dirty="0"/>
              <a:t>Second Line Optional</a:t>
            </a:r>
          </a:p>
        </p:txBody>
      </p:sp>
      <p:sp>
        <p:nvSpPr>
          <p:cNvPr id="5" name="Date Placeholder 4"/>
          <p:cNvSpPr>
            <a:spLocks noGrp="1"/>
          </p:cNvSpPr>
          <p:nvPr>
            <p:ph type="dt" sz="half" idx="10"/>
          </p:nvPr>
        </p:nvSpPr>
        <p:spPr/>
        <p:txBody>
          <a:bodyPr/>
          <a:lstStyle/>
          <a:p>
            <a:fld id="{3DAD1974-8BEF-4F35-9BBA-FF2B334DB323}" type="datetime4">
              <a:rPr lang="en-US" smtClean="0">
                <a:solidFill>
                  <a:srgbClr val="A2AAAD"/>
                </a:solidFill>
              </a:rPr>
              <a:pPr/>
              <a:t>February 22, 2018</a:t>
            </a:fld>
            <a:endParaRPr lang="en-US">
              <a:solidFill>
                <a:srgbClr val="A2AAAD"/>
              </a:solidFill>
            </a:endParaRPr>
          </a:p>
        </p:txBody>
      </p:sp>
      <p:sp>
        <p:nvSpPr>
          <p:cNvPr id="6" name="Footer Placeholder 5"/>
          <p:cNvSpPr>
            <a:spLocks noGrp="1"/>
          </p:cNvSpPr>
          <p:nvPr>
            <p:ph type="ftr" sz="quarter" idx="11"/>
          </p:nvPr>
        </p:nvSpPr>
        <p:spPr/>
        <p:txBody>
          <a:bodyPr/>
          <a:lstStyle/>
          <a:p>
            <a:r>
              <a:rPr lang="en-US">
                <a:solidFill>
                  <a:srgbClr val="A2AAAD"/>
                </a:solidFill>
              </a:rPr>
              <a:t>©2016 Frontline Education Confidential &amp; Proprietary</a:t>
            </a:r>
          </a:p>
        </p:txBody>
      </p:sp>
      <p:sp>
        <p:nvSpPr>
          <p:cNvPr id="13" name="Text Placeholder 11"/>
          <p:cNvSpPr>
            <a:spLocks noGrp="1"/>
          </p:cNvSpPr>
          <p:nvPr>
            <p:ph type="body" sz="quarter" idx="13" hasCustomPrompt="1"/>
          </p:nvPr>
        </p:nvSpPr>
        <p:spPr>
          <a:xfrm>
            <a:off x="731518" y="2286000"/>
            <a:ext cx="10685781" cy="3840480"/>
          </a:xfrm>
        </p:spPr>
        <p:txBody>
          <a:bodyPr numCol="2" spcCol="182880"/>
          <a:lstStyle>
            <a:lvl1pPr>
              <a:defRPr/>
            </a:lvl1pPr>
            <a:lvl2pPr marL="685800" marR="0"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lvl2pPr>
          </a:lstStyle>
          <a:p>
            <a:pPr lvl="0"/>
            <a:r>
              <a:rPr lang="en-US" dirty="0"/>
              <a:t>Click to edit Master text styles</a:t>
            </a:r>
            <a:br>
              <a:rPr lang="en-US" dirty="0"/>
            </a:br>
            <a:r>
              <a:rPr lang="en-US" dirty="0"/>
              <a:t>Quo </a:t>
            </a:r>
            <a:r>
              <a:rPr lang="en-US" dirty="0" err="1"/>
              <a:t>feugiat</a:t>
            </a:r>
            <a:r>
              <a:rPr lang="en-US" dirty="0"/>
              <a:t> </a:t>
            </a:r>
            <a:r>
              <a:rPr lang="en-US" dirty="0" err="1"/>
              <a:t>referrentur</a:t>
            </a:r>
            <a:r>
              <a:rPr lang="en-US" dirty="0"/>
              <a:t> an, </a:t>
            </a:r>
            <a:r>
              <a:rPr lang="en-US" dirty="0" err="1"/>
              <a:t>unum</a:t>
            </a:r>
            <a:r>
              <a:rPr lang="en-US" dirty="0"/>
              <a:t> </a:t>
            </a:r>
            <a:r>
              <a:rPr lang="en-US" dirty="0" err="1"/>
              <a:t>aperiri</a:t>
            </a:r>
            <a:r>
              <a:rPr lang="en-US" dirty="0"/>
              <a:t> </a:t>
            </a:r>
            <a:r>
              <a:rPr lang="en-US" dirty="0" err="1"/>
              <a:t>abhorreant</a:t>
            </a:r>
            <a:r>
              <a:rPr lang="en-US" dirty="0"/>
              <a:t> et </a:t>
            </a:r>
            <a:r>
              <a:rPr lang="en-US" dirty="0" err="1"/>
              <a:t>nec</a:t>
            </a:r>
            <a:r>
              <a:rPr lang="en-US" dirty="0"/>
              <a:t>, </a:t>
            </a:r>
            <a:r>
              <a:rPr lang="en-US" dirty="0" err="1"/>
              <a:t>nec</a:t>
            </a:r>
            <a:r>
              <a:rPr lang="en-US" dirty="0"/>
              <a:t> </a:t>
            </a:r>
            <a:r>
              <a:rPr lang="en-US" dirty="0" err="1"/>
              <a:t>eu</a:t>
            </a:r>
            <a:r>
              <a:rPr lang="en-US" dirty="0"/>
              <a:t> </a:t>
            </a:r>
            <a:r>
              <a:rPr lang="en-US" dirty="0" err="1"/>
              <a:t>lucilius</a:t>
            </a:r>
            <a:r>
              <a:rPr lang="en-US" dirty="0"/>
              <a:t> </a:t>
            </a:r>
            <a:r>
              <a:rPr lang="en-US" dirty="0" err="1"/>
              <a:t>salutatus</a:t>
            </a:r>
            <a:r>
              <a:rPr lang="en-US" dirty="0"/>
              <a:t>. </a:t>
            </a:r>
            <a:r>
              <a:rPr lang="en-US" dirty="0" err="1"/>
              <a:t>Agam</a:t>
            </a:r>
            <a:r>
              <a:rPr lang="en-US" dirty="0"/>
              <a:t> </a:t>
            </a:r>
            <a:r>
              <a:rPr lang="en-US" dirty="0" err="1"/>
              <a:t>legere</a:t>
            </a:r>
            <a:r>
              <a:rPr lang="en-US" dirty="0"/>
              <a:t> </a:t>
            </a:r>
            <a:r>
              <a:rPr lang="en-US" dirty="0" err="1"/>
              <a:t>petentium</a:t>
            </a:r>
            <a:r>
              <a:rPr lang="en-US" dirty="0"/>
              <a:t> no pro, </a:t>
            </a:r>
            <a:r>
              <a:rPr lang="en-US" dirty="0" err="1"/>
              <a:t>atqui</a:t>
            </a:r>
            <a:r>
              <a:rPr lang="en-US" dirty="0"/>
              <a:t> </a:t>
            </a:r>
            <a:r>
              <a:rPr lang="en-US" dirty="0" err="1"/>
              <a:t>explicari</a:t>
            </a:r>
            <a:r>
              <a:rPr lang="en-US" dirty="0"/>
              <a:t> sit ad. Sit ad </a:t>
            </a:r>
            <a:r>
              <a:rPr lang="en-US" dirty="0" err="1"/>
              <a:t>munere</a:t>
            </a:r>
            <a:r>
              <a:rPr lang="en-US" dirty="0"/>
              <a:t> </a:t>
            </a:r>
            <a:r>
              <a:rPr lang="en-US" dirty="0" err="1"/>
              <a:t>consequat</a:t>
            </a:r>
            <a:r>
              <a:rPr lang="en-US" dirty="0"/>
              <a:t>, </a:t>
            </a:r>
            <a:r>
              <a:rPr lang="en-US" dirty="0" err="1"/>
              <a:t>mei</a:t>
            </a:r>
            <a:r>
              <a:rPr lang="en-US" dirty="0"/>
              <a:t> </a:t>
            </a:r>
            <a:r>
              <a:rPr lang="en-US" dirty="0" err="1"/>
              <a:t>regione</a:t>
            </a:r>
            <a:r>
              <a:rPr lang="en-US" dirty="0"/>
              <a:t> </a:t>
            </a:r>
            <a:r>
              <a:rPr lang="en-US" dirty="0" err="1"/>
              <a:t>nonumes</a:t>
            </a:r>
            <a:r>
              <a:rPr lang="en-US" dirty="0"/>
              <a:t> </a:t>
            </a:r>
            <a:r>
              <a:rPr lang="en-US" dirty="0" err="1"/>
              <a:t>fabellas</a:t>
            </a:r>
            <a:r>
              <a:rPr lang="en-US" dirty="0"/>
              <a:t> et, </a:t>
            </a:r>
            <a:r>
              <a:rPr lang="en-US" dirty="0" err="1"/>
              <a:t>ei</a:t>
            </a:r>
            <a:r>
              <a:rPr lang="en-US" dirty="0"/>
              <a:t> </a:t>
            </a:r>
            <a:r>
              <a:rPr lang="en-US" dirty="0" err="1"/>
              <a:t>etiam</a:t>
            </a:r>
            <a:r>
              <a:rPr lang="en-US" dirty="0"/>
              <a:t> </a:t>
            </a:r>
            <a:r>
              <a:rPr lang="en-US" dirty="0" err="1"/>
              <a:t>utroque</a:t>
            </a:r>
            <a:r>
              <a:rPr lang="en-US" dirty="0"/>
              <a:t> mea. </a:t>
            </a:r>
            <a:r>
              <a:rPr lang="en-US" dirty="0" err="1"/>
              <a:t>Eum</a:t>
            </a:r>
            <a:r>
              <a:rPr lang="en-US" dirty="0"/>
              <a:t> </a:t>
            </a:r>
            <a:r>
              <a:rPr lang="en-US" dirty="0" err="1"/>
              <a:t>ferri</a:t>
            </a:r>
            <a:r>
              <a:rPr lang="en-US" dirty="0"/>
              <a:t> omnium </a:t>
            </a:r>
            <a:r>
              <a:rPr lang="en-US" dirty="0" err="1"/>
              <a:t>utroque</a:t>
            </a:r>
            <a:r>
              <a:rPr lang="en-US" dirty="0"/>
              <a:t>.</a:t>
            </a:r>
          </a:p>
          <a:p>
            <a:pPr lvl="0"/>
            <a:endParaRPr lang="en-US" dirty="0"/>
          </a:p>
          <a:p>
            <a:pPr lvl="0"/>
            <a:r>
              <a:rPr lang="en-US" dirty="0"/>
              <a:t>Click to edit Master text styles</a:t>
            </a:r>
          </a:p>
          <a:p>
            <a:pPr lvl="1"/>
            <a:r>
              <a:rPr lang="en-US" dirty="0"/>
              <a:t>Pro </a:t>
            </a:r>
            <a:r>
              <a:rPr lang="en-US" dirty="0" err="1"/>
              <a:t>facilisi</a:t>
            </a:r>
            <a:r>
              <a:rPr lang="en-US" dirty="0"/>
              <a:t> </a:t>
            </a:r>
            <a:r>
              <a:rPr lang="en-US" dirty="0" err="1"/>
              <a:t>gubergren</a:t>
            </a:r>
            <a:r>
              <a:rPr lang="en-US" dirty="0"/>
              <a:t> ne, ex </a:t>
            </a:r>
            <a:r>
              <a:rPr lang="en-US" dirty="0" err="1"/>
              <a:t>habemus</a:t>
            </a:r>
            <a:r>
              <a:rPr lang="en-US" dirty="0"/>
              <a:t> </a:t>
            </a:r>
            <a:r>
              <a:rPr lang="en-US" dirty="0" err="1"/>
              <a:t>lobortis</a:t>
            </a:r>
            <a:r>
              <a:rPr lang="en-US" dirty="0"/>
              <a:t> </a:t>
            </a:r>
            <a:r>
              <a:rPr lang="en-US" dirty="0" err="1"/>
              <a:t>nec</a:t>
            </a:r>
            <a:r>
              <a:rPr lang="en-US" dirty="0"/>
              <a:t>, </a:t>
            </a:r>
            <a:r>
              <a:rPr lang="en-US" dirty="0" err="1"/>
              <a:t>usu</a:t>
            </a:r>
            <a:r>
              <a:rPr lang="en-US" dirty="0"/>
              <a:t> </a:t>
            </a:r>
            <a:r>
              <a:rPr lang="en-US" dirty="0" err="1"/>
              <a:t>te</a:t>
            </a:r>
            <a:r>
              <a:rPr lang="en-US" dirty="0"/>
              <a:t> </a:t>
            </a:r>
            <a:r>
              <a:rPr lang="en-US" dirty="0" err="1"/>
              <a:t>audire</a:t>
            </a:r>
            <a:r>
              <a:rPr lang="en-US" dirty="0"/>
              <a:t> </a:t>
            </a:r>
            <a:r>
              <a:rPr lang="en-US" dirty="0" err="1"/>
              <a:t>elaboraret</a:t>
            </a:r>
            <a:endParaRPr lang="en-US" dirty="0"/>
          </a:p>
          <a:p>
            <a:pPr marL="685800" marR="0" lvl="1"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pPr>
            <a:r>
              <a:rPr lang="en-US" dirty="0"/>
              <a:t>Pro </a:t>
            </a:r>
            <a:r>
              <a:rPr lang="en-US" dirty="0" err="1"/>
              <a:t>facilisi</a:t>
            </a:r>
            <a:r>
              <a:rPr lang="en-US" dirty="0"/>
              <a:t> </a:t>
            </a:r>
            <a:r>
              <a:rPr lang="en-US" dirty="0" err="1"/>
              <a:t>gubergren</a:t>
            </a:r>
            <a:r>
              <a:rPr lang="en-US" dirty="0"/>
              <a:t> ne, ex </a:t>
            </a:r>
            <a:r>
              <a:rPr lang="en-US" dirty="0" err="1"/>
              <a:t>habemus</a:t>
            </a:r>
            <a:r>
              <a:rPr lang="en-US" dirty="0"/>
              <a:t> </a:t>
            </a:r>
            <a:r>
              <a:rPr lang="en-US" dirty="0" err="1"/>
              <a:t>lobortis</a:t>
            </a:r>
            <a:r>
              <a:rPr lang="en-US" dirty="0"/>
              <a:t> </a:t>
            </a:r>
            <a:r>
              <a:rPr lang="en-US" dirty="0" err="1"/>
              <a:t>nec</a:t>
            </a:r>
            <a:r>
              <a:rPr lang="en-US" dirty="0"/>
              <a:t>, </a:t>
            </a:r>
            <a:r>
              <a:rPr lang="en-US" dirty="0" err="1"/>
              <a:t>usu</a:t>
            </a:r>
            <a:r>
              <a:rPr lang="en-US" dirty="0"/>
              <a:t> </a:t>
            </a:r>
            <a:r>
              <a:rPr lang="en-US" dirty="0" err="1"/>
              <a:t>te</a:t>
            </a:r>
            <a:r>
              <a:rPr lang="en-US" dirty="0"/>
              <a:t> </a:t>
            </a:r>
            <a:r>
              <a:rPr lang="en-US" dirty="0" err="1"/>
              <a:t>audire</a:t>
            </a:r>
            <a:r>
              <a:rPr lang="en-US" dirty="0"/>
              <a:t> </a:t>
            </a:r>
            <a:r>
              <a:rPr lang="en-US" dirty="0" err="1"/>
              <a:t>elaboraret</a:t>
            </a:r>
            <a:endParaRPr lang="en-US" dirty="0"/>
          </a:p>
          <a:p>
            <a:pPr marL="685800" marR="0" lvl="1"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pPr>
            <a:r>
              <a:rPr lang="en-US" dirty="0"/>
              <a:t>Pro </a:t>
            </a:r>
            <a:r>
              <a:rPr lang="en-US" dirty="0" err="1"/>
              <a:t>facilisi</a:t>
            </a:r>
            <a:r>
              <a:rPr lang="en-US" dirty="0"/>
              <a:t> </a:t>
            </a:r>
            <a:r>
              <a:rPr lang="en-US" dirty="0" err="1"/>
              <a:t>gubergren</a:t>
            </a:r>
            <a:r>
              <a:rPr lang="en-US" dirty="0"/>
              <a:t> ne, ex </a:t>
            </a:r>
            <a:r>
              <a:rPr lang="en-US" dirty="0" err="1"/>
              <a:t>habemus</a:t>
            </a:r>
            <a:r>
              <a:rPr lang="en-US" dirty="0"/>
              <a:t> </a:t>
            </a:r>
            <a:r>
              <a:rPr lang="en-US" dirty="0" err="1"/>
              <a:t>lobortis</a:t>
            </a:r>
            <a:r>
              <a:rPr lang="en-US" dirty="0"/>
              <a:t> </a:t>
            </a:r>
            <a:r>
              <a:rPr lang="en-US" dirty="0" err="1"/>
              <a:t>nec</a:t>
            </a:r>
            <a:r>
              <a:rPr lang="en-US" dirty="0"/>
              <a:t>, </a:t>
            </a:r>
            <a:r>
              <a:rPr lang="en-US" dirty="0" err="1"/>
              <a:t>usu</a:t>
            </a:r>
            <a:r>
              <a:rPr lang="en-US" dirty="0"/>
              <a:t> </a:t>
            </a:r>
            <a:r>
              <a:rPr lang="en-US" dirty="0" err="1"/>
              <a:t>te</a:t>
            </a:r>
            <a:r>
              <a:rPr lang="en-US" dirty="0"/>
              <a:t> </a:t>
            </a:r>
            <a:r>
              <a:rPr lang="en-US" dirty="0" err="1"/>
              <a:t>audire</a:t>
            </a:r>
            <a:r>
              <a:rPr lang="en-US" dirty="0"/>
              <a:t> </a:t>
            </a:r>
            <a:r>
              <a:rPr lang="en-US" dirty="0" err="1"/>
              <a:t>elaboraret</a:t>
            </a:r>
            <a:endParaRPr lang="en-US" dirty="0"/>
          </a:p>
          <a:p>
            <a:pPr marL="685800" marR="0" lvl="1"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pPr>
            <a:r>
              <a:rPr lang="en-US" dirty="0"/>
              <a:t>Pro </a:t>
            </a:r>
            <a:r>
              <a:rPr lang="en-US" dirty="0" err="1"/>
              <a:t>facilisi</a:t>
            </a:r>
            <a:r>
              <a:rPr lang="en-US" dirty="0"/>
              <a:t> </a:t>
            </a:r>
            <a:r>
              <a:rPr lang="en-US" dirty="0" err="1"/>
              <a:t>gubergren</a:t>
            </a:r>
            <a:r>
              <a:rPr lang="en-US" dirty="0"/>
              <a:t> ne, ex </a:t>
            </a:r>
            <a:r>
              <a:rPr lang="en-US" dirty="0" err="1"/>
              <a:t>habemus</a:t>
            </a:r>
            <a:r>
              <a:rPr lang="en-US" dirty="0"/>
              <a:t> </a:t>
            </a:r>
            <a:r>
              <a:rPr lang="en-US" dirty="0" err="1"/>
              <a:t>lobortis</a:t>
            </a:r>
            <a:r>
              <a:rPr lang="en-US" dirty="0"/>
              <a:t> </a:t>
            </a:r>
            <a:r>
              <a:rPr lang="en-US" dirty="0" err="1"/>
              <a:t>nec</a:t>
            </a:r>
            <a:r>
              <a:rPr lang="en-US" dirty="0"/>
              <a:t>, </a:t>
            </a:r>
            <a:r>
              <a:rPr lang="en-US" dirty="0" err="1"/>
              <a:t>usu</a:t>
            </a:r>
            <a:r>
              <a:rPr lang="en-US" dirty="0"/>
              <a:t> </a:t>
            </a:r>
            <a:r>
              <a:rPr lang="en-US" dirty="0" err="1"/>
              <a:t>te</a:t>
            </a:r>
            <a:r>
              <a:rPr lang="en-US" dirty="0"/>
              <a:t> </a:t>
            </a:r>
            <a:r>
              <a:rPr lang="en-US" dirty="0" err="1"/>
              <a:t>audire</a:t>
            </a:r>
            <a:r>
              <a:rPr lang="en-US" dirty="0"/>
              <a:t> </a:t>
            </a:r>
            <a:r>
              <a:rPr lang="en-US" dirty="0" err="1"/>
              <a:t>elaboraret</a:t>
            </a:r>
            <a:endParaRPr lang="en-US" dirty="0"/>
          </a:p>
          <a:p>
            <a:pPr lvl="1"/>
            <a:endParaRPr lang="en-US" dirty="0"/>
          </a:p>
          <a:p>
            <a:pPr lvl="1"/>
            <a:endParaRPr lang="en-US" dirty="0"/>
          </a:p>
        </p:txBody>
      </p:sp>
      <p:sp>
        <p:nvSpPr>
          <p:cNvPr id="10"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solidFill>
                  <a:srgbClr val="A2AAAD"/>
                </a:solidFill>
              </a:rPr>
              <a:pPr/>
              <a:t>‹#›</a:t>
            </a:fld>
            <a:endParaRPr lang="en-US">
              <a:solidFill>
                <a:srgbClr val="A2AAAD"/>
              </a:solidFill>
            </a:endParaRPr>
          </a:p>
        </p:txBody>
      </p:sp>
    </p:spTree>
    <p:extLst>
      <p:ext uri="{BB962C8B-B14F-4D97-AF65-F5344CB8AC3E}">
        <p14:creationId xmlns:p14="http://schemas.microsoft.com/office/powerpoint/2010/main" val="211251796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Text Two Columns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5" name="Date Placeholder 4"/>
          <p:cNvSpPr>
            <a:spLocks noGrp="1"/>
          </p:cNvSpPr>
          <p:nvPr>
            <p:ph type="dt" sz="half" idx="10"/>
          </p:nvPr>
        </p:nvSpPr>
        <p:spPr/>
        <p:txBody>
          <a:bodyPr/>
          <a:lstStyle/>
          <a:p>
            <a:fld id="{3DAD1974-8BEF-4F35-9BBA-FF2B334DB323}" type="datetime4">
              <a:rPr lang="en-US" smtClean="0">
                <a:solidFill>
                  <a:srgbClr val="A2AAAD"/>
                </a:solidFill>
              </a:rPr>
              <a:pPr/>
              <a:t>February 22, 2018</a:t>
            </a:fld>
            <a:endParaRPr lang="en-US">
              <a:solidFill>
                <a:srgbClr val="A2AAAD"/>
              </a:solidFill>
            </a:endParaRPr>
          </a:p>
        </p:txBody>
      </p:sp>
      <p:sp>
        <p:nvSpPr>
          <p:cNvPr id="6" name="Footer Placeholder 5"/>
          <p:cNvSpPr>
            <a:spLocks noGrp="1"/>
          </p:cNvSpPr>
          <p:nvPr>
            <p:ph type="ftr" sz="quarter" idx="11"/>
          </p:nvPr>
        </p:nvSpPr>
        <p:spPr/>
        <p:txBody>
          <a:bodyPr/>
          <a:lstStyle/>
          <a:p>
            <a:r>
              <a:rPr lang="en-US">
                <a:solidFill>
                  <a:srgbClr val="A2AAAD"/>
                </a:solidFill>
              </a:rPr>
              <a:t>©2016 Frontline Education Confidential &amp; Proprietary</a:t>
            </a:r>
          </a:p>
        </p:txBody>
      </p:sp>
      <p:sp>
        <p:nvSpPr>
          <p:cNvPr id="13" name="Text Placeholder 11"/>
          <p:cNvSpPr>
            <a:spLocks noGrp="1"/>
          </p:cNvSpPr>
          <p:nvPr>
            <p:ph type="body" sz="quarter" idx="13" hasCustomPrompt="1"/>
          </p:nvPr>
        </p:nvSpPr>
        <p:spPr>
          <a:xfrm>
            <a:off x="731518" y="2286000"/>
            <a:ext cx="10685781" cy="3840480"/>
          </a:xfrm>
        </p:spPr>
        <p:txBody>
          <a:bodyPr numCol="2" spcCol="182880"/>
          <a:lstStyle>
            <a:lvl1pPr>
              <a:defRPr/>
            </a:lvl1pPr>
            <a:lvl2pPr marL="685800" marR="0"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lvl2pPr>
          </a:lstStyle>
          <a:p>
            <a:pPr lvl="0"/>
            <a:r>
              <a:rPr lang="en-US" dirty="0"/>
              <a:t>Click to edit Master text styles</a:t>
            </a:r>
            <a:br>
              <a:rPr lang="en-US" dirty="0"/>
            </a:br>
            <a:r>
              <a:rPr lang="en-US" dirty="0"/>
              <a:t>Quo </a:t>
            </a:r>
            <a:r>
              <a:rPr lang="en-US" dirty="0" err="1"/>
              <a:t>feugiat</a:t>
            </a:r>
            <a:r>
              <a:rPr lang="en-US" dirty="0"/>
              <a:t> </a:t>
            </a:r>
            <a:r>
              <a:rPr lang="en-US" dirty="0" err="1"/>
              <a:t>referrentur</a:t>
            </a:r>
            <a:r>
              <a:rPr lang="en-US" dirty="0"/>
              <a:t> an, </a:t>
            </a:r>
            <a:r>
              <a:rPr lang="en-US" dirty="0" err="1"/>
              <a:t>unum</a:t>
            </a:r>
            <a:r>
              <a:rPr lang="en-US" dirty="0"/>
              <a:t> </a:t>
            </a:r>
            <a:r>
              <a:rPr lang="en-US" dirty="0" err="1"/>
              <a:t>aperiri</a:t>
            </a:r>
            <a:r>
              <a:rPr lang="en-US" dirty="0"/>
              <a:t> </a:t>
            </a:r>
            <a:r>
              <a:rPr lang="en-US" dirty="0" err="1"/>
              <a:t>abhorreant</a:t>
            </a:r>
            <a:r>
              <a:rPr lang="en-US" dirty="0"/>
              <a:t> et </a:t>
            </a:r>
            <a:r>
              <a:rPr lang="en-US" dirty="0" err="1"/>
              <a:t>nec</a:t>
            </a:r>
            <a:r>
              <a:rPr lang="en-US" dirty="0"/>
              <a:t>, </a:t>
            </a:r>
            <a:r>
              <a:rPr lang="en-US" dirty="0" err="1"/>
              <a:t>nec</a:t>
            </a:r>
            <a:r>
              <a:rPr lang="en-US" dirty="0"/>
              <a:t> </a:t>
            </a:r>
            <a:r>
              <a:rPr lang="en-US" dirty="0" err="1"/>
              <a:t>eu</a:t>
            </a:r>
            <a:r>
              <a:rPr lang="en-US" dirty="0"/>
              <a:t> </a:t>
            </a:r>
            <a:r>
              <a:rPr lang="en-US" dirty="0" err="1"/>
              <a:t>lucilius</a:t>
            </a:r>
            <a:r>
              <a:rPr lang="en-US" dirty="0"/>
              <a:t> </a:t>
            </a:r>
            <a:r>
              <a:rPr lang="en-US" dirty="0" err="1"/>
              <a:t>salutatus</a:t>
            </a:r>
            <a:r>
              <a:rPr lang="en-US" dirty="0"/>
              <a:t>. </a:t>
            </a:r>
            <a:r>
              <a:rPr lang="en-US" dirty="0" err="1"/>
              <a:t>Agam</a:t>
            </a:r>
            <a:r>
              <a:rPr lang="en-US" dirty="0"/>
              <a:t> </a:t>
            </a:r>
            <a:r>
              <a:rPr lang="en-US" dirty="0" err="1"/>
              <a:t>legere</a:t>
            </a:r>
            <a:r>
              <a:rPr lang="en-US" dirty="0"/>
              <a:t> </a:t>
            </a:r>
            <a:r>
              <a:rPr lang="en-US" dirty="0" err="1"/>
              <a:t>petentium</a:t>
            </a:r>
            <a:r>
              <a:rPr lang="en-US" dirty="0"/>
              <a:t> no pro, </a:t>
            </a:r>
            <a:r>
              <a:rPr lang="en-US" dirty="0" err="1"/>
              <a:t>atqui</a:t>
            </a:r>
            <a:r>
              <a:rPr lang="en-US" dirty="0"/>
              <a:t> </a:t>
            </a:r>
            <a:r>
              <a:rPr lang="en-US" dirty="0" err="1"/>
              <a:t>explicari</a:t>
            </a:r>
            <a:r>
              <a:rPr lang="en-US" dirty="0"/>
              <a:t> sit ad. Sit ad </a:t>
            </a:r>
            <a:r>
              <a:rPr lang="en-US" dirty="0" err="1"/>
              <a:t>munere</a:t>
            </a:r>
            <a:r>
              <a:rPr lang="en-US" dirty="0"/>
              <a:t> </a:t>
            </a:r>
            <a:r>
              <a:rPr lang="en-US" dirty="0" err="1"/>
              <a:t>consequat</a:t>
            </a:r>
            <a:r>
              <a:rPr lang="en-US" dirty="0"/>
              <a:t>, </a:t>
            </a:r>
            <a:r>
              <a:rPr lang="en-US" dirty="0" err="1"/>
              <a:t>mei</a:t>
            </a:r>
            <a:r>
              <a:rPr lang="en-US" dirty="0"/>
              <a:t> </a:t>
            </a:r>
            <a:r>
              <a:rPr lang="en-US" dirty="0" err="1"/>
              <a:t>regione</a:t>
            </a:r>
            <a:r>
              <a:rPr lang="en-US" dirty="0"/>
              <a:t> </a:t>
            </a:r>
            <a:r>
              <a:rPr lang="en-US" dirty="0" err="1"/>
              <a:t>nonumes</a:t>
            </a:r>
            <a:r>
              <a:rPr lang="en-US" dirty="0"/>
              <a:t> </a:t>
            </a:r>
            <a:r>
              <a:rPr lang="en-US" dirty="0" err="1"/>
              <a:t>fabellas</a:t>
            </a:r>
            <a:r>
              <a:rPr lang="en-US" dirty="0"/>
              <a:t> et, </a:t>
            </a:r>
            <a:r>
              <a:rPr lang="en-US" dirty="0" err="1"/>
              <a:t>ei</a:t>
            </a:r>
            <a:r>
              <a:rPr lang="en-US" dirty="0"/>
              <a:t> </a:t>
            </a:r>
            <a:r>
              <a:rPr lang="en-US" dirty="0" err="1"/>
              <a:t>etiam</a:t>
            </a:r>
            <a:r>
              <a:rPr lang="en-US" dirty="0"/>
              <a:t> </a:t>
            </a:r>
            <a:r>
              <a:rPr lang="en-US" dirty="0" err="1"/>
              <a:t>utroque</a:t>
            </a:r>
            <a:r>
              <a:rPr lang="en-US" dirty="0"/>
              <a:t> mea. </a:t>
            </a:r>
            <a:r>
              <a:rPr lang="en-US" dirty="0" err="1"/>
              <a:t>Eum</a:t>
            </a:r>
            <a:r>
              <a:rPr lang="en-US" dirty="0"/>
              <a:t> </a:t>
            </a:r>
            <a:r>
              <a:rPr lang="en-US" dirty="0" err="1"/>
              <a:t>ferri</a:t>
            </a:r>
            <a:r>
              <a:rPr lang="en-US" dirty="0"/>
              <a:t> omnium </a:t>
            </a:r>
            <a:r>
              <a:rPr lang="en-US" dirty="0" err="1"/>
              <a:t>utroque</a:t>
            </a:r>
            <a:r>
              <a:rPr lang="en-US" dirty="0"/>
              <a:t>.</a:t>
            </a:r>
          </a:p>
          <a:p>
            <a:pPr lvl="0"/>
            <a:endParaRPr lang="en-US" dirty="0"/>
          </a:p>
          <a:p>
            <a:pPr lvl="0"/>
            <a:r>
              <a:rPr lang="en-US" dirty="0"/>
              <a:t>Click to edit Master text styles</a:t>
            </a:r>
          </a:p>
          <a:p>
            <a:pPr lvl="1"/>
            <a:r>
              <a:rPr lang="en-US" dirty="0"/>
              <a:t>Pro </a:t>
            </a:r>
            <a:r>
              <a:rPr lang="en-US" dirty="0" err="1"/>
              <a:t>facilisi</a:t>
            </a:r>
            <a:r>
              <a:rPr lang="en-US" dirty="0"/>
              <a:t> </a:t>
            </a:r>
            <a:r>
              <a:rPr lang="en-US" dirty="0" err="1"/>
              <a:t>gubergren</a:t>
            </a:r>
            <a:r>
              <a:rPr lang="en-US" dirty="0"/>
              <a:t> ne, ex </a:t>
            </a:r>
            <a:r>
              <a:rPr lang="en-US" dirty="0" err="1"/>
              <a:t>habemus</a:t>
            </a:r>
            <a:r>
              <a:rPr lang="en-US" dirty="0"/>
              <a:t> </a:t>
            </a:r>
            <a:r>
              <a:rPr lang="en-US" dirty="0" err="1"/>
              <a:t>lobortis</a:t>
            </a:r>
            <a:r>
              <a:rPr lang="en-US" dirty="0"/>
              <a:t> </a:t>
            </a:r>
            <a:r>
              <a:rPr lang="en-US" dirty="0" err="1"/>
              <a:t>nec</a:t>
            </a:r>
            <a:r>
              <a:rPr lang="en-US" dirty="0"/>
              <a:t>, </a:t>
            </a:r>
            <a:r>
              <a:rPr lang="en-US" dirty="0" err="1"/>
              <a:t>usu</a:t>
            </a:r>
            <a:r>
              <a:rPr lang="en-US" dirty="0"/>
              <a:t> </a:t>
            </a:r>
            <a:r>
              <a:rPr lang="en-US" dirty="0" err="1"/>
              <a:t>te</a:t>
            </a:r>
            <a:r>
              <a:rPr lang="en-US" dirty="0"/>
              <a:t> </a:t>
            </a:r>
            <a:r>
              <a:rPr lang="en-US" dirty="0" err="1"/>
              <a:t>audire</a:t>
            </a:r>
            <a:r>
              <a:rPr lang="en-US" dirty="0"/>
              <a:t> </a:t>
            </a:r>
            <a:r>
              <a:rPr lang="en-US" dirty="0" err="1"/>
              <a:t>elaboraret</a:t>
            </a:r>
            <a:endParaRPr lang="en-US" dirty="0"/>
          </a:p>
          <a:p>
            <a:pPr marL="685800" marR="0" lvl="1"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pPr>
            <a:r>
              <a:rPr lang="en-US" dirty="0"/>
              <a:t>Pro </a:t>
            </a:r>
            <a:r>
              <a:rPr lang="en-US" dirty="0" err="1"/>
              <a:t>facilisi</a:t>
            </a:r>
            <a:r>
              <a:rPr lang="en-US" dirty="0"/>
              <a:t> </a:t>
            </a:r>
            <a:r>
              <a:rPr lang="en-US" dirty="0" err="1"/>
              <a:t>gubergren</a:t>
            </a:r>
            <a:r>
              <a:rPr lang="en-US" dirty="0"/>
              <a:t> ne, ex </a:t>
            </a:r>
            <a:r>
              <a:rPr lang="en-US" dirty="0" err="1"/>
              <a:t>habemus</a:t>
            </a:r>
            <a:r>
              <a:rPr lang="en-US" dirty="0"/>
              <a:t> </a:t>
            </a:r>
            <a:r>
              <a:rPr lang="en-US" dirty="0" err="1"/>
              <a:t>lobortis</a:t>
            </a:r>
            <a:r>
              <a:rPr lang="en-US" dirty="0"/>
              <a:t> </a:t>
            </a:r>
            <a:r>
              <a:rPr lang="en-US" dirty="0" err="1"/>
              <a:t>nec</a:t>
            </a:r>
            <a:r>
              <a:rPr lang="en-US" dirty="0"/>
              <a:t>, </a:t>
            </a:r>
            <a:r>
              <a:rPr lang="en-US" dirty="0" err="1"/>
              <a:t>usu</a:t>
            </a:r>
            <a:r>
              <a:rPr lang="en-US" dirty="0"/>
              <a:t> </a:t>
            </a:r>
            <a:r>
              <a:rPr lang="en-US" dirty="0" err="1"/>
              <a:t>te</a:t>
            </a:r>
            <a:r>
              <a:rPr lang="en-US" dirty="0"/>
              <a:t> </a:t>
            </a:r>
            <a:r>
              <a:rPr lang="en-US" dirty="0" err="1"/>
              <a:t>audire</a:t>
            </a:r>
            <a:r>
              <a:rPr lang="en-US" dirty="0"/>
              <a:t> </a:t>
            </a:r>
            <a:r>
              <a:rPr lang="en-US" dirty="0" err="1"/>
              <a:t>elaboraret</a:t>
            </a:r>
            <a:endParaRPr lang="en-US" dirty="0"/>
          </a:p>
          <a:p>
            <a:pPr marL="685800" marR="0" lvl="1"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pPr>
            <a:r>
              <a:rPr lang="en-US" dirty="0"/>
              <a:t>Pro </a:t>
            </a:r>
            <a:r>
              <a:rPr lang="en-US" dirty="0" err="1"/>
              <a:t>facilisi</a:t>
            </a:r>
            <a:r>
              <a:rPr lang="en-US" dirty="0"/>
              <a:t> </a:t>
            </a:r>
            <a:r>
              <a:rPr lang="en-US" dirty="0" err="1"/>
              <a:t>gubergren</a:t>
            </a:r>
            <a:r>
              <a:rPr lang="en-US" dirty="0"/>
              <a:t> ne, ex </a:t>
            </a:r>
            <a:r>
              <a:rPr lang="en-US" dirty="0" err="1"/>
              <a:t>habemus</a:t>
            </a:r>
            <a:r>
              <a:rPr lang="en-US" dirty="0"/>
              <a:t> </a:t>
            </a:r>
            <a:r>
              <a:rPr lang="en-US" dirty="0" err="1"/>
              <a:t>lobortis</a:t>
            </a:r>
            <a:r>
              <a:rPr lang="en-US" dirty="0"/>
              <a:t> </a:t>
            </a:r>
            <a:r>
              <a:rPr lang="en-US" dirty="0" err="1"/>
              <a:t>nec</a:t>
            </a:r>
            <a:r>
              <a:rPr lang="en-US" dirty="0"/>
              <a:t>, </a:t>
            </a:r>
            <a:r>
              <a:rPr lang="en-US" dirty="0" err="1"/>
              <a:t>usu</a:t>
            </a:r>
            <a:r>
              <a:rPr lang="en-US" dirty="0"/>
              <a:t> </a:t>
            </a:r>
            <a:r>
              <a:rPr lang="en-US" dirty="0" err="1"/>
              <a:t>te</a:t>
            </a:r>
            <a:r>
              <a:rPr lang="en-US" dirty="0"/>
              <a:t> </a:t>
            </a:r>
            <a:r>
              <a:rPr lang="en-US" dirty="0" err="1"/>
              <a:t>audire</a:t>
            </a:r>
            <a:r>
              <a:rPr lang="en-US" dirty="0"/>
              <a:t> </a:t>
            </a:r>
            <a:r>
              <a:rPr lang="en-US" dirty="0" err="1"/>
              <a:t>elaboraret</a:t>
            </a:r>
            <a:endParaRPr lang="en-US" dirty="0"/>
          </a:p>
          <a:p>
            <a:pPr marL="685800" marR="0" lvl="1"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pPr>
            <a:r>
              <a:rPr lang="en-US" dirty="0"/>
              <a:t>Pro </a:t>
            </a:r>
            <a:r>
              <a:rPr lang="en-US" dirty="0" err="1"/>
              <a:t>facilisi</a:t>
            </a:r>
            <a:r>
              <a:rPr lang="en-US" dirty="0"/>
              <a:t> </a:t>
            </a:r>
            <a:r>
              <a:rPr lang="en-US" dirty="0" err="1"/>
              <a:t>gubergren</a:t>
            </a:r>
            <a:r>
              <a:rPr lang="en-US" dirty="0"/>
              <a:t> ne, ex </a:t>
            </a:r>
            <a:r>
              <a:rPr lang="en-US" dirty="0" err="1"/>
              <a:t>habemus</a:t>
            </a:r>
            <a:r>
              <a:rPr lang="en-US" dirty="0"/>
              <a:t> </a:t>
            </a:r>
            <a:r>
              <a:rPr lang="en-US" dirty="0" err="1"/>
              <a:t>lobortis</a:t>
            </a:r>
            <a:r>
              <a:rPr lang="en-US" dirty="0"/>
              <a:t> </a:t>
            </a:r>
            <a:r>
              <a:rPr lang="en-US" dirty="0" err="1"/>
              <a:t>nec</a:t>
            </a:r>
            <a:r>
              <a:rPr lang="en-US" dirty="0"/>
              <a:t>, </a:t>
            </a:r>
            <a:r>
              <a:rPr lang="en-US" dirty="0" err="1"/>
              <a:t>usu</a:t>
            </a:r>
            <a:r>
              <a:rPr lang="en-US" dirty="0"/>
              <a:t> </a:t>
            </a:r>
            <a:r>
              <a:rPr lang="en-US" dirty="0" err="1"/>
              <a:t>te</a:t>
            </a:r>
            <a:r>
              <a:rPr lang="en-US" dirty="0"/>
              <a:t> </a:t>
            </a:r>
            <a:r>
              <a:rPr lang="en-US" dirty="0" err="1"/>
              <a:t>audire</a:t>
            </a:r>
            <a:r>
              <a:rPr lang="en-US" dirty="0"/>
              <a:t> </a:t>
            </a:r>
            <a:r>
              <a:rPr lang="en-US" dirty="0" err="1"/>
              <a:t>elaboraret</a:t>
            </a:r>
            <a:endParaRPr lang="en-US" dirty="0"/>
          </a:p>
          <a:p>
            <a:pPr lvl="1"/>
            <a:endParaRPr lang="en-US" dirty="0"/>
          </a:p>
          <a:p>
            <a:pPr lvl="1"/>
            <a:endParaRPr lang="en-US" dirty="0"/>
          </a:p>
        </p:txBody>
      </p:sp>
      <p:sp>
        <p:nvSpPr>
          <p:cNvPr id="9" name="Title 1"/>
          <p:cNvSpPr>
            <a:spLocks noGrp="1"/>
          </p:cNvSpPr>
          <p:nvPr>
            <p:ph type="title" hasCustomPrompt="1"/>
          </p:nvPr>
        </p:nvSpPr>
        <p:spPr>
          <a:xfrm>
            <a:off x="731520" y="480219"/>
            <a:ext cx="6858000" cy="1325563"/>
          </a:xfrm>
        </p:spPr>
        <p:txBody>
          <a:bodyPr/>
          <a:lstStyle>
            <a:lvl1pPr>
              <a:defRPr/>
            </a:lvl1pPr>
          </a:lstStyle>
          <a:p>
            <a:r>
              <a:rPr lang="en-US" dirty="0"/>
              <a:t>Text Two Columns Header</a:t>
            </a:r>
            <a:br>
              <a:rPr lang="en-US" dirty="0"/>
            </a:br>
            <a:r>
              <a:rPr lang="en-US" dirty="0"/>
              <a:t>Second Line Optional</a:t>
            </a:r>
          </a:p>
        </p:txBody>
      </p:sp>
      <p:sp>
        <p:nvSpPr>
          <p:cNvPr id="10"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solidFill>
                  <a:srgbClr val="A2AAAD"/>
                </a:solidFill>
              </a:rPr>
              <a:pPr/>
              <a:t>‹#›</a:t>
            </a:fld>
            <a:endParaRPr lang="en-US">
              <a:solidFill>
                <a:srgbClr val="A2AAAD"/>
              </a:solidFill>
            </a:endParaRPr>
          </a:p>
        </p:txBody>
      </p:sp>
    </p:spTree>
    <p:extLst>
      <p:ext uri="{BB962C8B-B14F-4D97-AF65-F5344CB8AC3E}">
        <p14:creationId xmlns:p14="http://schemas.microsoft.com/office/powerpoint/2010/main" val="155398497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Image Only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7999"/>
          </a:xfrm>
          <a:prstGeom prst="rect">
            <a:avLst/>
          </a:prstGeom>
        </p:spPr>
      </p:pic>
      <p:sp>
        <p:nvSpPr>
          <p:cNvPr id="5" name="Date Placeholder 4"/>
          <p:cNvSpPr>
            <a:spLocks noGrp="1"/>
          </p:cNvSpPr>
          <p:nvPr>
            <p:ph type="dt" sz="half" idx="10"/>
          </p:nvPr>
        </p:nvSpPr>
        <p:spPr/>
        <p:txBody>
          <a:bodyPr/>
          <a:lstStyle/>
          <a:p>
            <a:fld id="{3DAD1974-8BEF-4F35-9BBA-FF2B334DB323}" type="datetime4">
              <a:rPr lang="en-US" smtClean="0">
                <a:solidFill>
                  <a:srgbClr val="A2AAAD"/>
                </a:solidFill>
              </a:rPr>
              <a:pPr/>
              <a:t>February 22, 2018</a:t>
            </a:fld>
            <a:endParaRPr lang="en-US">
              <a:solidFill>
                <a:srgbClr val="A2AAAD"/>
              </a:solidFill>
            </a:endParaRPr>
          </a:p>
        </p:txBody>
      </p:sp>
      <p:sp>
        <p:nvSpPr>
          <p:cNvPr id="6" name="Footer Placeholder 5"/>
          <p:cNvSpPr>
            <a:spLocks noGrp="1"/>
          </p:cNvSpPr>
          <p:nvPr>
            <p:ph type="ftr" sz="quarter" idx="11"/>
          </p:nvPr>
        </p:nvSpPr>
        <p:spPr/>
        <p:txBody>
          <a:bodyPr/>
          <a:lstStyle/>
          <a:p>
            <a:r>
              <a:rPr lang="en-US">
                <a:solidFill>
                  <a:srgbClr val="A2AAAD"/>
                </a:solidFill>
              </a:rPr>
              <a:t>©2016 Frontline Education Confidential &amp; Proprietary</a:t>
            </a:r>
          </a:p>
        </p:txBody>
      </p:sp>
      <p:sp>
        <p:nvSpPr>
          <p:cNvPr id="11" name="Content Placeholder 2"/>
          <p:cNvSpPr>
            <a:spLocks noGrp="1"/>
          </p:cNvSpPr>
          <p:nvPr>
            <p:ph idx="1" hasCustomPrompt="1"/>
          </p:nvPr>
        </p:nvSpPr>
        <p:spPr>
          <a:xfrm>
            <a:off x="731520" y="2286000"/>
            <a:ext cx="10685779" cy="3840480"/>
          </a:xfrm>
        </p:spPr>
        <p:txBody>
          <a:bodyPr anchor="ctr" anchorCtr="0"/>
          <a:lstStyle>
            <a:lvl1pPr marL="0" indent="0" algn="ctr">
              <a:buNone/>
              <a:defRPr>
                <a:solidFill>
                  <a:schemeClr val="accent2"/>
                </a:solidFill>
                <a:latin typeface="Lato Black" panose="020F0A02020204030203" pitchFamily="34" charset="0"/>
              </a:defRPr>
            </a:lvl1pPr>
            <a:lvl2pPr>
              <a:defRPr>
                <a:solidFill>
                  <a:schemeClr val="accent2"/>
                </a:solidFill>
                <a:latin typeface="Lato Black" panose="020F0A02020204030203" pitchFamily="34" charset="0"/>
              </a:defRPr>
            </a:lvl2pPr>
            <a:lvl3pPr>
              <a:defRPr>
                <a:solidFill>
                  <a:schemeClr val="accent2"/>
                </a:solidFill>
                <a:latin typeface="Lato Black" panose="020F0A02020204030203" pitchFamily="34" charset="0"/>
              </a:defRPr>
            </a:lvl3pPr>
            <a:lvl4pPr>
              <a:defRPr>
                <a:solidFill>
                  <a:schemeClr val="accent2"/>
                </a:solidFill>
                <a:latin typeface="Lato Black" panose="020F0A02020204030203" pitchFamily="34" charset="0"/>
              </a:defRPr>
            </a:lvl4pPr>
            <a:lvl5pPr>
              <a:defRPr>
                <a:solidFill>
                  <a:schemeClr val="accent2"/>
                </a:solidFill>
                <a:latin typeface="Lato Black" panose="020F0A02020204030203" pitchFamily="34" charset="0"/>
              </a:defRPr>
            </a:lvl5pPr>
          </a:lstStyle>
          <a:p>
            <a:pPr lvl="0"/>
            <a:r>
              <a:rPr lang="en-US" dirty="0"/>
              <a:t>Click to insert image.</a:t>
            </a:r>
          </a:p>
        </p:txBody>
      </p:sp>
      <p:sp>
        <p:nvSpPr>
          <p:cNvPr id="10" name="Title 1"/>
          <p:cNvSpPr>
            <a:spLocks noGrp="1"/>
          </p:cNvSpPr>
          <p:nvPr>
            <p:ph type="title" hasCustomPrompt="1"/>
          </p:nvPr>
        </p:nvSpPr>
        <p:spPr>
          <a:xfrm>
            <a:off x="731520" y="490104"/>
            <a:ext cx="6858000" cy="1325563"/>
          </a:xfrm>
        </p:spPr>
        <p:txBody>
          <a:bodyPr/>
          <a:lstStyle>
            <a:lvl1pPr>
              <a:defRPr baseline="0"/>
            </a:lvl1pPr>
          </a:lstStyle>
          <a:p>
            <a:r>
              <a:rPr lang="en-US" dirty="0"/>
              <a:t>Images Only Header</a:t>
            </a:r>
            <a:br>
              <a:rPr lang="en-US" dirty="0"/>
            </a:br>
            <a:r>
              <a:rPr lang="en-US" dirty="0"/>
              <a:t>Second Line Optional</a:t>
            </a:r>
          </a:p>
        </p:txBody>
      </p:sp>
      <p:sp>
        <p:nvSpPr>
          <p:cNvPr id="12"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solidFill>
                  <a:srgbClr val="A2AAAD"/>
                </a:solidFill>
              </a:rPr>
              <a:pPr/>
              <a:t>‹#›</a:t>
            </a:fld>
            <a:endParaRPr lang="en-US">
              <a:solidFill>
                <a:srgbClr val="A2AAAD"/>
              </a:solidFill>
            </a:endParaRPr>
          </a:p>
        </p:txBody>
      </p:sp>
    </p:spTree>
    <p:extLst>
      <p:ext uri="{BB962C8B-B14F-4D97-AF65-F5344CB8AC3E}">
        <p14:creationId xmlns:p14="http://schemas.microsoft.com/office/powerpoint/2010/main" val="328248682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Image Only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7999"/>
          </a:xfrm>
          <a:prstGeom prst="rect">
            <a:avLst/>
          </a:prstGeom>
        </p:spPr>
      </p:pic>
      <p:sp>
        <p:nvSpPr>
          <p:cNvPr id="5" name="Date Placeholder 4"/>
          <p:cNvSpPr>
            <a:spLocks noGrp="1"/>
          </p:cNvSpPr>
          <p:nvPr>
            <p:ph type="dt" sz="half" idx="10"/>
          </p:nvPr>
        </p:nvSpPr>
        <p:spPr/>
        <p:txBody>
          <a:bodyPr/>
          <a:lstStyle/>
          <a:p>
            <a:fld id="{3DAD1974-8BEF-4F35-9BBA-FF2B334DB323}" type="datetime4">
              <a:rPr lang="en-US" smtClean="0">
                <a:solidFill>
                  <a:srgbClr val="A2AAAD"/>
                </a:solidFill>
              </a:rPr>
              <a:pPr/>
              <a:t>February 22, 2018</a:t>
            </a:fld>
            <a:endParaRPr lang="en-US">
              <a:solidFill>
                <a:srgbClr val="A2AAAD"/>
              </a:solidFill>
            </a:endParaRPr>
          </a:p>
        </p:txBody>
      </p:sp>
      <p:sp>
        <p:nvSpPr>
          <p:cNvPr id="6" name="Footer Placeholder 5"/>
          <p:cNvSpPr>
            <a:spLocks noGrp="1"/>
          </p:cNvSpPr>
          <p:nvPr>
            <p:ph type="ftr" sz="quarter" idx="11"/>
          </p:nvPr>
        </p:nvSpPr>
        <p:spPr/>
        <p:txBody>
          <a:bodyPr/>
          <a:lstStyle/>
          <a:p>
            <a:r>
              <a:rPr lang="en-US">
                <a:solidFill>
                  <a:srgbClr val="A2AAAD"/>
                </a:solidFill>
              </a:rPr>
              <a:t>©2016 Frontline Education Confidential &amp; Proprietary</a:t>
            </a:r>
          </a:p>
        </p:txBody>
      </p:sp>
      <p:sp>
        <p:nvSpPr>
          <p:cNvPr id="11" name="Content Placeholder 2"/>
          <p:cNvSpPr>
            <a:spLocks noGrp="1"/>
          </p:cNvSpPr>
          <p:nvPr>
            <p:ph idx="1" hasCustomPrompt="1"/>
          </p:nvPr>
        </p:nvSpPr>
        <p:spPr>
          <a:xfrm>
            <a:off x="731520" y="2286000"/>
            <a:ext cx="10685779" cy="3840480"/>
          </a:xfrm>
        </p:spPr>
        <p:txBody>
          <a:bodyPr anchor="ctr" anchorCtr="0"/>
          <a:lstStyle>
            <a:lvl1pPr marL="0" indent="0" algn="ctr">
              <a:buNone/>
              <a:defRPr>
                <a:solidFill>
                  <a:schemeClr val="accent2"/>
                </a:solidFill>
                <a:latin typeface="Lato Black" panose="020F0A02020204030203" pitchFamily="34" charset="0"/>
              </a:defRPr>
            </a:lvl1pPr>
            <a:lvl2pPr>
              <a:defRPr>
                <a:solidFill>
                  <a:schemeClr val="accent2"/>
                </a:solidFill>
                <a:latin typeface="Lato Black" panose="020F0A02020204030203" pitchFamily="34" charset="0"/>
              </a:defRPr>
            </a:lvl2pPr>
            <a:lvl3pPr>
              <a:defRPr>
                <a:solidFill>
                  <a:schemeClr val="accent2"/>
                </a:solidFill>
                <a:latin typeface="Lato Black" panose="020F0A02020204030203" pitchFamily="34" charset="0"/>
              </a:defRPr>
            </a:lvl3pPr>
            <a:lvl4pPr>
              <a:defRPr>
                <a:solidFill>
                  <a:schemeClr val="accent2"/>
                </a:solidFill>
                <a:latin typeface="Lato Black" panose="020F0A02020204030203" pitchFamily="34" charset="0"/>
              </a:defRPr>
            </a:lvl4pPr>
            <a:lvl5pPr>
              <a:defRPr>
                <a:solidFill>
                  <a:schemeClr val="accent2"/>
                </a:solidFill>
                <a:latin typeface="Lato Black" panose="020F0A02020204030203" pitchFamily="34" charset="0"/>
              </a:defRPr>
            </a:lvl5pPr>
          </a:lstStyle>
          <a:p>
            <a:pPr lvl="0"/>
            <a:r>
              <a:rPr lang="en-US" dirty="0"/>
              <a:t>Click to insert image.</a:t>
            </a:r>
          </a:p>
        </p:txBody>
      </p:sp>
      <p:sp>
        <p:nvSpPr>
          <p:cNvPr id="10" name="Title 1"/>
          <p:cNvSpPr>
            <a:spLocks noGrp="1"/>
          </p:cNvSpPr>
          <p:nvPr>
            <p:ph type="title" hasCustomPrompt="1"/>
          </p:nvPr>
        </p:nvSpPr>
        <p:spPr>
          <a:xfrm>
            <a:off x="731520" y="490104"/>
            <a:ext cx="6858000" cy="1325563"/>
          </a:xfrm>
        </p:spPr>
        <p:txBody>
          <a:bodyPr/>
          <a:lstStyle>
            <a:lvl1pPr>
              <a:defRPr baseline="0"/>
            </a:lvl1pPr>
          </a:lstStyle>
          <a:p>
            <a:r>
              <a:rPr lang="en-US" dirty="0"/>
              <a:t>Images Only Header</a:t>
            </a:r>
            <a:br>
              <a:rPr lang="en-US" dirty="0"/>
            </a:br>
            <a:r>
              <a:rPr lang="en-US" dirty="0"/>
              <a:t>Second Line Optional</a:t>
            </a:r>
          </a:p>
        </p:txBody>
      </p:sp>
      <p:sp>
        <p:nvSpPr>
          <p:cNvPr id="12"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solidFill>
                  <a:srgbClr val="A2AAAD"/>
                </a:solidFill>
              </a:rPr>
              <a:pPr/>
              <a:t>‹#›</a:t>
            </a:fld>
            <a:endParaRPr lang="en-US">
              <a:solidFill>
                <a:srgbClr val="A2AAAD"/>
              </a:solidFill>
            </a:endParaRPr>
          </a:p>
        </p:txBody>
      </p:sp>
    </p:spTree>
    <p:extLst>
      <p:ext uri="{BB962C8B-B14F-4D97-AF65-F5344CB8AC3E}">
        <p14:creationId xmlns:p14="http://schemas.microsoft.com/office/powerpoint/2010/main" val="129341819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Image Only 3">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5" name="Date Placeholder 4"/>
          <p:cNvSpPr>
            <a:spLocks noGrp="1"/>
          </p:cNvSpPr>
          <p:nvPr>
            <p:ph type="dt" sz="half" idx="10"/>
          </p:nvPr>
        </p:nvSpPr>
        <p:spPr/>
        <p:txBody>
          <a:bodyPr/>
          <a:lstStyle/>
          <a:p>
            <a:fld id="{3DAD1974-8BEF-4F35-9BBA-FF2B334DB323}" type="datetime4">
              <a:rPr lang="en-US" smtClean="0">
                <a:solidFill>
                  <a:srgbClr val="A2AAAD"/>
                </a:solidFill>
              </a:rPr>
              <a:pPr/>
              <a:t>February 22, 2018</a:t>
            </a:fld>
            <a:endParaRPr lang="en-US">
              <a:solidFill>
                <a:srgbClr val="A2AAAD"/>
              </a:solidFill>
            </a:endParaRPr>
          </a:p>
        </p:txBody>
      </p:sp>
      <p:sp>
        <p:nvSpPr>
          <p:cNvPr id="6" name="Footer Placeholder 5"/>
          <p:cNvSpPr>
            <a:spLocks noGrp="1"/>
          </p:cNvSpPr>
          <p:nvPr>
            <p:ph type="ftr" sz="quarter" idx="11"/>
          </p:nvPr>
        </p:nvSpPr>
        <p:spPr/>
        <p:txBody>
          <a:bodyPr/>
          <a:lstStyle/>
          <a:p>
            <a:r>
              <a:rPr lang="en-US">
                <a:solidFill>
                  <a:srgbClr val="A2AAAD"/>
                </a:solidFill>
              </a:rPr>
              <a:t>©2016 Frontline Education Confidential &amp; Proprietary</a:t>
            </a:r>
          </a:p>
        </p:txBody>
      </p:sp>
      <p:sp>
        <p:nvSpPr>
          <p:cNvPr id="11" name="Content Placeholder 2"/>
          <p:cNvSpPr>
            <a:spLocks noGrp="1"/>
          </p:cNvSpPr>
          <p:nvPr>
            <p:ph idx="1" hasCustomPrompt="1"/>
          </p:nvPr>
        </p:nvSpPr>
        <p:spPr>
          <a:xfrm>
            <a:off x="731520" y="2286000"/>
            <a:ext cx="10685779" cy="3840480"/>
          </a:xfrm>
        </p:spPr>
        <p:txBody>
          <a:bodyPr anchor="ctr" anchorCtr="0"/>
          <a:lstStyle>
            <a:lvl1pPr marL="0" indent="0" algn="ctr">
              <a:buNone/>
              <a:defRPr>
                <a:solidFill>
                  <a:schemeClr val="accent2"/>
                </a:solidFill>
                <a:latin typeface="Lato Black" panose="020F0A02020204030203" pitchFamily="34" charset="0"/>
              </a:defRPr>
            </a:lvl1pPr>
            <a:lvl2pPr>
              <a:defRPr>
                <a:solidFill>
                  <a:schemeClr val="accent2"/>
                </a:solidFill>
                <a:latin typeface="Lato Black" panose="020F0A02020204030203" pitchFamily="34" charset="0"/>
              </a:defRPr>
            </a:lvl2pPr>
            <a:lvl3pPr>
              <a:defRPr>
                <a:solidFill>
                  <a:schemeClr val="accent2"/>
                </a:solidFill>
                <a:latin typeface="Lato Black" panose="020F0A02020204030203" pitchFamily="34" charset="0"/>
              </a:defRPr>
            </a:lvl3pPr>
            <a:lvl4pPr>
              <a:defRPr>
                <a:solidFill>
                  <a:schemeClr val="accent2"/>
                </a:solidFill>
                <a:latin typeface="Lato Black" panose="020F0A02020204030203" pitchFamily="34" charset="0"/>
              </a:defRPr>
            </a:lvl4pPr>
            <a:lvl5pPr>
              <a:defRPr>
                <a:solidFill>
                  <a:schemeClr val="accent2"/>
                </a:solidFill>
                <a:latin typeface="Lato Black" panose="020F0A02020204030203" pitchFamily="34" charset="0"/>
              </a:defRPr>
            </a:lvl5pPr>
          </a:lstStyle>
          <a:p>
            <a:pPr lvl="0"/>
            <a:r>
              <a:rPr lang="en-US" dirty="0"/>
              <a:t>Click to insert image.</a:t>
            </a:r>
          </a:p>
        </p:txBody>
      </p:sp>
      <p:sp>
        <p:nvSpPr>
          <p:cNvPr id="10" name="Title 1"/>
          <p:cNvSpPr>
            <a:spLocks noGrp="1"/>
          </p:cNvSpPr>
          <p:nvPr>
            <p:ph type="title" hasCustomPrompt="1"/>
          </p:nvPr>
        </p:nvSpPr>
        <p:spPr>
          <a:xfrm>
            <a:off x="731520" y="490104"/>
            <a:ext cx="6858000" cy="1325563"/>
          </a:xfrm>
        </p:spPr>
        <p:txBody>
          <a:bodyPr/>
          <a:lstStyle>
            <a:lvl1pPr>
              <a:defRPr baseline="0"/>
            </a:lvl1pPr>
          </a:lstStyle>
          <a:p>
            <a:r>
              <a:rPr lang="en-US" dirty="0"/>
              <a:t>Images Only Header</a:t>
            </a:r>
            <a:br>
              <a:rPr lang="en-US" dirty="0"/>
            </a:br>
            <a:r>
              <a:rPr lang="en-US" dirty="0"/>
              <a:t>Second Line Optional</a:t>
            </a:r>
          </a:p>
        </p:txBody>
      </p:sp>
      <p:sp>
        <p:nvSpPr>
          <p:cNvPr id="12"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solidFill>
                  <a:srgbClr val="A2AAAD"/>
                </a:solidFill>
              </a:rPr>
              <a:pPr/>
              <a:t>‹#›</a:t>
            </a:fld>
            <a:endParaRPr lang="en-US">
              <a:solidFill>
                <a:srgbClr val="A2AAAD"/>
              </a:solidFill>
            </a:endParaRPr>
          </a:p>
        </p:txBody>
      </p:sp>
    </p:spTree>
    <p:extLst>
      <p:ext uri="{BB962C8B-B14F-4D97-AF65-F5344CB8AC3E}">
        <p14:creationId xmlns:p14="http://schemas.microsoft.com/office/powerpoint/2010/main" val="336627349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Pull Quot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731519" y="365125"/>
            <a:ext cx="10685779" cy="4605655"/>
          </a:xfrm>
        </p:spPr>
        <p:txBody>
          <a:bodyPr anchor="ctr" anchorCtr="0">
            <a:noAutofit/>
          </a:bodyPr>
          <a:lstStyle>
            <a:lvl1pPr>
              <a:lnSpc>
                <a:spcPts val="6500"/>
              </a:lnSpc>
              <a:defRPr sz="6000">
                <a:solidFill>
                  <a:schemeClr val="bg2"/>
                </a:solidFill>
              </a:defRPr>
            </a:lvl1pPr>
          </a:lstStyle>
          <a:p>
            <a:r>
              <a:rPr lang="en-US" dirty="0"/>
              <a:t>Lorem ipsum dolor sit </a:t>
            </a:r>
            <a:r>
              <a:rPr lang="en-US" dirty="0" err="1"/>
              <a:t>amet</a:t>
            </a:r>
            <a:r>
              <a:rPr lang="en-US" dirty="0"/>
              <a:t>, </a:t>
            </a:r>
            <a:r>
              <a:rPr lang="en-US" dirty="0" err="1"/>
              <a:t>nam</a:t>
            </a:r>
            <a:r>
              <a:rPr lang="en-US" dirty="0"/>
              <a:t> </a:t>
            </a:r>
            <a:r>
              <a:rPr lang="en-US" dirty="0" err="1"/>
              <a:t>urbanitas</a:t>
            </a:r>
            <a:r>
              <a:rPr lang="en-US" dirty="0"/>
              <a:t> </a:t>
            </a:r>
            <a:r>
              <a:rPr lang="en-US" dirty="0" err="1"/>
              <a:t>honestatis</a:t>
            </a:r>
            <a:r>
              <a:rPr lang="en-US" dirty="0"/>
              <a:t> </a:t>
            </a:r>
            <a:r>
              <a:rPr lang="en-US" dirty="0" err="1"/>
              <a:t>ut.</a:t>
            </a:r>
            <a:r>
              <a:rPr lang="en-US" dirty="0"/>
              <a:t> Pro </a:t>
            </a:r>
            <a:r>
              <a:rPr lang="en-US" dirty="0" err="1"/>
              <a:t>facilisi</a:t>
            </a:r>
            <a:r>
              <a:rPr lang="en-US" dirty="0"/>
              <a:t> </a:t>
            </a:r>
            <a:r>
              <a:rPr lang="en-US" dirty="0" err="1"/>
              <a:t>gubergren</a:t>
            </a:r>
            <a:r>
              <a:rPr lang="en-US" dirty="0"/>
              <a:t> ne, ex </a:t>
            </a:r>
            <a:r>
              <a:rPr lang="en-US" dirty="0" err="1"/>
              <a:t>habemus</a:t>
            </a:r>
            <a:r>
              <a:rPr lang="en-US" dirty="0"/>
              <a:t> </a:t>
            </a:r>
            <a:r>
              <a:rPr lang="en-US" dirty="0" err="1"/>
              <a:t>lobortis</a:t>
            </a:r>
            <a:r>
              <a:rPr lang="en-US" dirty="0"/>
              <a:t> </a:t>
            </a:r>
            <a:r>
              <a:rPr lang="en-US" dirty="0" err="1"/>
              <a:t>nec</a:t>
            </a:r>
            <a:r>
              <a:rPr lang="en-US" dirty="0"/>
              <a:t>, </a:t>
            </a:r>
            <a:r>
              <a:rPr lang="en-US" dirty="0" err="1"/>
              <a:t>usu</a:t>
            </a:r>
            <a:r>
              <a:rPr lang="en-US" dirty="0"/>
              <a:t> </a:t>
            </a:r>
            <a:r>
              <a:rPr lang="en-US" dirty="0" err="1"/>
              <a:t>te</a:t>
            </a:r>
            <a:r>
              <a:rPr lang="en-US" dirty="0"/>
              <a:t> </a:t>
            </a:r>
            <a:r>
              <a:rPr lang="en-US" dirty="0" err="1"/>
              <a:t>audire</a:t>
            </a:r>
            <a:r>
              <a:rPr lang="en-US" dirty="0"/>
              <a:t> </a:t>
            </a:r>
            <a:r>
              <a:rPr lang="en-US" dirty="0" err="1"/>
              <a:t>elaboraret</a:t>
            </a:r>
            <a:r>
              <a:rPr lang="en-US" dirty="0"/>
              <a:t>.</a:t>
            </a:r>
          </a:p>
        </p:txBody>
      </p:sp>
      <p:sp>
        <p:nvSpPr>
          <p:cNvPr id="7" name="Date Placeholder 6"/>
          <p:cNvSpPr>
            <a:spLocks noGrp="1"/>
          </p:cNvSpPr>
          <p:nvPr>
            <p:ph type="dt" sz="half" idx="10"/>
          </p:nvPr>
        </p:nvSpPr>
        <p:spPr/>
        <p:txBody>
          <a:bodyPr/>
          <a:lstStyle/>
          <a:p>
            <a:fld id="{89593A55-165B-4845-AF5E-D9697F0D22D0}" type="datetime4">
              <a:rPr lang="en-US" smtClean="0">
                <a:solidFill>
                  <a:srgbClr val="A2AAAD"/>
                </a:solidFill>
              </a:rPr>
              <a:pPr/>
              <a:t>February 22, 2018</a:t>
            </a:fld>
            <a:endParaRPr lang="en-US">
              <a:solidFill>
                <a:srgbClr val="A2AAAD"/>
              </a:solidFill>
            </a:endParaRPr>
          </a:p>
        </p:txBody>
      </p:sp>
      <p:sp>
        <p:nvSpPr>
          <p:cNvPr id="8" name="Footer Placeholder 7"/>
          <p:cNvSpPr>
            <a:spLocks noGrp="1"/>
          </p:cNvSpPr>
          <p:nvPr>
            <p:ph type="ftr" sz="quarter" idx="11"/>
          </p:nvPr>
        </p:nvSpPr>
        <p:spPr/>
        <p:txBody>
          <a:bodyPr/>
          <a:lstStyle/>
          <a:p>
            <a:r>
              <a:rPr lang="en-US">
                <a:solidFill>
                  <a:srgbClr val="A2AAAD"/>
                </a:solidFill>
              </a:rPr>
              <a:t>©2016 Frontline Education Confidential &amp; Proprietary</a:t>
            </a:r>
          </a:p>
        </p:txBody>
      </p:sp>
      <p:sp>
        <p:nvSpPr>
          <p:cNvPr id="9" name="Slide Number Placeholder 8"/>
          <p:cNvSpPr>
            <a:spLocks noGrp="1"/>
          </p:cNvSpPr>
          <p:nvPr>
            <p:ph type="sldNum" sz="quarter" idx="12"/>
          </p:nvPr>
        </p:nvSpPr>
        <p:spPr/>
        <p:txBody>
          <a:bodyPr/>
          <a:lstStyle/>
          <a:p>
            <a:fld id="{BCE3D20D-AAEA-46F1-88F4-4FF0702FDAFA}" type="slidenum">
              <a:rPr lang="en-US" smtClean="0">
                <a:solidFill>
                  <a:srgbClr val="A2AAAD"/>
                </a:solidFill>
              </a:rPr>
              <a:pPr/>
              <a:t>‹#›</a:t>
            </a:fld>
            <a:endParaRPr lang="en-US">
              <a:solidFill>
                <a:srgbClr val="A2AAAD"/>
              </a:solidFill>
            </a:endParaRPr>
          </a:p>
        </p:txBody>
      </p:sp>
      <p:sp>
        <p:nvSpPr>
          <p:cNvPr id="12" name="Text Placeholder 11"/>
          <p:cNvSpPr>
            <a:spLocks noGrp="1"/>
          </p:cNvSpPr>
          <p:nvPr>
            <p:ph type="body" sz="quarter" idx="13" hasCustomPrompt="1"/>
          </p:nvPr>
        </p:nvSpPr>
        <p:spPr>
          <a:xfrm>
            <a:off x="731838" y="4970780"/>
            <a:ext cx="5181282" cy="881380"/>
          </a:xfrm>
        </p:spPr>
        <p:txBody>
          <a:bodyPr/>
          <a:lstStyle>
            <a:lvl1pPr marL="0" indent="0">
              <a:buNone/>
              <a:defRPr i="1" baseline="0">
                <a:solidFill>
                  <a:schemeClr val="bg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a:t>Firstname</a:t>
            </a:r>
            <a:r>
              <a:rPr lang="en-US" dirty="0"/>
              <a:t> </a:t>
            </a:r>
            <a:r>
              <a:rPr lang="en-US" dirty="0" err="1"/>
              <a:t>Lastname</a:t>
            </a:r>
            <a:r>
              <a:rPr lang="en-US" dirty="0"/>
              <a:t>  |  Position Title</a:t>
            </a:r>
            <a:br>
              <a:rPr lang="en-US" dirty="0"/>
            </a:br>
            <a:r>
              <a:rPr lang="en-US" dirty="0"/>
              <a:t>Second Line Optional</a:t>
            </a:r>
          </a:p>
        </p:txBody>
      </p:sp>
    </p:spTree>
    <p:extLst>
      <p:ext uri="{BB962C8B-B14F-4D97-AF65-F5344CB8AC3E}">
        <p14:creationId xmlns:p14="http://schemas.microsoft.com/office/powerpoint/2010/main" val="2695039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3" name="Date Placeholder 2"/>
          <p:cNvSpPr>
            <a:spLocks noGrp="1"/>
          </p:cNvSpPr>
          <p:nvPr>
            <p:ph type="dt" sz="half" idx="10"/>
          </p:nvPr>
        </p:nvSpPr>
        <p:spPr>
          <a:xfrm>
            <a:off x="3474720" y="6400800"/>
            <a:ext cx="2438400" cy="182880"/>
          </a:xfrm>
        </p:spPr>
        <p:txBody>
          <a:bodyPr/>
          <a:lstStyle/>
          <a:p>
            <a:fld id="{D3A507BA-A8E0-4496-A1BB-EDDDBD1CC706}" type="datetime4">
              <a:rPr lang="en-US" smtClean="0"/>
              <a:t>February 22, 2018</a:t>
            </a:fld>
            <a:endParaRPr lang="en-US" dirty="0"/>
          </a:p>
        </p:txBody>
      </p:sp>
      <p:sp>
        <p:nvSpPr>
          <p:cNvPr id="4" name="Footer Placeholder 3"/>
          <p:cNvSpPr>
            <a:spLocks noGrp="1"/>
          </p:cNvSpPr>
          <p:nvPr>
            <p:ph type="ftr" sz="quarter" idx="11"/>
          </p:nvPr>
        </p:nvSpPr>
        <p:spPr>
          <a:xfrm>
            <a:off x="731520" y="6400800"/>
            <a:ext cx="2743200" cy="182880"/>
          </a:xfrm>
        </p:spPr>
        <p:txBody>
          <a:bodyPr/>
          <a:lstStyle/>
          <a:p>
            <a:r>
              <a:rPr lang="en-US" dirty="0"/>
              <a:t>©2016 Frontline Education Confidential &amp; Proprietary</a:t>
            </a:r>
          </a:p>
        </p:txBody>
      </p:sp>
      <p:sp>
        <p:nvSpPr>
          <p:cNvPr id="9" name="TextBox 8"/>
          <p:cNvSpPr txBox="1"/>
          <p:nvPr userDrawn="1"/>
        </p:nvSpPr>
        <p:spPr>
          <a:xfrm>
            <a:off x="731520" y="914400"/>
            <a:ext cx="3162300" cy="797654"/>
          </a:xfrm>
          <a:prstGeom prst="rect">
            <a:avLst/>
          </a:prstGeom>
        </p:spPr>
        <p:txBody>
          <a:bodyPr vert="horz" lIns="0" tIns="0" rIns="0" bIns="0" rtlCol="0" anchor="t" anchorCtr="0">
            <a:normAutofit/>
          </a:bodyPr>
          <a:lstStyle>
            <a:lvl1pPr>
              <a:lnSpc>
                <a:spcPts val="5500"/>
              </a:lnSpc>
              <a:spcBef>
                <a:spcPct val="0"/>
              </a:spcBef>
              <a:buNone/>
              <a:defRPr sz="5000" baseline="0">
                <a:solidFill>
                  <a:schemeClr val="tx2"/>
                </a:solidFill>
                <a:latin typeface="Karbon Slab Stencil" pitchFamily="50" charset="0"/>
                <a:ea typeface="+mj-ea"/>
                <a:cs typeface="+mj-cs"/>
              </a:defRPr>
            </a:lvl1pPr>
          </a:lstStyle>
          <a:p>
            <a:pPr lvl="0"/>
            <a:r>
              <a:rPr lang="en-US" dirty="0"/>
              <a:t>Agenda</a:t>
            </a:r>
          </a:p>
        </p:txBody>
      </p:sp>
      <p:sp>
        <p:nvSpPr>
          <p:cNvPr id="11" name="Text Placeholder 10"/>
          <p:cNvSpPr>
            <a:spLocks noGrp="1"/>
          </p:cNvSpPr>
          <p:nvPr>
            <p:ph type="body" sz="quarter" idx="13" hasCustomPrompt="1"/>
          </p:nvPr>
        </p:nvSpPr>
        <p:spPr>
          <a:xfrm>
            <a:off x="5296829" y="1206500"/>
            <a:ext cx="6133171" cy="4711700"/>
          </a:xfrm>
        </p:spPr>
        <p:txBody>
          <a:bodyPr>
            <a:noAutofit/>
          </a:bodyPr>
          <a:lstStyle>
            <a:lvl1pPr marL="0" marR="0" indent="0" algn="l" defTabSz="914400" rtl="0" eaLnBrk="1" fontAlgn="auto" latinLnBrk="0" hangingPunct="1">
              <a:lnSpc>
                <a:spcPts val="2500"/>
              </a:lnSpc>
              <a:spcBef>
                <a:spcPts val="0"/>
              </a:spcBef>
              <a:spcAft>
                <a:spcPts val="0"/>
              </a:spcAft>
              <a:buClr>
                <a:schemeClr val="bg2"/>
              </a:buClr>
              <a:buSzTx/>
              <a:buFont typeface="Arial" panose="020B0604020202020204" pitchFamily="34" charset="0"/>
              <a:buNone/>
              <a:tabLst/>
              <a:defRPr sz="2500" baseline="0">
                <a:latin typeface="Lato Light" panose="020F0302020204030203" pitchFamily="34" charset="0"/>
              </a:defRPr>
            </a:lvl1pPr>
            <a:lvl2pPr marL="0" indent="0">
              <a:lnSpc>
                <a:spcPts val="2500"/>
              </a:lnSpc>
              <a:spcBef>
                <a:spcPts val="0"/>
              </a:spcBef>
              <a:spcAft>
                <a:spcPts val="0"/>
              </a:spcAft>
              <a:buNone/>
              <a:defRPr lang="en-US" sz="2500" i="1" kern="1200" dirty="0" smtClean="0">
                <a:solidFill>
                  <a:schemeClr val="tx1"/>
                </a:solidFill>
                <a:latin typeface="Lato Light" panose="020F0302020204030203" pitchFamily="34" charset="0"/>
                <a:ea typeface="+mn-ea"/>
                <a:cs typeface="+mn-cs"/>
              </a:defRPr>
            </a:lvl2pPr>
            <a:lvl3pPr marL="914400" indent="0">
              <a:buNone/>
              <a:defRPr>
                <a:latin typeface="Lato Light" panose="020F0302020204030203" pitchFamily="34" charset="0"/>
              </a:defRPr>
            </a:lvl3pPr>
            <a:lvl4pPr marL="1371600" indent="0">
              <a:buNone/>
              <a:defRPr>
                <a:latin typeface="Lato Light" panose="020F0302020204030203" pitchFamily="34" charset="0"/>
              </a:defRPr>
            </a:lvl4pPr>
            <a:lvl5pPr marL="1828800" indent="0">
              <a:buNone/>
              <a:defRPr>
                <a:latin typeface="Lato Light" panose="020F0302020204030203" pitchFamily="34" charset="0"/>
              </a:defRPr>
            </a:lvl5pPr>
          </a:lstStyle>
          <a:p>
            <a:pPr lvl="0"/>
            <a:r>
              <a:rPr lang="en-US" dirty="0"/>
              <a:t>Section Title One</a:t>
            </a:r>
          </a:p>
          <a:p>
            <a:pPr lvl="1"/>
            <a:endParaRPr lang="en-US" dirty="0"/>
          </a:p>
          <a:p>
            <a:pPr lvl="0"/>
            <a:r>
              <a:rPr lang="en-US" dirty="0"/>
              <a:t>Section Title Two</a:t>
            </a:r>
          </a:p>
          <a:p>
            <a:pPr lvl="1"/>
            <a:endParaRPr lang="en-US" dirty="0"/>
          </a:p>
          <a:p>
            <a:pPr lvl="0"/>
            <a:r>
              <a:rPr lang="en-US" dirty="0"/>
              <a:t>Section Title Three</a:t>
            </a:r>
          </a:p>
          <a:p>
            <a:pPr lvl="1"/>
            <a:endParaRPr lang="en-US" dirty="0"/>
          </a:p>
          <a:p>
            <a:pPr lvl="0"/>
            <a:r>
              <a:rPr lang="en-US" dirty="0"/>
              <a:t>Section Title Four</a:t>
            </a:r>
          </a:p>
          <a:p>
            <a:pPr lvl="1"/>
            <a:endParaRPr lang="en-US" dirty="0"/>
          </a:p>
          <a:p>
            <a:pPr lvl="0"/>
            <a:r>
              <a:rPr lang="en-US" dirty="0"/>
              <a:t>Section Title Five</a:t>
            </a:r>
          </a:p>
          <a:p>
            <a:pPr lvl="0"/>
            <a:endParaRPr lang="en-US" dirty="0"/>
          </a:p>
          <a:p>
            <a:pPr lvl="0"/>
            <a:r>
              <a:rPr lang="en-US" dirty="0"/>
              <a:t>Section Title Six</a:t>
            </a:r>
          </a:p>
          <a:p>
            <a:pPr lvl="1"/>
            <a:endParaRPr lang="en-US" dirty="0"/>
          </a:p>
          <a:p>
            <a:pPr lvl="0"/>
            <a:r>
              <a:rPr lang="en-US" dirty="0"/>
              <a:t>Section Title Seven</a:t>
            </a:r>
          </a:p>
          <a:p>
            <a:pPr lvl="1"/>
            <a:endParaRPr lang="en-US" dirty="0"/>
          </a:p>
          <a:p>
            <a:pPr lvl="0"/>
            <a:r>
              <a:rPr lang="en-US" dirty="0"/>
              <a:t>Section Title Eight</a:t>
            </a:r>
          </a:p>
        </p:txBody>
      </p:sp>
      <p:sp>
        <p:nvSpPr>
          <p:cNvPr id="26" name="Text Placeholder 6"/>
          <p:cNvSpPr>
            <a:spLocks noGrp="1"/>
          </p:cNvSpPr>
          <p:nvPr>
            <p:ph type="body" sz="quarter" idx="25" hasCustomPrompt="1"/>
          </p:nvPr>
        </p:nvSpPr>
        <p:spPr>
          <a:xfrm>
            <a:off x="4525136" y="1115322"/>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pitchFamily="50" charset="0"/>
                <a:ea typeface="+mn-ea"/>
                <a:cs typeface="+mn-cs"/>
              </a:defRPr>
            </a:lvl1pPr>
          </a:lstStyle>
          <a:p>
            <a:pPr lvl="0"/>
            <a:r>
              <a:rPr lang="en-US" dirty="0"/>
              <a:t>01</a:t>
            </a:r>
          </a:p>
        </p:txBody>
      </p:sp>
      <p:sp>
        <p:nvSpPr>
          <p:cNvPr id="27" name="Text Placeholder 6"/>
          <p:cNvSpPr>
            <a:spLocks noGrp="1"/>
          </p:cNvSpPr>
          <p:nvPr>
            <p:ph type="body" sz="quarter" idx="26" hasCustomPrompt="1"/>
          </p:nvPr>
        </p:nvSpPr>
        <p:spPr>
          <a:xfrm>
            <a:off x="4525136" y="3660358"/>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pitchFamily="50" charset="0"/>
                <a:ea typeface="+mn-ea"/>
                <a:cs typeface="+mn-cs"/>
              </a:defRPr>
            </a:lvl1pPr>
          </a:lstStyle>
          <a:p>
            <a:pPr lvl="0"/>
            <a:r>
              <a:rPr lang="en-US" dirty="0"/>
              <a:t>05</a:t>
            </a:r>
          </a:p>
        </p:txBody>
      </p:sp>
      <p:sp>
        <p:nvSpPr>
          <p:cNvPr id="28" name="Text Placeholder 6"/>
          <p:cNvSpPr>
            <a:spLocks noGrp="1"/>
          </p:cNvSpPr>
          <p:nvPr>
            <p:ph type="body" sz="quarter" idx="27" hasCustomPrompt="1"/>
          </p:nvPr>
        </p:nvSpPr>
        <p:spPr>
          <a:xfrm>
            <a:off x="4525136" y="3024099"/>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pitchFamily="50" charset="0"/>
                <a:ea typeface="+mn-ea"/>
                <a:cs typeface="+mn-cs"/>
              </a:defRPr>
            </a:lvl1pPr>
          </a:lstStyle>
          <a:p>
            <a:pPr lvl="0"/>
            <a:r>
              <a:rPr lang="en-US" dirty="0"/>
              <a:t>04</a:t>
            </a:r>
          </a:p>
        </p:txBody>
      </p:sp>
      <p:sp>
        <p:nvSpPr>
          <p:cNvPr id="29" name="Text Placeholder 6"/>
          <p:cNvSpPr>
            <a:spLocks noGrp="1"/>
          </p:cNvSpPr>
          <p:nvPr>
            <p:ph type="body" sz="quarter" idx="28" hasCustomPrompt="1"/>
          </p:nvPr>
        </p:nvSpPr>
        <p:spPr>
          <a:xfrm>
            <a:off x="4525136" y="2387840"/>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pitchFamily="50" charset="0"/>
                <a:ea typeface="+mn-ea"/>
                <a:cs typeface="+mn-cs"/>
              </a:defRPr>
            </a:lvl1pPr>
          </a:lstStyle>
          <a:p>
            <a:pPr lvl="0"/>
            <a:r>
              <a:rPr lang="en-US" dirty="0"/>
              <a:t>03</a:t>
            </a:r>
          </a:p>
        </p:txBody>
      </p:sp>
      <p:sp>
        <p:nvSpPr>
          <p:cNvPr id="30" name="Text Placeholder 6"/>
          <p:cNvSpPr>
            <a:spLocks noGrp="1"/>
          </p:cNvSpPr>
          <p:nvPr>
            <p:ph type="body" sz="quarter" idx="29" hasCustomPrompt="1"/>
          </p:nvPr>
        </p:nvSpPr>
        <p:spPr>
          <a:xfrm>
            <a:off x="4525136" y="1751581"/>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pitchFamily="50" charset="0"/>
                <a:ea typeface="+mn-ea"/>
                <a:cs typeface="+mn-cs"/>
              </a:defRPr>
            </a:lvl1pPr>
          </a:lstStyle>
          <a:p>
            <a:pPr lvl="0"/>
            <a:r>
              <a:rPr lang="en-US" dirty="0"/>
              <a:t>02</a:t>
            </a:r>
          </a:p>
        </p:txBody>
      </p:sp>
      <p:sp>
        <p:nvSpPr>
          <p:cNvPr id="32" name="Text Placeholder 6"/>
          <p:cNvSpPr>
            <a:spLocks noGrp="1"/>
          </p:cNvSpPr>
          <p:nvPr>
            <p:ph type="body" sz="quarter" idx="30" hasCustomPrompt="1"/>
          </p:nvPr>
        </p:nvSpPr>
        <p:spPr>
          <a:xfrm>
            <a:off x="4525136" y="5569134"/>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pitchFamily="50" charset="0"/>
                <a:ea typeface="+mn-ea"/>
                <a:cs typeface="+mn-cs"/>
              </a:defRPr>
            </a:lvl1pPr>
          </a:lstStyle>
          <a:p>
            <a:pPr lvl="0"/>
            <a:r>
              <a:rPr lang="en-US" dirty="0"/>
              <a:t>08</a:t>
            </a:r>
          </a:p>
        </p:txBody>
      </p:sp>
      <p:sp>
        <p:nvSpPr>
          <p:cNvPr id="33" name="Text Placeholder 6"/>
          <p:cNvSpPr>
            <a:spLocks noGrp="1"/>
          </p:cNvSpPr>
          <p:nvPr>
            <p:ph type="body" sz="quarter" idx="31" hasCustomPrompt="1"/>
          </p:nvPr>
        </p:nvSpPr>
        <p:spPr>
          <a:xfrm>
            <a:off x="4525136" y="4932876"/>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pitchFamily="50" charset="0"/>
                <a:ea typeface="+mn-ea"/>
                <a:cs typeface="+mn-cs"/>
              </a:defRPr>
            </a:lvl1pPr>
          </a:lstStyle>
          <a:p>
            <a:pPr lvl="0"/>
            <a:r>
              <a:rPr lang="en-US" dirty="0"/>
              <a:t>07</a:t>
            </a:r>
          </a:p>
        </p:txBody>
      </p:sp>
      <p:sp>
        <p:nvSpPr>
          <p:cNvPr id="34" name="Text Placeholder 6"/>
          <p:cNvSpPr>
            <a:spLocks noGrp="1"/>
          </p:cNvSpPr>
          <p:nvPr>
            <p:ph type="body" sz="quarter" idx="32" hasCustomPrompt="1"/>
          </p:nvPr>
        </p:nvSpPr>
        <p:spPr>
          <a:xfrm>
            <a:off x="4525136" y="4296617"/>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pitchFamily="50" charset="0"/>
                <a:ea typeface="+mn-ea"/>
                <a:cs typeface="+mn-cs"/>
              </a:defRPr>
            </a:lvl1pPr>
          </a:lstStyle>
          <a:p>
            <a:pPr lvl="0"/>
            <a:r>
              <a:rPr lang="en-US" dirty="0"/>
              <a:t>06</a:t>
            </a:r>
          </a:p>
        </p:txBody>
      </p:sp>
      <p:sp>
        <p:nvSpPr>
          <p:cNvPr id="16"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129141091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89428FC-5E3E-48F7-B56C-8CA1DEAB1A0A}" type="datetime4">
              <a:rPr lang="en-US" smtClean="0">
                <a:solidFill>
                  <a:srgbClr val="A2AAAD"/>
                </a:solidFill>
              </a:rPr>
              <a:pPr/>
              <a:t>February 22, 2018</a:t>
            </a:fld>
            <a:endParaRPr lang="en-US">
              <a:solidFill>
                <a:srgbClr val="A2AAAD"/>
              </a:solidFill>
            </a:endParaRPr>
          </a:p>
        </p:txBody>
      </p:sp>
      <p:sp>
        <p:nvSpPr>
          <p:cNvPr id="6" name="Footer Placeholder 5"/>
          <p:cNvSpPr>
            <a:spLocks noGrp="1"/>
          </p:cNvSpPr>
          <p:nvPr>
            <p:ph type="ftr" sz="quarter" idx="11"/>
          </p:nvPr>
        </p:nvSpPr>
        <p:spPr/>
        <p:txBody>
          <a:bodyPr/>
          <a:lstStyle/>
          <a:p>
            <a:r>
              <a:rPr lang="en-US">
                <a:solidFill>
                  <a:srgbClr val="A2AAAD"/>
                </a:solidFill>
              </a:rPr>
              <a:t>©2016 Frontline Education Confidential &amp; Proprietary</a:t>
            </a:r>
          </a:p>
        </p:txBody>
      </p:sp>
      <p:sp>
        <p:nvSpPr>
          <p:cNvPr id="7" name="Slide Number Placeholder 6"/>
          <p:cNvSpPr>
            <a:spLocks noGrp="1"/>
          </p:cNvSpPr>
          <p:nvPr>
            <p:ph type="sldNum" sz="quarter" idx="12"/>
          </p:nvPr>
        </p:nvSpPr>
        <p:spPr/>
        <p:txBody>
          <a:bodyPr/>
          <a:lstStyle/>
          <a:p>
            <a:fld id="{BCE3D20D-AAEA-46F1-88F4-4FF0702FDAFA}" type="slidenum">
              <a:rPr lang="en-US" smtClean="0">
                <a:solidFill>
                  <a:srgbClr val="A2AAAD"/>
                </a:solidFill>
              </a:rPr>
              <a:pPr/>
              <a:t>‹#›</a:t>
            </a:fld>
            <a:endParaRPr lang="en-US">
              <a:solidFill>
                <a:srgbClr val="A2AAAD"/>
              </a:solidFill>
            </a:endParaRPr>
          </a:p>
        </p:txBody>
      </p:sp>
    </p:spTree>
    <p:extLst>
      <p:ext uri="{BB962C8B-B14F-4D97-AF65-F5344CB8AC3E}">
        <p14:creationId xmlns:p14="http://schemas.microsoft.com/office/powerpoint/2010/main" val="198101810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Questions + Contac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lvl1pPr>
              <a:defRPr>
                <a:solidFill>
                  <a:schemeClr val="bg1"/>
                </a:solidFill>
              </a:defRPr>
            </a:lvl1pPr>
          </a:lstStyle>
          <a:p>
            <a:fld id="{D3A507BA-A8E0-4496-A1BB-EDDDBD1CC706}" type="datetime4">
              <a:rPr lang="en-US" smtClean="0">
                <a:solidFill>
                  <a:srgbClr val="FFFFFF"/>
                </a:solidFill>
              </a:rPr>
              <a:pPr/>
              <a:t>February 22, 2018</a:t>
            </a:fld>
            <a:endParaRPr lang="en-US">
              <a:solidFill>
                <a:srgbClr val="FFFFFF"/>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a:solidFill>
                  <a:srgbClr val="FFFFFF"/>
                </a:solidFill>
              </a:rPr>
              <a:t>©2016 Frontline Education Confidential &amp; Proprietary</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BCE3D20D-AAEA-46F1-88F4-4FF0702FDAFA}" type="slidenum">
              <a:rPr lang="en-US" smtClean="0">
                <a:solidFill>
                  <a:srgbClr val="FFFFFF"/>
                </a:solidFill>
              </a:rPr>
              <a:pPr/>
              <a:t>‹#›</a:t>
            </a:fld>
            <a:endParaRPr lang="en-US">
              <a:solidFill>
                <a:srgbClr val="FFFFFF"/>
              </a:solidFill>
            </a:endParaRPr>
          </a:p>
        </p:txBody>
      </p:sp>
      <p:sp>
        <p:nvSpPr>
          <p:cNvPr id="9" name="Title 1"/>
          <p:cNvSpPr>
            <a:spLocks noGrp="1"/>
          </p:cNvSpPr>
          <p:nvPr>
            <p:ph type="title" hasCustomPrompt="1"/>
          </p:nvPr>
        </p:nvSpPr>
        <p:spPr>
          <a:xfrm>
            <a:off x="731520" y="914401"/>
            <a:ext cx="3162300" cy="797654"/>
          </a:xfrm>
        </p:spPr>
        <p:txBody>
          <a:bodyPr>
            <a:noAutofit/>
          </a:bodyPr>
          <a:lstStyle>
            <a:lvl1pPr>
              <a:defRPr lang="en-US" sz="5000" kern="1200" baseline="0" dirty="0">
                <a:solidFill>
                  <a:schemeClr val="tx2"/>
                </a:solidFill>
                <a:latin typeface="Karbon Slab Stencil" pitchFamily="50" charset="0"/>
                <a:ea typeface="+mj-ea"/>
                <a:cs typeface="+mj-cs"/>
              </a:defRPr>
            </a:lvl1pPr>
          </a:lstStyle>
          <a:p>
            <a:pPr marL="0" lvl="0" algn="l" defTabSz="914400" rtl="0" eaLnBrk="1" latinLnBrk="0" hangingPunct="1">
              <a:lnSpc>
                <a:spcPts val="5500"/>
              </a:lnSpc>
              <a:spcBef>
                <a:spcPct val="0"/>
              </a:spcBef>
              <a:buNone/>
            </a:pPr>
            <a:r>
              <a:rPr lang="en-US" dirty="0"/>
              <a:t>Questions?</a:t>
            </a:r>
          </a:p>
        </p:txBody>
      </p:sp>
      <p:sp>
        <p:nvSpPr>
          <p:cNvPr id="12" name="Text Placeholder 10"/>
          <p:cNvSpPr>
            <a:spLocks noGrp="1"/>
          </p:cNvSpPr>
          <p:nvPr>
            <p:ph type="body" sz="quarter" idx="13" hasCustomPrompt="1"/>
          </p:nvPr>
        </p:nvSpPr>
        <p:spPr>
          <a:xfrm>
            <a:off x="6083299" y="1338628"/>
            <a:ext cx="5333999" cy="256445"/>
          </a:xfrm>
        </p:spPr>
        <p:txBody>
          <a:bodyPr>
            <a:noAutofit/>
          </a:bodyPr>
          <a:lstStyle>
            <a:lvl1pPr marL="0" indent="0">
              <a:lnSpc>
                <a:spcPts val="1500"/>
              </a:lnSpc>
              <a:buNone/>
              <a:defRPr sz="1400" spc="100" baseline="0">
                <a:solidFill>
                  <a:schemeClr val="tx2"/>
                </a:solidFill>
                <a:latin typeface="Lato Black" panose="020F0A02020204030203" pitchFamily="34" charset="0"/>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CONTACT US:</a:t>
            </a:r>
          </a:p>
        </p:txBody>
      </p:sp>
      <p:sp>
        <p:nvSpPr>
          <p:cNvPr id="14" name="Text Placeholder 13"/>
          <p:cNvSpPr>
            <a:spLocks noGrp="1"/>
          </p:cNvSpPr>
          <p:nvPr>
            <p:ph type="body" sz="quarter" idx="14" hasCustomPrompt="1"/>
          </p:nvPr>
        </p:nvSpPr>
        <p:spPr>
          <a:xfrm>
            <a:off x="6083298" y="1595073"/>
            <a:ext cx="5334001" cy="381000"/>
          </a:xfrm>
        </p:spPr>
        <p:txBody>
          <a:bodyPr>
            <a:noAutofit/>
          </a:bodyPr>
          <a:lstStyle>
            <a:lvl1pPr marL="0" indent="0">
              <a:buNone/>
              <a:defRPr sz="2000">
                <a:latin typeface="Lato Black" panose="020F0A02020204030203" pitchFamily="34" charset="0"/>
              </a:defRPr>
            </a:lvl1pPr>
            <a:lvl2pPr marL="457200" indent="0">
              <a:buNone/>
              <a:defRPr sz="3000">
                <a:latin typeface="Lato Black" panose="020F0A02020204030203" pitchFamily="34" charset="0"/>
              </a:defRPr>
            </a:lvl2pPr>
            <a:lvl3pPr marL="914400" indent="0">
              <a:buNone/>
              <a:defRPr sz="3000">
                <a:latin typeface="Lato Black" panose="020F0A02020204030203" pitchFamily="34" charset="0"/>
              </a:defRPr>
            </a:lvl3pPr>
            <a:lvl4pPr marL="1371600" indent="0">
              <a:buNone/>
              <a:defRPr sz="3000">
                <a:latin typeface="Lato Black" panose="020F0A02020204030203" pitchFamily="34" charset="0"/>
              </a:defRPr>
            </a:lvl4pPr>
            <a:lvl5pPr marL="1828800" indent="0">
              <a:buNone/>
              <a:defRPr sz="3000">
                <a:latin typeface="Lato Black" panose="020F0A02020204030203" pitchFamily="34" charset="0"/>
              </a:defRPr>
            </a:lvl5pPr>
          </a:lstStyle>
          <a:p>
            <a:pPr lvl="0"/>
            <a:r>
              <a:rPr lang="en-US" dirty="0"/>
              <a:t>webinars@frontlinetechnologies.com</a:t>
            </a:r>
          </a:p>
        </p:txBody>
      </p:sp>
      <p:sp>
        <p:nvSpPr>
          <p:cNvPr id="15" name="Text Placeholder 10"/>
          <p:cNvSpPr>
            <a:spLocks noGrp="1"/>
          </p:cNvSpPr>
          <p:nvPr>
            <p:ph type="body" sz="quarter" idx="15" hasCustomPrompt="1"/>
          </p:nvPr>
        </p:nvSpPr>
        <p:spPr>
          <a:xfrm>
            <a:off x="6083299" y="2214928"/>
            <a:ext cx="5333999" cy="256445"/>
          </a:xfrm>
        </p:spPr>
        <p:txBody>
          <a:bodyPr>
            <a:noAutofit/>
          </a:bodyPr>
          <a:lstStyle>
            <a:lvl1pPr marL="0" indent="0">
              <a:lnSpc>
                <a:spcPts val="1500"/>
              </a:lnSpc>
              <a:buNone/>
              <a:defRPr sz="1400" spc="100" baseline="0">
                <a:solidFill>
                  <a:schemeClr val="tx2"/>
                </a:solidFill>
                <a:latin typeface="Lato Black" panose="020F0A02020204030203" pitchFamily="34" charset="0"/>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VISIT US:</a:t>
            </a:r>
          </a:p>
        </p:txBody>
      </p:sp>
      <p:sp>
        <p:nvSpPr>
          <p:cNvPr id="16" name="Text Placeholder 13"/>
          <p:cNvSpPr>
            <a:spLocks noGrp="1"/>
          </p:cNvSpPr>
          <p:nvPr>
            <p:ph type="body" sz="quarter" idx="16" hasCustomPrompt="1"/>
          </p:nvPr>
        </p:nvSpPr>
        <p:spPr>
          <a:xfrm>
            <a:off x="6083298" y="2471373"/>
            <a:ext cx="5334001" cy="381000"/>
          </a:xfrm>
        </p:spPr>
        <p:txBody>
          <a:bodyPr>
            <a:noAutofit/>
          </a:bodyPr>
          <a:lstStyle>
            <a:lvl1pPr marL="0" indent="0">
              <a:buNone/>
              <a:defRPr sz="2000">
                <a:latin typeface="Lato Black" panose="020F0A02020204030203" pitchFamily="34" charset="0"/>
              </a:defRPr>
            </a:lvl1pPr>
            <a:lvl2pPr marL="457200" indent="0">
              <a:buNone/>
              <a:defRPr sz="3000">
                <a:latin typeface="Lato Black" panose="020F0A02020204030203" pitchFamily="34" charset="0"/>
              </a:defRPr>
            </a:lvl2pPr>
            <a:lvl3pPr marL="914400" indent="0">
              <a:buNone/>
              <a:defRPr sz="3000">
                <a:latin typeface="Lato Black" panose="020F0A02020204030203" pitchFamily="34" charset="0"/>
              </a:defRPr>
            </a:lvl3pPr>
            <a:lvl4pPr marL="1371600" indent="0">
              <a:buNone/>
              <a:defRPr sz="3000">
                <a:latin typeface="Lato Black" panose="020F0A02020204030203" pitchFamily="34" charset="0"/>
              </a:defRPr>
            </a:lvl4pPr>
            <a:lvl5pPr marL="1828800" indent="0">
              <a:buNone/>
              <a:defRPr sz="3000">
                <a:latin typeface="Lato Black" panose="020F0A02020204030203" pitchFamily="34" charset="0"/>
              </a:defRPr>
            </a:lvl5pPr>
          </a:lstStyle>
          <a:p>
            <a:pPr lvl="0"/>
            <a:r>
              <a:rPr lang="en-US" dirty="0"/>
              <a:t>www.frontlinek12.com</a:t>
            </a:r>
          </a:p>
        </p:txBody>
      </p:sp>
    </p:spTree>
    <p:extLst>
      <p:ext uri="{BB962C8B-B14F-4D97-AF65-F5344CB8AC3E}">
        <p14:creationId xmlns:p14="http://schemas.microsoft.com/office/powerpoint/2010/main" val="192542251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8" name="Date Placeholder 1"/>
          <p:cNvSpPr>
            <a:spLocks noGrp="1"/>
          </p:cNvSpPr>
          <p:nvPr>
            <p:ph type="dt" sz="half" idx="10"/>
          </p:nvPr>
        </p:nvSpPr>
        <p:spPr>
          <a:xfrm>
            <a:off x="9715500" y="6400800"/>
            <a:ext cx="1524000" cy="182880"/>
          </a:xfrm>
        </p:spPr>
        <p:txBody>
          <a:bodyPr/>
          <a:lstStyle/>
          <a:p>
            <a:fld id="{BAF1EECE-DA8E-4298-BDBE-97D314EBA5C7}" type="datetime4">
              <a:rPr lang="en-US" smtClean="0">
                <a:solidFill>
                  <a:srgbClr val="A2AAAD"/>
                </a:solidFill>
              </a:rPr>
              <a:pPr/>
              <a:t>February 22, 2018</a:t>
            </a:fld>
            <a:endParaRPr lang="en-US">
              <a:solidFill>
                <a:srgbClr val="A2AAAD"/>
              </a:solidFill>
            </a:endParaRPr>
          </a:p>
        </p:txBody>
      </p:sp>
      <p:sp>
        <p:nvSpPr>
          <p:cNvPr id="9" name="Footer Placeholder 2"/>
          <p:cNvSpPr>
            <a:spLocks noGrp="1"/>
          </p:cNvSpPr>
          <p:nvPr>
            <p:ph type="ftr" sz="quarter" idx="11"/>
          </p:nvPr>
        </p:nvSpPr>
        <p:spPr>
          <a:xfrm>
            <a:off x="6972300" y="6400800"/>
            <a:ext cx="2743200" cy="182880"/>
          </a:xfrm>
        </p:spPr>
        <p:txBody>
          <a:bodyPr/>
          <a:lstStyle/>
          <a:p>
            <a:r>
              <a:rPr lang="en-US">
                <a:solidFill>
                  <a:srgbClr val="A2AAAD"/>
                </a:solidFill>
              </a:rPr>
              <a:t>©2016 Frontline Education Confidential &amp; Proprietary</a:t>
            </a:r>
          </a:p>
        </p:txBody>
      </p:sp>
    </p:spTree>
    <p:extLst>
      <p:ext uri="{BB962C8B-B14F-4D97-AF65-F5344CB8AC3E}">
        <p14:creationId xmlns:p14="http://schemas.microsoft.com/office/powerpoint/2010/main" val="275152444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34433" y="76201"/>
            <a:ext cx="9601200" cy="777875"/>
          </a:xfrm>
          <a:prstGeom prst="rect">
            <a:avLst/>
          </a:prstGeom>
        </p:spPr>
        <p:txBody>
          <a:bodyPr/>
          <a:lstStyle/>
          <a:p>
            <a:r>
              <a:rPr lang="en-US" dirty="0"/>
              <a:t>Click to edit Master title style</a:t>
            </a:r>
            <a:endParaRPr lang="en-GB" dirty="0"/>
          </a:p>
        </p:txBody>
      </p:sp>
    </p:spTree>
    <p:extLst>
      <p:ext uri="{BB962C8B-B14F-4D97-AF65-F5344CB8AC3E}">
        <p14:creationId xmlns:p14="http://schemas.microsoft.com/office/powerpoint/2010/main" val="226553937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12800" y="1447800"/>
            <a:ext cx="8534400" cy="1752600"/>
          </a:xfrm>
        </p:spPr>
        <p:txBody>
          <a:bodyPr/>
          <a:lstStyle>
            <a:lvl1pPr marL="0" indent="0" algn="l">
              <a:buNone/>
              <a:defRPr>
                <a:solidFill>
                  <a:schemeClr val="tx1">
                    <a:lumMod val="75000"/>
                    <a:lumOff val="25000"/>
                  </a:schemeClr>
                </a:solidFill>
              </a:defRPr>
            </a:lvl1pPr>
            <a:lvl2pPr marL="609576" indent="0" algn="ctr">
              <a:buNone/>
              <a:defRPr>
                <a:solidFill>
                  <a:schemeClr val="tx1">
                    <a:tint val="75000"/>
                  </a:schemeClr>
                </a:solidFill>
              </a:defRPr>
            </a:lvl2pPr>
            <a:lvl3pPr marL="1219151" indent="0" algn="ctr">
              <a:buNone/>
              <a:defRPr>
                <a:solidFill>
                  <a:schemeClr val="tx1">
                    <a:tint val="75000"/>
                  </a:schemeClr>
                </a:solidFill>
              </a:defRPr>
            </a:lvl3pPr>
            <a:lvl4pPr marL="1828727" indent="0" algn="ctr">
              <a:buNone/>
              <a:defRPr>
                <a:solidFill>
                  <a:schemeClr val="tx1">
                    <a:tint val="75000"/>
                  </a:schemeClr>
                </a:solidFill>
              </a:defRPr>
            </a:lvl4pPr>
            <a:lvl5pPr marL="2438302" indent="0" algn="ctr">
              <a:buNone/>
              <a:defRPr>
                <a:solidFill>
                  <a:schemeClr val="tx1">
                    <a:tint val="75000"/>
                  </a:schemeClr>
                </a:solidFill>
              </a:defRPr>
            </a:lvl5pPr>
            <a:lvl6pPr marL="3047878" indent="0" algn="ctr">
              <a:buNone/>
              <a:defRPr>
                <a:solidFill>
                  <a:schemeClr val="tx1">
                    <a:tint val="75000"/>
                  </a:schemeClr>
                </a:solidFill>
              </a:defRPr>
            </a:lvl6pPr>
            <a:lvl7pPr marL="3657454" indent="0" algn="ctr">
              <a:buNone/>
              <a:defRPr>
                <a:solidFill>
                  <a:schemeClr val="tx1">
                    <a:tint val="75000"/>
                  </a:schemeClr>
                </a:solidFill>
              </a:defRPr>
            </a:lvl7pPr>
            <a:lvl8pPr marL="4267029" indent="0" algn="ctr">
              <a:buNone/>
              <a:defRPr>
                <a:solidFill>
                  <a:schemeClr val="tx1">
                    <a:tint val="75000"/>
                  </a:schemeClr>
                </a:solidFill>
              </a:defRPr>
            </a:lvl8pPr>
            <a:lvl9pPr marL="4876605" indent="0" algn="ctr">
              <a:buNone/>
              <a:defRPr>
                <a:solidFill>
                  <a:schemeClr val="tx1">
                    <a:tint val="75000"/>
                  </a:schemeClr>
                </a:solidFill>
              </a:defRPr>
            </a:lvl9pPr>
          </a:lstStyle>
          <a:p>
            <a:r>
              <a:rPr lang="en-US"/>
              <a:t>Click to edit Master subtitle style</a:t>
            </a:r>
            <a:endParaRPr lang="en-US" dirty="0"/>
          </a:p>
        </p:txBody>
      </p:sp>
      <p:sp>
        <p:nvSpPr>
          <p:cNvPr id="4" name="Title Placeholder 1"/>
          <p:cNvSpPr>
            <a:spLocks noGrp="1"/>
          </p:cNvSpPr>
          <p:nvPr>
            <p:ph type="title"/>
          </p:nvPr>
        </p:nvSpPr>
        <p:spPr bwMode="auto">
          <a:xfrm>
            <a:off x="609600" y="-25400"/>
            <a:ext cx="109728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46304" tIns="73152" rIns="146304" bIns="73152" numCol="1" anchor="ctr" anchorCtr="0" compatLnSpc="1">
            <a:prstTxWarp prst="textNoShape">
              <a:avLst/>
            </a:prstTxWarp>
          </a:bodyPr>
          <a:lstStyle/>
          <a:p>
            <a:pPr lvl="0"/>
            <a:r>
              <a:rPr lang="en-US"/>
              <a:t>Click to edit Master title style</a:t>
            </a:r>
            <a:endParaRPr lang="en-US" dirty="0"/>
          </a:p>
        </p:txBody>
      </p:sp>
    </p:spTree>
    <p:extLst>
      <p:ext uri="{BB962C8B-B14F-4D97-AF65-F5344CB8AC3E}">
        <p14:creationId xmlns:p14="http://schemas.microsoft.com/office/powerpoint/2010/main" val="10234855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41438"/>
            <a:ext cx="10972800" cy="452596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Placeholder 1"/>
          <p:cNvSpPr>
            <a:spLocks noGrp="1"/>
          </p:cNvSpPr>
          <p:nvPr>
            <p:ph type="title"/>
          </p:nvPr>
        </p:nvSpPr>
        <p:spPr bwMode="auto">
          <a:xfrm>
            <a:off x="609600" y="-25400"/>
            <a:ext cx="109728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46304" tIns="73152" rIns="146304" bIns="73152"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285789671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417638"/>
            <a:ext cx="5384800" cy="4525963"/>
          </a:xfrm>
        </p:spPr>
        <p:txBody>
          <a:bodyPr/>
          <a:lstStyle>
            <a:lvl1pPr>
              <a:defRPr sz="3750"/>
            </a:lvl1pPr>
            <a:lvl2pPr>
              <a:defRPr sz="3167"/>
            </a:lvl2pPr>
            <a:lvl3pPr>
              <a:defRPr sz="2667"/>
            </a:lvl3pPr>
            <a:lvl4pPr>
              <a:defRPr sz="2417"/>
            </a:lvl4pPr>
            <a:lvl5pPr>
              <a:defRPr sz="2417"/>
            </a:lvl5pPr>
            <a:lvl6pPr>
              <a:defRPr sz="2417"/>
            </a:lvl6pPr>
            <a:lvl7pPr>
              <a:defRPr sz="2417"/>
            </a:lvl7pPr>
            <a:lvl8pPr>
              <a:defRPr sz="2417"/>
            </a:lvl8pPr>
            <a:lvl9pPr>
              <a:defRPr sz="241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17638"/>
            <a:ext cx="5384800" cy="4525963"/>
          </a:xfrm>
        </p:spPr>
        <p:txBody>
          <a:bodyPr/>
          <a:lstStyle>
            <a:lvl1pPr>
              <a:defRPr sz="3750"/>
            </a:lvl1pPr>
            <a:lvl2pPr>
              <a:defRPr sz="3167"/>
            </a:lvl2pPr>
            <a:lvl3pPr>
              <a:defRPr sz="2667"/>
            </a:lvl3pPr>
            <a:lvl4pPr>
              <a:defRPr sz="2417"/>
            </a:lvl4pPr>
            <a:lvl5pPr>
              <a:defRPr sz="2417"/>
            </a:lvl5pPr>
            <a:lvl6pPr>
              <a:defRPr sz="2417"/>
            </a:lvl6pPr>
            <a:lvl7pPr>
              <a:defRPr sz="2417"/>
            </a:lvl7pPr>
            <a:lvl8pPr>
              <a:defRPr sz="2417"/>
            </a:lvl8pPr>
            <a:lvl9pPr>
              <a:defRPr sz="241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668053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9557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3" name="Date Placeholder 2"/>
          <p:cNvSpPr>
            <a:spLocks noGrp="1"/>
          </p:cNvSpPr>
          <p:nvPr>
            <p:ph type="dt" sz="half" idx="10"/>
          </p:nvPr>
        </p:nvSpPr>
        <p:spPr>
          <a:xfrm>
            <a:off x="3474720" y="6400800"/>
            <a:ext cx="2438400" cy="182880"/>
          </a:xfrm>
        </p:spPr>
        <p:txBody>
          <a:bodyPr/>
          <a:lstStyle/>
          <a:p>
            <a:fld id="{D3A507BA-A8E0-4496-A1BB-EDDDBD1CC706}" type="datetime4">
              <a:rPr lang="en-US" smtClean="0"/>
              <a:t>February 22, 2018</a:t>
            </a:fld>
            <a:endParaRPr lang="en-US" dirty="0"/>
          </a:p>
        </p:txBody>
      </p:sp>
      <p:sp>
        <p:nvSpPr>
          <p:cNvPr id="4" name="Footer Placeholder 3"/>
          <p:cNvSpPr>
            <a:spLocks noGrp="1"/>
          </p:cNvSpPr>
          <p:nvPr>
            <p:ph type="ftr" sz="quarter" idx="11"/>
          </p:nvPr>
        </p:nvSpPr>
        <p:spPr>
          <a:xfrm>
            <a:off x="731520" y="6400800"/>
            <a:ext cx="2743200" cy="182880"/>
          </a:xfrm>
        </p:spPr>
        <p:txBody>
          <a:bodyPr/>
          <a:lstStyle/>
          <a:p>
            <a:r>
              <a:rPr lang="en-US" dirty="0"/>
              <a:t>©2016 Frontline Education Confidential &amp; Proprietary</a:t>
            </a:r>
          </a:p>
        </p:txBody>
      </p:sp>
      <p:sp>
        <p:nvSpPr>
          <p:cNvPr id="5"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
        <p:nvSpPr>
          <p:cNvPr id="9" name="TextBox 8"/>
          <p:cNvSpPr txBox="1"/>
          <p:nvPr userDrawn="1"/>
        </p:nvSpPr>
        <p:spPr>
          <a:xfrm>
            <a:off x="731520" y="914400"/>
            <a:ext cx="3162300" cy="797654"/>
          </a:xfrm>
          <a:prstGeom prst="rect">
            <a:avLst/>
          </a:prstGeom>
        </p:spPr>
        <p:txBody>
          <a:bodyPr vert="horz" lIns="0" tIns="0" rIns="0" bIns="0" rtlCol="0" anchor="t" anchorCtr="0">
            <a:normAutofit/>
          </a:bodyPr>
          <a:lstStyle>
            <a:lvl1pPr>
              <a:lnSpc>
                <a:spcPts val="5500"/>
              </a:lnSpc>
              <a:spcBef>
                <a:spcPct val="0"/>
              </a:spcBef>
              <a:buNone/>
              <a:defRPr sz="5000" baseline="0">
                <a:solidFill>
                  <a:schemeClr val="tx2"/>
                </a:solidFill>
                <a:latin typeface="Karbon Slab Stencil" pitchFamily="50" charset="0"/>
                <a:ea typeface="+mj-ea"/>
                <a:cs typeface="+mj-cs"/>
              </a:defRPr>
            </a:lvl1pPr>
          </a:lstStyle>
          <a:p>
            <a:pPr lvl="0"/>
            <a:r>
              <a:rPr lang="en-US" dirty="0"/>
              <a:t>Agenda</a:t>
            </a:r>
          </a:p>
        </p:txBody>
      </p:sp>
      <p:sp>
        <p:nvSpPr>
          <p:cNvPr id="11" name="Text Placeholder 10"/>
          <p:cNvSpPr>
            <a:spLocks noGrp="1"/>
          </p:cNvSpPr>
          <p:nvPr>
            <p:ph type="body" sz="quarter" idx="13" hasCustomPrompt="1"/>
          </p:nvPr>
        </p:nvSpPr>
        <p:spPr>
          <a:xfrm>
            <a:off x="5296829" y="1206500"/>
            <a:ext cx="6133171" cy="4711700"/>
          </a:xfrm>
        </p:spPr>
        <p:txBody>
          <a:bodyPr/>
          <a:lstStyle>
            <a:lvl1pPr marL="0" marR="0" indent="0" algn="l" defTabSz="914400" rtl="0" eaLnBrk="1" fontAlgn="auto" latinLnBrk="0" hangingPunct="1">
              <a:lnSpc>
                <a:spcPct val="90000"/>
              </a:lnSpc>
              <a:spcBef>
                <a:spcPts val="0"/>
              </a:spcBef>
              <a:spcAft>
                <a:spcPts val="0"/>
              </a:spcAft>
              <a:buClr>
                <a:schemeClr val="bg2"/>
              </a:buClr>
              <a:buSzTx/>
              <a:buFont typeface="Arial" panose="020B0604020202020204" pitchFamily="34" charset="0"/>
              <a:buNone/>
              <a:tabLst/>
              <a:defRPr baseline="0">
                <a:latin typeface="Lato Light" panose="020F0302020204030203" pitchFamily="34" charset="0"/>
              </a:defRPr>
            </a:lvl1pPr>
            <a:lvl2pPr marL="0" indent="0">
              <a:spcBef>
                <a:spcPts val="0"/>
              </a:spcBef>
              <a:spcAft>
                <a:spcPts val="2400"/>
              </a:spcAft>
              <a:buNone/>
              <a:defRPr lang="en-US" sz="1800" i="1" kern="1200" dirty="0" smtClean="0">
                <a:solidFill>
                  <a:schemeClr val="tx1"/>
                </a:solidFill>
                <a:latin typeface="Lato Light" panose="020F0302020204030203" pitchFamily="34" charset="0"/>
                <a:ea typeface="+mn-ea"/>
                <a:cs typeface="+mn-cs"/>
              </a:defRPr>
            </a:lvl2pPr>
            <a:lvl3pPr marL="914400" indent="0">
              <a:buNone/>
              <a:defRPr>
                <a:latin typeface="Lato Light" panose="020F0302020204030203" pitchFamily="34" charset="0"/>
              </a:defRPr>
            </a:lvl3pPr>
            <a:lvl4pPr marL="1371600" indent="0">
              <a:buNone/>
              <a:defRPr>
                <a:latin typeface="Lato Light" panose="020F0302020204030203" pitchFamily="34" charset="0"/>
              </a:defRPr>
            </a:lvl4pPr>
            <a:lvl5pPr marL="1828800" indent="0">
              <a:buNone/>
              <a:defRPr>
                <a:latin typeface="Lato Light" panose="020F0302020204030203" pitchFamily="34" charset="0"/>
              </a:defRPr>
            </a:lvl5pPr>
          </a:lstStyle>
          <a:p>
            <a:pPr lvl="0"/>
            <a:r>
              <a:rPr lang="en-US" dirty="0"/>
              <a:t>Section Title One</a:t>
            </a:r>
          </a:p>
          <a:p>
            <a:pPr lvl="1"/>
            <a:r>
              <a:rPr lang="en-US" dirty="0"/>
              <a:t>Subtitle Optional</a:t>
            </a:r>
          </a:p>
          <a:p>
            <a:pPr lvl="0"/>
            <a:r>
              <a:rPr lang="en-US" dirty="0"/>
              <a:t>Section Title Two</a:t>
            </a:r>
          </a:p>
          <a:p>
            <a:pPr lvl="1"/>
            <a:r>
              <a:rPr lang="en-US" dirty="0"/>
              <a:t>Subtitle Optional</a:t>
            </a:r>
          </a:p>
          <a:p>
            <a:pPr lvl="0"/>
            <a:r>
              <a:rPr lang="en-US" dirty="0"/>
              <a:t>Section Title Three</a:t>
            </a:r>
          </a:p>
          <a:p>
            <a:pPr lvl="1"/>
            <a:r>
              <a:rPr lang="en-US" dirty="0"/>
              <a:t>Subtitle Optional</a:t>
            </a:r>
          </a:p>
          <a:p>
            <a:pPr lvl="0"/>
            <a:r>
              <a:rPr lang="en-US" dirty="0"/>
              <a:t>Section Title Four</a:t>
            </a:r>
          </a:p>
          <a:p>
            <a:pPr lvl="1"/>
            <a:r>
              <a:rPr lang="en-US" dirty="0"/>
              <a:t>Subtitle Optional</a:t>
            </a:r>
          </a:p>
          <a:p>
            <a:pPr lvl="0"/>
            <a:r>
              <a:rPr lang="en-US" dirty="0"/>
              <a:t>Section Title Five</a:t>
            </a:r>
          </a:p>
          <a:p>
            <a:pPr marL="0" marR="0" lvl="1" indent="0" algn="l" defTabSz="914400" rtl="0" eaLnBrk="1" fontAlgn="auto" latinLnBrk="0" hangingPunct="1">
              <a:lnSpc>
                <a:spcPct val="90000"/>
              </a:lnSpc>
              <a:spcBef>
                <a:spcPts val="0"/>
              </a:spcBef>
              <a:spcAft>
                <a:spcPts val="0"/>
              </a:spcAft>
              <a:buClr>
                <a:schemeClr val="bg2"/>
              </a:buClr>
              <a:buSzTx/>
              <a:buFont typeface="Lato" panose="020F0502020204030203" pitchFamily="34" charset="0"/>
              <a:buNone/>
              <a:tabLst/>
              <a:defRPr/>
            </a:pPr>
            <a:r>
              <a:rPr lang="en-US" dirty="0"/>
              <a:t>Subtitle Optional</a:t>
            </a:r>
          </a:p>
        </p:txBody>
      </p:sp>
      <p:sp>
        <p:nvSpPr>
          <p:cNvPr id="17" name="Text Placeholder 6"/>
          <p:cNvSpPr>
            <a:spLocks noGrp="1"/>
          </p:cNvSpPr>
          <p:nvPr>
            <p:ph type="body" sz="quarter" idx="25" hasCustomPrompt="1"/>
          </p:nvPr>
        </p:nvSpPr>
        <p:spPr>
          <a:xfrm>
            <a:off x="4525136" y="1138182"/>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pitchFamily="50" charset="0"/>
                <a:ea typeface="+mn-ea"/>
                <a:cs typeface="+mn-cs"/>
              </a:defRPr>
            </a:lvl1pPr>
          </a:lstStyle>
          <a:p>
            <a:pPr lvl="0"/>
            <a:r>
              <a:rPr lang="en-US" dirty="0"/>
              <a:t>01</a:t>
            </a:r>
          </a:p>
        </p:txBody>
      </p:sp>
      <p:sp>
        <p:nvSpPr>
          <p:cNvPr id="19" name="Text Placeholder 6"/>
          <p:cNvSpPr>
            <a:spLocks noGrp="1"/>
          </p:cNvSpPr>
          <p:nvPr>
            <p:ph type="body" sz="quarter" idx="26" hasCustomPrompt="1"/>
          </p:nvPr>
        </p:nvSpPr>
        <p:spPr>
          <a:xfrm>
            <a:off x="4525136" y="4691857"/>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pitchFamily="50" charset="0"/>
                <a:ea typeface="+mn-ea"/>
                <a:cs typeface="+mn-cs"/>
              </a:defRPr>
            </a:lvl1pPr>
          </a:lstStyle>
          <a:p>
            <a:pPr lvl="0"/>
            <a:r>
              <a:rPr lang="en-US" dirty="0"/>
              <a:t>05</a:t>
            </a:r>
          </a:p>
        </p:txBody>
      </p:sp>
      <p:sp>
        <p:nvSpPr>
          <p:cNvPr id="21" name="Text Placeholder 6"/>
          <p:cNvSpPr>
            <a:spLocks noGrp="1"/>
          </p:cNvSpPr>
          <p:nvPr>
            <p:ph type="body" sz="quarter" idx="27" hasCustomPrompt="1"/>
          </p:nvPr>
        </p:nvSpPr>
        <p:spPr>
          <a:xfrm>
            <a:off x="4525136" y="3803439"/>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pitchFamily="50" charset="0"/>
                <a:ea typeface="+mn-ea"/>
                <a:cs typeface="+mn-cs"/>
              </a:defRPr>
            </a:lvl1pPr>
          </a:lstStyle>
          <a:p>
            <a:pPr lvl="0"/>
            <a:r>
              <a:rPr lang="en-US" dirty="0"/>
              <a:t>04</a:t>
            </a:r>
          </a:p>
        </p:txBody>
      </p:sp>
      <p:sp>
        <p:nvSpPr>
          <p:cNvPr id="23" name="Text Placeholder 6"/>
          <p:cNvSpPr>
            <a:spLocks noGrp="1"/>
          </p:cNvSpPr>
          <p:nvPr>
            <p:ph type="body" sz="quarter" idx="28" hasCustomPrompt="1"/>
          </p:nvPr>
        </p:nvSpPr>
        <p:spPr>
          <a:xfrm>
            <a:off x="4525136" y="2915020"/>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pitchFamily="50" charset="0"/>
                <a:ea typeface="+mn-ea"/>
                <a:cs typeface="+mn-cs"/>
              </a:defRPr>
            </a:lvl1pPr>
          </a:lstStyle>
          <a:p>
            <a:pPr lvl="0"/>
            <a:r>
              <a:rPr lang="en-US" dirty="0"/>
              <a:t>03</a:t>
            </a:r>
          </a:p>
        </p:txBody>
      </p:sp>
      <p:sp>
        <p:nvSpPr>
          <p:cNvPr id="25" name="Text Placeholder 6"/>
          <p:cNvSpPr>
            <a:spLocks noGrp="1"/>
          </p:cNvSpPr>
          <p:nvPr>
            <p:ph type="body" sz="quarter" idx="29" hasCustomPrompt="1"/>
          </p:nvPr>
        </p:nvSpPr>
        <p:spPr>
          <a:xfrm>
            <a:off x="4525136" y="2026601"/>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pitchFamily="50" charset="0"/>
                <a:ea typeface="+mn-ea"/>
                <a:cs typeface="+mn-cs"/>
              </a:defRPr>
            </a:lvl1pPr>
          </a:lstStyle>
          <a:p>
            <a:pPr lvl="0"/>
            <a:r>
              <a:rPr lang="en-US" dirty="0"/>
              <a:t>02</a:t>
            </a:r>
          </a:p>
        </p:txBody>
      </p:sp>
    </p:spTree>
    <p:extLst>
      <p:ext uri="{BB962C8B-B14F-4D97-AF65-F5344CB8AC3E}">
        <p14:creationId xmlns:p14="http://schemas.microsoft.com/office/powerpoint/2010/main" val="1765666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2" name="Title 1"/>
          <p:cNvSpPr>
            <a:spLocks noGrp="1"/>
          </p:cNvSpPr>
          <p:nvPr>
            <p:ph type="title" hasCustomPrompt="1"/>
          </p:nvPr>
        </p:nvSpPr>
        <p:spPr>
          <a:xfrm>
            <a:off x="731520" y="2597830"/>
            <a:ext cx="8568597" cy="1449656"/>
          </a:xfrm>
        </p:spPr>
        <p:txBody>
          <a:bodyPr anchor="ctr" anchorCtr="0">
            <a:noAutofit/>
          </a:bodyPr>
          <a:lstStyle>
            <a:lvl1pPr>
              <a:lnSpc>
                <a:spcPts val="5000"/>
              </a:lnSpc>
              <a:defRPr sz="5000">
                <a:solidFill>
                  <a:schemeClr val="tx2"/>
                </a:solidFill>
              </a:defRPr>
            </a:lvl1pPr>
          </a:lstStyle>
          <a:p>
            <a:r>
              <a:rPr lang="en-US" dirty="0"/>
              <a:t>Title of Section</a:t>
            </a:r>
            <a:br>
              <a:rPr lang="en-US" dirty="0"/>
            </a:br>
            <a:r>
              <a:rPr lang="en-US" dirty="0"/>
              <a:t>Second Line Optional</a:t>
            </a:r>
          </a:p>
        </p:txBody>
      </p:sp>
      <p:sp>
        <p:nvSpPr>
          <p:cNvPr id="4" name="Date Placeholder 3"/>
          <p:cNvSpPr>
            <a:spLocks noGrp="1"/>
          </p:cNvSpPr>
          <p:nvPr>
            <p:ph type="dt" sz="half" idx="10"/>
          </p:nvPr>
        </p:nvSpPr>
        <p:spPr/>
        <p:txBody>
          <a:bodyPr/>
          <a:lstStyle/>
          <a:p>
            <a:fld id="{434B8A5C-A3C3-4000-B447-DD9768BAC04C}" type="datetime4">
              <a:rPr lang="en-US" smtClean="0"/>
              <a:t>February 22, 2018</a:t>
            </a:fld>
            <a:endParaRPr lang="en-US"/>
          </a:p>
        </p:txBody>
      </p:sp>
      <p:sp>
        <p:nvSpPr>
          <p:cNvPr id="5" name="Footer Placeholder 4"/>
          <p:cNvSpPr>
            <a:spLocks noGrp="1"/>
          </p:cNvSpPr>
          <p:nvPr>
            <p:ph type="ftr" sz="quarter" idx="11"/>
          </p:nvPr>
        </p:nvSpPr>
        <p:spPr/>
        <p:txBody>
          <a:bodyPr/>
          <a:lstStyle/>
          <a:p>
            <a:r>
              <a:rPr lang="en-US"/>
              <a:t>©2016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8" name="Text Placeholder 2"/>
          <p:cNvSpPr>
            <a:spLocks noGrp="1"/>
          </p:cNvSpPr>
          <p:nvPr>
            <p:ph type="body" idx="1" hasCustomPrompt="1"/>
          </p:nvPr>
        </p:nvSpPr>
        <p:spPr>
          <a:xfrm>
            <a:off x="731520" y="4047487"/>
            <a:ext cx="8568597" cy="390294"/>
          </a:xfrm>
        </p:spPr>
        <p:txBody>
          <a:bodyPr/>
          <a:lstStyle>
            <a:lvl1pPr marL="0" indent="0">
              <a:buNone/>
              <a:defRPr sz="2400">
                <a:solidFill>
                  <a:schemeClr val="tx1">
                    <a:tint val="75000"/>
                  </a:schemeClr>
                </a:solidFill>
                <a:latin typeface="Lato Light" panose="020F030202020403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Optional</a:t>
            </a:r>
          </a:p>
        </p:txBody>
      </p:sp>
    </p:spTree>
    <p:extLst>
      <p:ext uri="{BB962C8B-B14F-4D97-AF65-F5344CB8AC3E}">
        <p14:creationId xmlns:p14="http://schemas.microsoft.com/office/powerpoint/2010/main" val="1298144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7999"/>
          </a:xfrm>
          <a:prstGeom prst="rect">
            <a:avLst/>
          </a:prstGeom>
        </p:spPr>
      </p:pic>
      <p:sp>
        <p:nvSpPr>
          <p:cNvPr id="2" name="Title 1"/>
          <p:cNvSpPr>
            <a:spLocks noGrp="1"/>
          </p:cNvSpPr>
          <p:nvPr>
            <p:ph type="title" hasCustomPrompt="1"/>
          </p:nvPr>
        </p:nvSpPr>
        <p:spPr>
          <a:xfrm>
            <a:off x="731520" y="2597830"/>
            <a:ext cx="8568597" cy="1449656"/>
          </a:xfrm>
        </p:spPr>
        <p:txBody>
          <a:bodyPr anchor="ctr" anchorCtr="0">
            <a:noAutofit/>
          </a:bodyPr>
          <a:lstStyle>
            <a:lvl1pPr>
              <a:lnSpc>
                <a:spcPts val="5000"/>
              </a:lnSpc>
              <a:defRPr sz="5000">
                <a:solidFill>
                  <a:schemeClr val="tx2"/>
                </a:solidFill>
              </a:defRPr>
            </a:lvl1pPr>
          </a:lstStyle>
          <a:p>
            <a:r>
              <a:rPr lang="en-US" dirty="0"/>
              <a:t>Title of Section</a:t>
            </a:r>
            <a:br>
              <a:rPr lang="en-US" dirty="0"/>
            </a:br>
            <a:r>
              <a:rPr lang="en-US" dirty="0"/>
              <a:t>Second Line Optional</a:t>
            </a:r>
          </a:p>
        </p:txBody>
      </p:sp>
      <p:sp>
        <p:nvSpPr>
          <p:cNvPr id="4" name="Date Placeholder 3"/>
          <p:cNvSpPr>
            <a:spLocks noGrp="1"/>
          </p:cNvSpPr>
          <p:nvPr>
            <p:ph type="dt" sz="half" idx="10"/>
          </p:nvPr>
        </p:nvSpPr>
        <p:spPr/>
        <p:txBody>
          <a:bodyPr/>
          <a:lstStyle/>
          <a:p>
            <a:fld id="{434B8A5C-A3C3-4000-B447-DD9768BAC04C}" type="datetime4">
              <a:rPr lang="en-US" smtClean="0"/>
              <a:t>February 22, 2018</a:t>
            </a:fld>
            <a:endParaRPr lang="en-US"/>
          </a:p>
        </p:txBody>
      </p:sp>
      <p:sp>
        <p:nvSpPr>
          <p:cNvPr id="5" name="Footer Placeholder 4"/>
          <p:cNvSpPr>
            <a:spLocks noGrp="1"/>
          </p:cNvSpPr>
          <p:nvPr>
            <p:ph type="ftr" sz="quarter" idx="11"/>
          </p:nvPr>
        </p:nvSpPr>
        <p:spPr/>
        <p:txBody>
          <a:bodyPr/>
          <a:lstStyle/>
          <a:p>
            <a:r>
              <a:rPr lang="en-US"/>
              <a:t>©2016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8" name="Text Placeholder 2"/>
          <p:cNvSpPr>
            <a:spLocks noGrp="1"/>
          </p:cNvSpPr>
          <p:nvPr>
            <p:ph type="body" idx="1" hasCustomPrompt="1"/>
          </p:nvPr>
        </p:nvSpPr>
        <p:spPr>
          <a:xfrm>
            <a:off x="731520" y="4047487"/>
            <a:ext cx="8568597" cy="390294"/>
          </a:xfrm>
        </p:spPr>
        <p:txBody>
          <a:bodyPr/>
          <a:lstStyle>
            <a:lvl1pPr marL="0" indent="0">
              <a:buNone/>
              <a:defRPr sz="2400">
                <a:solidFill>
                  <a:schemeClr val="tx1">
                    <a:tint val="75000"/>
                  </a:schemeClr>
                </a:solidFill>
                <a:latin typeface="Lato Light" panose="020F030202020403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Optional</a:t>
            </a:r>
          </a:p>
        </p:txBody>
      </p:sp>
    </p:spTree>
    <p:extLst>
      <p:ext uri="{BB962C8B-B14F-4D97-AF65-F5344CB8AC3E}">
        <p14:creationId xmlns:p14="http://schemas.microsoft.com/office/powerpoint/2010/main" val="221271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9"/>
          </a:xfrm>
          <a:prstGeom prst="rect">
            <a:avLst/>
          </a:prstGeom>
        </p:spPr>
      </p:pic>
      <p:sp>
        <p:nvSpPr>
          <p:cNvPr id="2" name="Title 1"/>
          <p:cNvSpPr>
            <a:spLocks noGrp="1"/>
          </p:cNvSpPr>
          <p:nvPr>
            <p:ph type="title" hasCustomPrompt="1"/>
          </p:nvPr>
        </p:nvSpPr>
        <p:spPr>
          <a:xfrm>
            <a:off x="731520" y="2597830"/>
            <a:ext cx="8568597" cy="1449656"/>
          </a:xfrm>
        </p:spPr>
        <p:txBody>
          <a:bodyPr anchor="ctr" anchorCtr="0">
            <a:noAutofit/>
          </a:bodyPr>
          <a:lstStyle>
            <a:lvl1pPr>
              <a:lnSpc>
                <a:spcPts val="5000"/>
              </a:lnSpc>
              <a:defRPr sz="5000">
                <a:solidFill>
                  <a:schemeClr val="tx2"/>
                </a:solidFill>
              </a:defRPr>
            </a:lvl1pPr>
          </a:lstStyle>
          <a:p>
            <a:r>
              <a:rPr lang="en-US" dirty="0"/>
              <a:t>Title of Section</a:t>
            </a:r>
            <a:br>
              <a:rPr lang="en-US" dirty="0"/>
            </a:br>
            <a:r>
              <a:rPr lang="en-US" dirty="0"/>
              <a:t>Second Line Optional</a:t>
            </a:r>
          </a:p>
        </p:txBody>
      </p:sp>
      <p:sp>
        <p:nvSpPr>
          <p:cNvPr id="4" name="Date Placeholder 3"/>
          <p:cNvSpPr>
            <a:spLocks noGrp="1"/>
          </p:cNvSpPr>
          <p:nvPr>
            <p:ph type="dt" sz="half" idx="10"/>
          </p:nvPr>
        </p:nvSpPr>
        <p:spPr/>
        <p:txBody>
          <a:bodyPr/>
          <a:lstStyle/>
          <a:p>
            <a:fld id="{434B8A5C-A3C3-4000-B447-DD9768BAC04C}" type="datetime4">
              <a:rPr lang="en-US" smtClean="0"/>
              <a:t>February 22, 2018</a:t>
            </a:fld>
            <a:endParaRPr lang="en-US"/>
          </a:p>
        </p:txBody>
      </p:sp>
      <p:sp>
        <p:nvSpPr>
          <p:cNvPr id="5" name="Footer Placeholder 4"/>
          <p:cNvSpPr>
            <a:spLocks noGrp="1"/>
          </p:cNvSpPr>
          <p:nvPr>
            <p:ph type="ftr" sz="quarter" idx="11"/>
          </p:nvPr>
        </p:nvSpPr>
        <p:spPr/>
        <p:txBody>
          <a:bodyPr/>
          <a:lstStyle/>
          <a:p>
            <a:r>
              <a:rPr lang="en-US"/>
              <a:t>©2016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8" name="Text Placeholder 2"/>
          <p:cNvSpPr>
            <a:spLocks noGrp="1"/>
          </p:cNvSpPr>
          <p:nvPr>
            <p:ph type="body" idx="1" hasCustomPrompt="1"/>
          </p:nvPr>
        </p:nvSpPr>
        <p:spPr>
          <a:xfrm>
            <a:off x="731520" y="4047487"/>
            <a:ext cx="8568597" cy="390294"/>
          </a:xfrm>
        </p:spPr>
        <p:txBody>
          <a:bodyPr/>
          <a:lstStyle>
            <a:lvl1pPr marL="0" indent="0">
              <a:buNone/>
              <a:defRPr sz="2400">
                <a:solidFill>
                  <a:schemeClr val="tx1">
                    <a:tint val="75000"/>
                  </a:schemeClr>
                </a:solidFill>
                <a:latin typeface="Lato Light" panose="020F030202020403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Optional</a:t>
            </a:r>
          </a:p>
        </p:txBody>
      </p:sp>
    </p:spTree>
    <p:extLst>
      <p:ext uri="{BB962C8B-B14F-4D97-AF65-F5344CB8AC3E}">
        <p14:creationId xmlns:p14="http://schemas.microsoft.com/office/powerpoint/2010/main" val="1803536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4">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9"/>
          </a:xfrm>
          <a:prstGeom prst="rect">
            <a:avLst/>
          </a:prstGeom>
        </p:spPr>
      </p:pic>
      <p:sp>
        <p:nvSpPr>
          <p:cNvPr id="2" name="Title 1"/>
          <p:cNvSpPr>
            <a:spLocks noGrp="1"/>
          </p:cNvSpPr>
          <p:nvPr>
            <p:ph type="title" hasCustomPrompt="1"/>
          </p:nvPr>
        </p:nvSpPr>
        <p:spPr>
          <a:xfrm>
            <a:off x="731520" y="2597830"/>
            <a:ext cx="8568597" cy="1449656"/>
          </a:xfrm>
        </p:spPr>
        <p:txBody>
          <a:bodyPr anchor="ctr" anchorCtr="0">
            <a:noAutofit/>
          </a:bodyPr>
          <a:lstStyle>
            <a:lvl1pPr>
              <a:lnSpc>
                <a:spcPts val="5000"/>
              </a:lnSpc>
              <a:defRPr sz="5000">
                <a:solidFill>
                  <a:schemeClr val="tx2"/>
                </a:solidFill>
              </a:defRPr>
            </a:lvl1pPr>
          </a:lstStyle>
          <a:p>
            <a:r>
              <a:rPr lang="en-US" dirty="0"/>
              <a:t>Title of Section</a:t>
            </a:r>
            <a:br>
              <a:rPr lang="en-US" dirty="0"/>
            </a:br>
            <a:r>
              <a:rPr lang="en-US" dirty="0"/>
              <a:t>Second Line Optional</a:t>
            </a:r>
          </a:p>
        </p:txBody>
      </p:sp>
      <p:sp>
        <p:nvSpPr>
          <p:cNvPr id="4" name="Date Placeholder 3"/>
          <p:cNvSpPr>
            <a:spLocks noGrp="1"/>
          </p:cNvSpPr>
          <p:nvPr>
            <p:ph type="dt" sz="half" idx="10"/>
          </p:nvPr>
        </p:nvSpPr>
        <p:spPr/>
        <p:txBody>
          <a:bodyPr/>
          <a:lstStyle/>
          <a:p>
            <a:fld id="{434B8A5C-A3C3-4000-B447-DD9768BAC04C}" type="datetime4">
              <a:rPr lang="en-US" smtClean="0"/>
              <a:t>February 22, 2018</a:t>
            </a:fld>
            <a:endParaRPr lang="en-US"/>
          </a:p>
        </p:txBody>
      </p:sp>
      <p:sp>
        <p:nvSpPr>
          <p:cNvPr id="5" name="Footer Placeholder 4"/>
          <p:cNvSpPr>
            <a:spLocks noGrp="1"/>
          </p:cNvSpPr>
          <p:nvPr>
            <p:ph type="ftr" sz="quarter" idx="11"/>
          </p:nvPr>
        </p:nvSpPr>
        <p:spPr/>
        <p:txBody>
          <a:bodyPr/>
          <a:lstStyle/>
          <a:p>
            <a:r>
              <a:rPr lang="en-US"/>
              <a:t>©2016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8" name="Text Placeholder 2"/>
          <p:cNvSpPr>
            <a:spLocks noGrp="1"/>
          </p:cNvSpPr>
          <p:nvPr>
            <p:ph type="body" idx="1" hasCustomPrompt="1"/>
          </p:nvPr>
        </p:nvSpPr>
        <p:spPr>
          <a:xfrm>
            <a:off x="731520" y="4047487"/>
            <a:ext cx="8568597" cy="390294"/>
          </a:xfrm>
        </p:spPr>
        <p:txBody>
          <a:bodyPr/>
          <a:lstStyle>
            <a:lvl1pPr marL="0" indent="0">
              <a:buNone/>
              <a:defRPr sz="2400">
                <a:solidFill>
                  <a:schemeClr val="tx1">
                    <a:tint val="75000"/>
                  </a:schemeClr>
                </a:solidFill>
                <a:latin typeface="Lato Light" panose="020F030202020403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Optional</a:t>
            </a:r>
          </a:p>
        </p:txBody>
      </p:sp>
    </p:spTree>
    <p:extLst>
      <p:ext uri="{BB962C8B-B14F-4D97-AF65-F5344CB8AC3E}">
        <p14:creationId xmlns:p14="http://schemas.microsoft.com/office/powerpoint/2010/main" val="472281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Section Divider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9"/>
          </a:xfrm>
          <a:prstGeom prst="rect">
            <a:avLst/>
          </a:prstGeom>
        </p:spPr>
      </p:pic>
      <p:sp>
        <p:nvSpPr>
          <p:cNvPr id="2" name="Title 1"/>
          <p:cNvSpPr>
            <a:spLocks noGrp="1"/>
          </p:cNvSpPr>
          <p:nvPr>
            <p:ph type="title" hasCustomPrompt="1"/>
          </p:nvPr>
        </p:nvSpPr>
        <p:spPr>
          <a:xfrm>
            <a:off x="731520" y="2597830"/>
            <a:ext cx="8568597" cy="1449656"/>
          </a:xfrm>
        </p:spPr>
        <p:txBody>
          <a:bodyPr anchor="ctr" anchorCtr="0">
            <a:noAutofit/>
          </a:bodyPr>
          <a:lstStyle>
            <a:lvl1pPr>
              <a:lnSpc>
                <a:spcPts val="5000"/>
              </a:lnSpc>
              <a:defRPr sz="5000">
                <a:solidFill>
                  <a:schemeClr val="tx2"/>
                </a:solidFill>
              </a:defRPr>
            </a:lvl1pPr>
          </a:lstStyle>
          <a:p>
            <a:r>
              <a:rPr lang="en-US" dirty="0"/>
              <a:t>Title of Section</a:t>
            </a:r>
            <a:br>
              <a:rPr lang="en-US" dirty="0"/>
            </a:br>
            <a:r>
              <a:rPr lang="en-US" dirty="0"/>
              <a:t>Second Line Optional</a:t>
            </a:r>
          </a:p>
        </p:txBody>
      </p:sp>
      <p:sp>
        <p:nvSpPr>
          <p:cNvPr id="4" name="Date Placeholder 3"/>
          <p:cNvSpPr>
            <a:spLocks noGrp="1"/>
          </p:cNvSpPr>
          <p:nvPr>
            <p:ph type="dt" sz="half" idx="10"/>
          </p:nvPr>
        </p:nvSpPr>
        <p:spPr/>
        <p:txBody>
          <a:bodyPr/>
          <a:lstStyle/>
          <a:p>
            <a:fld id="{434B8A5C-A3C3-4000-B447-DD9768BAC04C}" type="datetime4">
              <a:rPr lang="en-US" smtClean="0"/>
              <a:t>February 22, 2018</a:t>
            </a:fld>
            <a:endParaRPr lang="en-US"/>
          </a:p>
        </p:txBody>
      </p:sp>
      <p:sp>
        <p:nvSpPr>
          <p:cNvPr id="5" name="Footer Placeholder 4"/>
          <p:cNvSpPr>
            <a:spLocks noGrp="1"/>
          </p:cNvSpPr>
          <p:nvPr>
            <p:ph type="ftr" sz="quarter" idx="11"/>
          </p:nvPr>
        </p:nvSpPr>
        <p:spPr/>
        <p:txBody>
          <a:bodyPr/>
          <a:lstStyle/>
          <a:p>
            <a:r>
              <a:rPr lang="en-US"/>
              <a:t>©2016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8" name="Text Placeholder 2"/>
          <p:cNvSpPr>
            <a:spLocks noGrp="1"/>
          </p:cNvSpPr>
          <p:nvPr>
            <p:ph type="body" idx="1" hasCustomPrompt="1"/>
          </p:nvPr>
        </p:nvSpPr>
        <p:spPr>
          <a:xfrm>
            <a:off x="731520" y="4047487"/>
            <a:ext cx="8568597" cy="390294"/>
          </a:xfrm>
        </p:spPr>
        <p:txBody>
          <a:bodyPr/>
          <a:lstStyle>
            <a:lvl1pPr marL="0" indent="0">
              <a:buNone/>
              <a:defRPr sz="2400">
                <a:solidFill>
                  <a:schemeClr val="tx1">
                    <a:tint val="75000"/>
                  </a:schemeClr>
                </a:solidFill>
                <a:latin typeface="Lato Light" panose="020F030202020403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Optional</a:t>
            </a:r>
          </a:p>
        </p:txBody>
      </p:sp>
    </p:spTree>
    <p:extLst>
      <p:ext uri="{BB962C8B-B14F-4D97-AF65-F5344CB8AC3E}">
        <p14:creationId xmlns:p14="http://schemas.microsoft.com/office/powerpoint/2010/main" val="13791157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Divider 6">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4" name="Date Placeholder 3"/>
          <p:cNvSpPr>
            <a:spLocks noGrp="1"/>
          </p:cNvSpPr>
          <p:nvPr>
            <p:ph type="dt" sz="half" idx="10"/>
          </p:nvPr>
        </p:nvSpPr>
        <p:spPr/>
        <p:txBody>
          <a:bodyPr/>
          <a:lstStyle/>
          <a:p>
            <a:fld id="{434B8A5C-A3C3-4000-B447-DD9768BAC04C}" type="datetime4">
              <a:rPr lang="en-US" smtClean="0"/>
              <a:t>February 22, 2018</a:t>
            </a:fld>
            <a:endParaRPr lang="en-US"/>
          </a:p>
        </p:txBody>
      </p:sp>
      <p:sp>
        <p:nvSpPr>
          <p:cNvPr id="5" name="Footer Placeholder 4"/>
          <p:cNvSpPr>
            <a:spLocks noGrp="1"/>
          </p:cNvSpPr>
          <p:nvPr>
            <p:ph type="ftr" sz="quarter" idx="11"/>
          </p:nvPr>
        </p:nvSpPr>
        <p:spPr/>
        <p:txBody>
          <a:bodyPr/>
          <a:lstStyle/>
          <a:p>
            <a:r>
              <a:rPr lang="en-US"/>
              <a:t>©2016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11" name="Title 1"/>
          <p:cNvSpPr>
            <a:spLocks noGrp="1"/>
          </p:cNvSpPr>
          <p:nvPr>
            <p:ph type="title" hasCustomPrompt="1"/>
          </p:nvPr>
        </p:nvSpPr>
        <p:spPr>
          <a:xfrm>
            <a:off x="731520" y="2597830"/>
            <a:ext cx="8568597" cy="1449656"/>
          </a:xfrm>
        </p:spPr>
        <p:txBody>
          <a:bodyPr anchor="ctr" anchorCtr="0">
            <a:noAutofit/>
          </a:bodyPr>
          <a:lstStyle>
            <a:lvl1pPr>
              <a:lnSpc>
                <a:spcPts val="5000"/>
              </a:lnSpc>
              <a:defRPr sz="5000">
                <a:solidFill>
                  <a:schemeClr val="tx2"/>
                </a:solidFill>
              </a:defRPr>
            </a:lvl1pPr>
          </a:lstStyle>
          <a:p>
            <a:r>
              <a:rPr lang="en-US" dirty="0"/>
              <a:t>Title of Section</a:t>
            </a:r>
            <a:br>
              <a:rPr lang="en-US" dirty="0"/>
            </a:br>
            <a:r>
              <a:rPr lang="en-US" dirty="0"/>
              <a:t>Second Line Optional</a:t>
            </a:r>
          </a:p>
        </p:txBody>
      </p:sp>
      <p:sp>
        <p:nvSpPr>
          <p:cNvPr id="12" name="Text Placeholder 2"/>
          <p:cNvSpPr>
            <a:spLocks noGrp="1"/>
          </p:cNvSpPr>
          <p:nvPr>
            <p:ph type="body" idx="1" hasCustomPrompt="1"/>
          </p:nvPr>
        </p:nvSpPr>
        <p:spPr>
          <a:xfrm>
            <a:off x="731520" y="4047487"/>
            <a:ext cx="8568597" cy="390294"/>
          </a:xfrm>
        </p:spPr>
        <p:txBody>
          <a:bodyPr/>
          <a:lstStyle>
            <a:lvl1pPr marL="0" indent="0">
              <a:buNone/>
              <a:defRPr sz="2400">
                <a:solidFill>
                  <a:schemeClr val="bg1">
                    <a:lumMod val="95000"/>
                  </a:schemeClr>
                </a:solidFill>
                <a:latin typeface="Lato Light" panose="020F030202020403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Optional</a:t>
            </a:r>
          </a:p>
        </p:txBody>
      </p:sp>
    </p:spTree>
    <p:extLst>
      <p:ext uri="{BB962C8B-B14F-4D97-AF65-F5344CB8AC3E}">
        <p14:creationId xmlns:p14="http://schemas.microsoft.com/office/powerpoint/2010/main" val="9450192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 7">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434B8A5C-A3C3-4000-B447-DD9768BAC04C}" type="datetime4">
              <a:rPr lang="en-US" smtClean="0"/>
              <a:t>February 22, 2018</a:t>
            </a:fld>
            <a:endParaRPr lang="en-US"/>
          </a:p>
        </p:txBody>
      </p:sp>
      <p:sp>
        <p:nvSpPr>
          <p:cNvPr id="5" name="Footer Placeholder 4"/>
          <p:cNvSpPr>
            <a:spLocks noGrp="1"/>
          </p:cNvSpPr>
          <p:nvPr>
            <p:ph type="ftr" sz="quarter" idx="11"/>
          </p:nvPr>
        </p:nvSpPr>
        <p:spPr/>
        <p:txBody>
          <a:bodyPr/>
          <a:lstStyle/>
          <a:p>
            <a:r>
              <a:rPr lang="en-US"/>
              <a:t>©2016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12" name="Text Placeholder 2"/>
          <p:cNvSpPr>
            <a:spLocks noGrp="1"/>
          </p:cNvSpPr>
          <p:nvPr>
            <p:ph type="body" idx="13" hasCustomPrompt="1"/>
          </p:nvPr>
        </p:nvSpPr>
        <p:spPr>
          <a:xfrm>
            <a:off x="731520" y="4047487"/>
            <a:ext cx="8568597" cy="390294"/>
          </a:xfrm>
        </p:spPr>
        <p:txBody>
          <a:bodyPr/>
          <a:lstStyle>
            <a:lvl1pPr marL="0" indent="0">
              <a:buNone/>
              <a:defRPr sz="2400">
                <a:solidFill>
                  <a:schemeClr val="accent2"/>
                </a:solidFill>
                <a:latin typeface="Lato Light" panose="020F030202020403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Optional</a:t>
            </a:r>
          </a:p>
        </p:txBody>
      </p:sp>
      <p:sp>
        <p:nvSpPr>
          <p:cNvPr id="13" name="Title 1"/>
          <p:cNvSpPr>
            <a:spLocks noGrp="1"/>
          </p:cNvSpPr>
          <p:nvPr>
            <p:ph type="title" hasCustomPrompt="1"/>
          </p:nvPr>
        </p:nvSpPr>
        <p:spPr>
          <a:xfrm>
            <a:off x="731520" y="2597830"/>
            <a:ext cx="8568597" cy="1449656"/>
          </a:xfrm>
        </p:spPr>
        <p:txBody>
          <a:bodyPr anchor="ctr" anchorCtr="0">
            <a:noAutofit/>
          </a:bodyPr>
          <a:lstStyle>
            <a:lvl1pPr>
              <a:lnSpc>
                <a:spcPts val="5000"/>
              </a:lnSpc>
              <a:defRPr sz="5000">
                <a:solidFill>
                  <a:schemeClr val="bg2"/>
                </a:solidFill>
              </a:defRPr>
            </a:lvl1pPr>
          </a:lstStyle>
          <a:p>
            <a:r>
              <a:rPr lang="en-US" dirty="0"/>
              <a:t>Title of Section</a:t>
            </a:r>
            <a:br>
              <a:rPr lang="en-US" dirty="0"/>
            </a:br>
            <a:r>
              <a:rPr lang="en-US" dirty="0"/>
              <a:t>Second Line Optional</a:t>
            </a:r>
          </a:p>
        </p:txBody>
      </p:sp>
    </p:spTree>
    <p:extLst>
      <p:ext uri="{BB962C8B-B14F-4D97-AF65-F5344CB8AC3E}">
        <p14:creationId xmlns:p14="http://schemas.microsoft.com/office/powerpoint/2010/main" val="2602900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9"/>
          </a:xfrm>
          <a:prstGeom prst="rect">
            <a:avLst/>
          </a:prstGeom>
        </p:spPr>
      </p:pic>
    </p:spTree>
    <p:extLst>
      <p:ext uri="{BB962C8B-B14F-4D97-AF65-F5344CB8AC3E}">
        <p14:creationId xmlns:p14="http://schemas.microsoft.com/office/powerpoint/2010/main" val="2885827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 Phot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731520" y="480218"/>
            <a:ext cx="5008880" cy="1066800"/>
          </a:xfrm>
        </p:spPr>
        <p:txBody>
          <a:bodyPr>
            <a:noAutofit/>
          </a:bodyPr>
          <a:lstStyle>
            <a:lvl1pPr>
              <a:defRPr/>
            </a:lvl1pPr>
          </a:lstStyle>
          <a:p>
            <a:r>
              <a:rPr lang="en-US" dirty="0"/>
              <a:t>Text &amp; Photo Header</a:t>
            </a:r>
            <a:br>
              <a:rPr lang="en-US" dirty="0"/>
            </a:br>
            <a:r>
              <a:rPr lang="en-US" dirty="0"/>
              <a:t>Second Line Optional</a:t>
            </a:r>
          </a:p>
        </p:txBody>
      </p:sp>
      <p:sp>
        <p:nvSpPr>
          <p:cNvPr id="3" name="Content Placeholder 2"/>
          <p:cNvSpPr>
            <a:spLocks noGrp="1"/>
          </p:cNvSpPr>
          <p:nvPr>
            <p:ph idx="1"/>
          </p:nvPr>
        </p:nvSpPr>
        <p:spPr>
          <a:xfrm>
            <a:off x="731521" y="2286000"/>
            <a:ext cx="5008879" cy="384048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474720" y="6400800"/>
            <a:ext cx="2265680" cy="182880"/>
          </a:xfrm>
        </p:spPr>
        <p:txBody>
          <a:bodyPr/>
          <a:lstStyle/>
          <a:p>
            <a:fld id="{D5DDDFF7-2729-4FAF-A667-4CB93C152E4B}" type="datetime4">
              <a:rPr lang="en-US" smtClean="0"/>
              <a:t>February 22, 2018</a:t>
            </a:fld>
            <a:endParaRPr lang="en-US"/>
          </a:p>
        </p:txBody>
      </p:sp>
      <p:sp>
        <p:nvSpPr>
          <p:cNvPr id="5" name="Footer Placeholder 4"/>
          <p:cNvSpPr>
            <a:spLocks noGrp="1"/>
          </p:cNvSpPr>
          <p:nvPr>
            <p:ph type="ftr" sz="quarter" idx="11"/>
          </p:nvPr>
        </p:nvSpPr>
        <p:spPr/>
        <p:txBody>
          <a:bodyPr/>
          <a:lstStyle/>
          <a:p>
            <a:r>
              <a:rPr lang="en-US"/>
              <a:t>©2016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11" name="Picture Placeholder 10"/>
          <p:cNvSpPr>
            <a:spLocks noGrp="1"/>
          </p:cNvSpPr>
          <p:nvPr>
            <p:ph type="pic" sz="quarter" idx="13" hasCustomPrompt="1"/>
          </p:nvPr>
        </p:nvSpPr>
        <p:spPr>
          <a:xfrm>
            <a:off x="6096000" y="0"/>
            <a:ext cx="6096000" cy="6858000"/>
          </a:xfrm>
        </p:spPr>
        <p:txBody>
          <a:bodyPr anchor="ctr" anchorCtr="0"/>
          <a:lstStyle>
            <a:lvl1pPr marL="0" indent="0" algn="ctr">
              <a:buNone/>
              <a:defRPr baseline="0">
                <a:solidFill>
                  <a:schemeClr val="bg1"/>
                </a:solidFill>
                <a:latin typeface="Lato Black" panose="020F0A02020204030203" pitchFamily="34" charset="0"/>
              </a:defRPr>
            </a:lvl1pPr>
          </a:lstStyle>
          <a:p>
            <a:r>
              <a:rPr lang="en-US" dirty="0"/>
              <a:t>Click to insert photo.</a:t>
            </a:r>
          </a:p>
        </p:txBody>
      </p:sp>
    </p:spTree>
    <p:extLst>
      <p:ext uri="{BB962C8B-B14F-4D97-AF65-F5344CB8AC3E}">
        <p14:creationId xmlns:p14="http://schemas.microsoft.com/office/powerpoint/2010/main" val="6121394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 Two Photo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D5DDDFF7-2729-4FAF-A667-4CB93C152E4B}" type="datetime4">
              <a:rPr lang="en-US" smtClean="0"/>
              <a:t>February 22, 2018</a:t>
            </a:fld>
            <a:endParaRPr lang="en-US"/>
          </a:p>
        </p:txBody>
      </p:sp>
      <p:sp>
        <p:nvSpPr>
          <p:cNvPr id="5" name="Footer Placeholder 4"/>
          <p:cNvSpPr>
            <a:spLocks noGrp="1"/>
          </p:cNvSpPr>
          <p:nvPr>
            <p:ph type="ftr" sz="quarter" idx="11"/>
          </p:nvPr>
        </p:nvSpPr>
        <p:spPr/>
        <p:txBody>
          <a:bodyPr/>
          <a:lstStyle/>
          <a:p>
            <a:r>
              <a:rPr lang="en-US"/>
              <a:t>©2016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11" name="Picture Placeholder 10"/>
          <p:cNvSpPr>
            <a:spLocks noGrp="1"/>
          </p:cNvSpPr>
          <p:nvPr>
            <p:ph type="pic" sz="quarter" idx="13" hasCustomPrompt="1"/>
          </p:nvPr>
        </p:nvSpPr>
        <p:spPr>
          <a:xfrm>
            <a:off x="6096000" y="3581400"/>
            <a:ext cx="6096000" cy="3276600"/>
          </a:xfrm>
        </p:spPr>
        <p:txBody>
          <a:bodyPr anchor="ctr" anchorCtr="0"/>
          <a:lstStyle>
            <a:lvl1pPr marL="0" indent="0" algn="ctr">
              <a:buNone/>
              <a:defRPr baseline="0">
                <a:solidFill>
                  <a:schemeClr val="bg1"/>
                </a:solidFill>
                <a:latin typeface="Lato Black" panose="020F0A02020204030203" pitchFamily="34" charset="0"/>
              </a:defRPr>
            </a:lvl1pPr>
          </a:lstStyle>
          <a:p>
            <a:r>
              <a:rPr lang="en-US" dirty="0"/>
              <a:t>Click to insert photo.</a:t>
            </a:r>
          </a:p>
        </p:txBody>
      </p:sp>
      <p:sp>
        <p:nvSpPr>
          <p:cNvPr id="10" name="Picture Placeholder 10"/>
          <p:cNvSpPr>
            <a:spLocks noGrp="1"/>
          </p:cNvSpPr>
          <p:nvPr>
            <p:ph type="pic" sz="quarter" idx="14" hasCustomPrompt="1"/>
          </p:nvPr>
        </p:nvSpPr>
        <p:spPr>
          <a:xfrm>
            <a:off x="6096000" y="0"/>
            <a:ext cx="6096000" cy="3276600"/>
          </a:xfrm>
        </p:spPr>
        <p:txBody>
          <a:bodyPr anchor="ctr" anchorCtr="0"/>
          <a:lstStyle>
            <a:lvl1pPr marL="0" indent="0" algn="ctr">
              <a:buNone/>
              <a:defRPr baseline="0">
                <a:solidFill>
                  <a:schemeClr val="bg1"/>
                </a:solidFill>
                <a:latin typeface="Lato Black" panose="020F0A02020204030203" pitchFamily="34" charset="0"/>
              </a:defRPr>
            </a:lvl1pPr>
          </a:lstStyle>
          <a:p>
            <a:r>
              <a:rPr lang="en-US" dirty="0"/>
              <a:t>Click to insert photo.</a:t>
            </a:r>
          </a:p>
        </p:txBody>
      </p:sp>
      <p:sp>
        <p:nvSpPr>
          <p:cNvPr id="12" name="Title 1"/>
          <p:cNvSpPr>
            <a:spLocks noGrp="1"/>
          </p:cNvSpPr>
          <p:nvPr>
            <p:ph type="title" hasCustomPrompt="1"/>
          </p:nvPr>
        </p:nvSpPr>
        <p:spPr>
          <a:xfrm>
            <a:off x="731520" y="480218"/>
            <a:ext cx="5008880" cy="1066800"/>
          </a:xfrm>
        </p:spPr>
        <p:txBody>
          <a:bodyPr>
            <a:noAutofit/>
          </a:bodyPr>
          <a:lstStyle>
            <a:lvl1pPr>
              <a:defRPr/>
            </a:lvl1pPr>
          </a:lstStyle>
          <a:p>
            <a:r>
              <a:rPr lang="en-US" dirty="0"/>
              <a:t>Text &amp; 2 Photos Header</a:t>
            </a:r>
            <a:br>
              <a:rPr lang="en-US" dirty="0"/>
            </a:br>
            <a:r>
              <a:rPr lang="en-US" dirty="0"/>
              <a:t>Second Line Optional</a:t>
            </a:r>
          </a:p>
        </p:txBody>
      </p:sp>
      <p:sp>
        <p:nvSpPr>
          <p:cNvPr id="13" name="Content Placeholder 2"/>
          <p:cNvSpPr>
            <a:spLocks noGrp="1"/>
          </p:cNvSpPr>
          <p:nvPr>
            <p:ph idx="1"/>
          </p:nvPr>
        </p:nvSpPr>
        <p:spPr>
          <a:xfrm>
            <a:off x="731521" y="2286000"/>
            <a:ext cx="5008879" cy="384048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447002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 Infographic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5DDDFF7-2729-4FAF-A667-4CB93C152E4B}" type="datetime4">
              <a:rPr lang="en-US" smtClean="0"/>
              <a:t>February 22, 2018</a:t>
            </a:fld>
            <a:endParaRPr lang="en-US"/>
          </a:p>
        </p:txBody>
      </p:sp>
      <p:sp>
        <p:nvSpPr>
          <p:cNvPr id="5" name="Footer Placeholder 4"/>
          <p:cNvSpPr>
            <a:spLocks noGrp="1"/>
          </p:cNvSpPr>
          <p:nvPr>
            <p:ph type="ftr" sz="quarter" idx="11"/>
          </p:nvPr>
        </p:nvSpPr>
        <p:spPr/>
        <p:txBody>
          <a:bodyPr/>
          <a:lstStyle/>
          <a:p>
            <a:r>
              <a:rPr lang="en-US"/>
              <a:t>©2016 Frontline Education Confidential &amp; Proprietary</a:t>
            </a:r>
          </a:p>
        </p:txBody>
      </p:sp>
      <p:sp>
        <p:nvSpPr>
          <p:cNvPr id="7" name="Rectangle 6"/>
          <p:cNvSpPr/>
          <p:nvPr userDrawn="1"/>
        </p:nvSpPr>
        <p:spPr>
          <a:xfrm>
            <a:off x="6096000" y="0"/>
            <a:ext cx="6096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hart Placeholder 9"/>
          <p:cNvSpPr>
            <a:spLocks noGrp="1"/>
          </p:cNvSpPr>
          <p:nvPr>
            <p:ph type="chart" sz="quarter" idx="13" hasCustomPrompt="1"/>
          </p:nvPr>
        </p:nvSpPr>
        <p:spPr>
          <a:xfrm>
            <a:off x="6096000" y="0"/>
            <a:ext cx="6096000" cy="6858000"/>
          </a:xfrm>
          <a:solidFill>
            <a:schemeClr val="bg2">
              <a:lumMod val="20000"/>
              <a:lumOff val="80000"/>
            </a:schemeClr>
          </a:solidFill>
        </p:spPr>
        <p:txBody>
          <a:bodyPr anchor="ctr" anchorCtr="0"/>
          <a:lstStyle>
            <a:lvl1pPr marL="0" marR="0" indent="0" algn="ctr" defTabSz="914400" rtl="0" eaLnBrk="1" fontAlgn="auto" latinLnBrk="0" hangingPunct="1">
              <a:lnSpc>
                <a:spcPct val="90000"/>
              </a:lnSpc>
              <a:spcBef>
                <a:spcPts val="1000"/>
              </a:spcBef>
              <a:spcAft>
                <a:spcPts val="0"/>
              </a:spcAft>
              <a:buClr>
                <a:schemeClr val="bg2"/>
              </a:buClr>
              <a:buSzTx/>
              <a:buFont typeface="Arial" panose="020B0604020202020204" pitchFamily="34" charset="0"/>
              <a:buNone/>
              <a:tabLst/>
              <a:defRPr>
                <a:solidFill>
                  <a:schemeClr val="bg1"/>
                </a:solidFill>
                <a:latin typeface="Lato Black" panose="020F0A02020204030203" pitchFamily="34" charset="0"/>
              </a:defRPr>
            </a:lvl1pPr>
          </a:lstStyle>
          <a:p>
            <a:r>
              <a:rPr lang="en-US" dirty="0"/>
              <a:t>Click to insert chart.</a:t>
            </a:r>
          </a:p>
          <a:p>
            <a:endParaRPr lang="en-US" dirty="0"/>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9" name="Title 1"/>
          <p:cNvSpPr>
            <a:spLocks noGrp="1"/>
          </p:cNvSpPr>
          <p:nvPr>
            <p:ph type="title" hasCustomPrompt="1"/>
          </p:nvPr>
        </p:nvSpPr>
        <p:spPr>
          <a:xfrm>
            <a:off x="731520" y="480218"/>
            <a:ext cx="5008880" cy="1066800"/>
          </a:xfrm>
        </p:spPr>
        <p:txBody>
          <a:bodyPr>
            <a:noAutofit/>
          </a:bodyPr>
          <a:lstStyle>
            <a:lvl1pPr>
              <a:defRPr/>
            </a:lvl1pPr>
          </a:lstStyle>
          <a:p>
            <a:r>
              <a:rPr lang="en-US" dirty="0"/>
              <a:t>Text &amp; Infographic Header</a:t>
            </a:r>
            <a:br>
              <a:rPr lang="en-US" dirty="0"/>
            </a:br>
            <a:r>
              <a:rPr lang="en-US" dirty="0"/>
              <a:t>Second Line Optional</a:t>
            </a:r>
          </a:p>
        </p:txBody>
      </p:sp>
      <p:sp>
        <p:nvSpPr>
          <p:cNvPr id="11" name="Content Placeholder 2"/>
          <p:cNvSpPr>
            <a:spLocks noGrp="1"/>
          </p:cNvSpPr>
          <p:nvPr>
            <p:ph idx="1"/>
          </p:nvPr>
        </p:nvSpPr>
        <p:spPr>
          <a:xfrm>
            <a:off x="731521" y="2286000"/>
            <a:ext cx="5008879" cy="384048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465133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5DDDFF7-2729-4FAF-A667-4CB93C152E4B}" type="datetime4">
              <a:rPr lang="en-US" smtClean="0"/>
              <a:t>February 22, 2018</a:t>
            </a:fld>
            <a:endParaRPr lang="en-US"/>
          </a:p>
        </p:txBody>
      </p:sp>
      <p:sp>
        <p:nvSpPr>
          <p:cNvPr id="5" name="Footer Placeholder 4"/>
          <p:cNvSpPr>
            <a:spLocks noGrp="1"/>
          </p:cNvSpPr>
          <p:nvPr>
            <p:ph type="ftr" sz="quarter" idx="11"/>
          </p:nvPr>
        </p:nvSpPr>
        <p:spPr/>
        <p:txBody>
          <a:bodyPr/>
          <a:lstStyle/>
          <a:p>
            <a:r>
              <a:rPr lang="en-US"/>
              <a:t>©2016 Frontline Education Confidential &amp; Proprietary</a:t>
            </a:r>
          </a:p>
        </p:txBody>
      </p:sp>
      <p:sp>
        <p:nvSpPr>
          <p:cNvPr id="9" name="Title 1"/>
          <p:cNvSpPr>
            <a:spLocks noGrp="1"/>
          </p:cNvSpPr>
          <p:nvPr>
            <p:ph type="title" hasCustomPrompt="1"/>
          </p:nvPr>
        </p:nvSpPr>
        <p:spPr>
          <a:xfrm>
            <a:off x="731520" y="480218"/>
            <a:ext cx="6858000" cy="1325563"/>
          </a:xfrm>
        </p:spPr>
        <p:txBody>
          <a:bodyPr/>
          <a:lstStyle>
            <a:lvl1pPr>
              <a:defRPr baseline="0"/>
            </a:lvl1pPr>
          </a:lstStyle>
          <a:p>
            <a:r>
              <a:rPr lang="en-US" dirty="0"/>
              <a:t>Blank Text Header</a:t>
            </a:r>
            <a:br>
              <a:rPr lang="en-US" dirty="0"/>
            </a:br>
            <a:r>
              <a:rPr lang="en-US" dirty="0"/>
              <a:t>Second Line Optional</a:t>
            </a:r>
          </a:p>
        </p:txBody>
      </p:sp>
      <p:sp>
        <p:nvSpPr>
          <p:cNvPr id="10"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637086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7999"/>
          </a:xfrm>
          <a:prstGeom prst="rect">
            <a:avLst/>
          </a:prstGeom>
        </p:spPr>
      </p:pic>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5DDDFF7-2729-4FAF-A667-4CB93C152E4B}" type="datetime4">
              <a:rPr lang="en-US" smtClean="0"/>
              <a:t>February 22, 2018</a:t>
            </a:fld>
            <a:endParaRPr lang="en-US"/>
          </a:p>
        </p:txBody>
      </p:sp>
      <p:sp>
        <p:nvSpPr>
          <p:cNvPr id="5" name="Footer Placeholder 4"/>
          <p:cNvSpPr>
            <a:spLocks noGrp="1"/>
          </p:cNvSpPr>
          <p:nvPr>
            <p:ph type="ftr" sz="quarter" idx="11"/>
          </p:nvPr>
        </p:nvSpPr>
        <p:spPr/>
        <p:txBody>
          <a:bodyPr/>
          <a:lstStyle/>
          <a:p>
            <a:r>
              <a:rPr lang="en-US"/>
              <a:t>©2016 Frontline Education Confidential &amp; Proprietary</a:t>
            </a:r>
          </a:p>
        </p:txBody>
      </p:sp>
      <p:sp>
        <p:nvSpPr>
          <p:cNvPr id="9" name="Title 1"/>
          <p:cNvSpPr>
            <a:spLocks noGrp="1"/>
          </p:cNvSpPr>
          <p:nvPr>
            <p:ph type="title" hasCustomPrompt="1"/>
          </p:nvPr>
        </p:nvSpPr>
        <p:spPr>
          <a:xfrm>
            <a:off x="731520" y="480218"/>
            <a:ext cx="6858000" cy="1325563"/>
          </a:xfrm>
        </p:spPr>
        <p:txBody>
          <a:bodyPr/>
          <a:lstStyle>
            <a:lvl1pPr>
              <a:defRPr baseline="0"/>
            </a:lvl1pPr>
          </a:lstStyle>
          <a:p>
            <a:r>
              <a:rPr lang="en-US" dirty="0"/>
              <a:t>Blank Text Header</a:t>
            </a:r>
            <a:br>
              <a:rPr lang="en-US" dirty="0"/>
            </a:br>
            <a:r>
              <a:rPr lang="en-US" dirty="0"/>
              <a:t>Second Line Optional</a:t>
            </a:r>
          </a:p>
        </p:txBody>
      </p:sp>
      <p:sp>
        <p:nvSpPr>
          <p:cNvPr id="10"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3007612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9"/>
          </a:xfrm>
          <a:prstGeom prst="rect">
            <a:avLst/>
          </a:prstGeom>
        </p:spPr>
      </p:pic>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5DDDFF7-2729-4FAF-A667-4CB93C152E4B}" type="datetime4">
              <a:rPr lang="en-US" smtClean="0"/>
              <a:t>February 22, 2018</a:t>
            </a:fld>
            <a:endParaRPr lang="en-US"/>
          </a:p>
        </p:txBody>
      </p:sp>
      <p:sp>
        <p:nvSpPr>
          <p:cNvPr id="5" name="Footer Placeholder 4"/>
          <p:cNvSpPr>
            <a:spLocks noGrp="1"/>
          </p:cNvSpPr>
          <p:nvPr>
            <p:ph type="ftr" sz="quarter" idx="11"/>
          </p:nvPr>
        </p:nvSpPr>
        <p:spPr/>
        <p:txBody>
          <a:bodyPr/>
          <a:lstStyle/>
          <a:p>
            <a:r>
              <a:rPr lang="en-US"/>
              <a:t>©2016 Frontline Education Confidential &amp; Proprietary</a:t>
            </a:r>
          </a:p>
        </p:txBody>
      </p:sp>
      <p:sp>
        <p:nvSpPr>
          <p:cNvPr id="9" name="Title 1"/>
          <p:cNvSpPr>
            <a:spLocks noGrp="1"/>
          </p:cNvSpPr>
          <p:nvPr>
            <p:ph type="title" hasCustomPrompt="1"/>
          </p:nvPr>
        </p:nvSpPr>
        <p:spPr>
          <a:xfrm>
            <a:off x="731520" y="480218"/>
            <a:ext cx="6858000" cy="1325563"/>
          </a:xfrm>
        </p:spPr>
        <p:txBody>
          <a:bodyPr/>
          <a:lstStyle>
            <a:lvl1pPr>
              <a:defRPr baseline="0"/>
            </a:lvl1pPr>
          </a:lstStyle>
          <a:p>
            <a:r>
              <a:rPr lang="en-US" dirty="0"/>
              <a:t>Blank Text Header</a:t>
            </a:r>
            <a:br>
              <a:rPr lang="en-US" dirty="0"/>
            </a:br>
            <a:r>
              <a:rPr lang="en-US" dirty="0"/>
              <a:t>Second Line Optional</a:t>
            </a:r>
          </a:p>
        </p:txBody>
      </p:sp>
      <p:sp>
        <p:nvSpPr>
          <p:cNvPr id="10"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6360232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DARK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7999"/>
          </a:xfrm>
          <a:prstGeom prst="rect">
            <a:avLst/>
          </a:prstGeom>
        </p:spPr>
      </p:pic>
      <p:sp>
        <p:nvSpPr>
          <p:cNvPr id="3" name="Content Placeholder 2"/>
          <p:cNvSpPr>
            <a:spLocks noGrp="1"/>
          </p:cNvSpPr>
          <p:nvPr>
            <p:ph idx="1"/>
          </p:nvPr>
        </p:nvSpPr>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5DDDFF7-2729-4FAF-A667-4CB93C152E4B}" type="datetime4">
              <a:rPr lang="en-US" smtClean="0"/>
              <a:t>February 22, 2018</a:t>
            </a:fld>
            <a:endParaRPr lang="en-US"/>
          </a:p>
        </p:txBody>
      </p:sp>
      <p:sp>
        <p:nvSpPr>
          <p:cNvPr id="5" name="Footer Placeholder 4"/>
          <p:cNvSpPr>
            <a:spLocks noGrp="1"/>
          </p:cNvSpPr>
          <p:nvPr>
            <p:ph type="ftr" sz="quarter" idx="11"/>
          </p:nvPr>
        </p:nvSpPr>
        <p:spPr/>
        <p:txBody>
          <a:bodyPr/>
          <a:lstStyle/>
          <a:p>
            <a:r>
              <a:rPr lang="en-US"/>
              <a:t>©2016 Frontline Education Confidential &amp; Proprietary</a:t>
            </a:r>
          </a:p>
        </p:txBody>
      </p:sp>
      <p:sp>
        <p:nvSpPr>
          <p:cNvPr id="9" name="Title 1"/>
          <p:cNvSpPr>
            <a:spLocks noGrp="1"/>
          </p:cNvSpPr>
          <p:nvPr>
            <p:ph type="title" hasCustomPrompt="1"/>
          </p:nvPr>
        </p:nvSpPr>
        <p:spPr>
          <a:xfrm>
            <a:off x="731520" y="480218"/>
            <a:ext cx="6858000" cy="1325563"/>
          </a:xfrm>
        </p:spPr>
        <p:txBody>
          <a:bodyPr/>
          <a:lstStyle>
            <a:lvl1pPr>
              <a:defRPr baseline="0">
                <a:solidFill>
                  <a:schemeClr val="bg2"/>
                </a:solidFill>
              </a:defRPr>
            </a:lvl1pPr>
          </a:lstStyle>
          <a:p>
            <a:r>
              <a:rPr lang="en-US" dirty="0"/>
              <a:t>Dark Blank Text Header</a:t>
            </a:r>
            <a:br>
              <a:rPr lang="en-US" dirty="0"/>
            </a:br>
            <a:r>
              <a:rPr lang="en-US" dirty="0"/>
              <a:t>Second Line Optional</a:t>
            </a:r>
          </a:p>
        </p:txBody>
      </p:sp>
      <p:sp>
        <p:nvSpPr>
          <p:cNvPr id="10"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251788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DARK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9"/>
          </a:xfrm>
          <a:prstGeom prst="rect">
            <a:avLst/>
          </a:prstGeom>
        </p:spPr>
      </p:pic>
      <p:sp>
        <p:nvSpPr>
          <p:cNvPr id="3" name="Content Placeholder 2"/>
          <p:cNvSpPr>
            <a:spLocks noGrp="1"/>
          </p:cNvSpPr>
          <p:nvPr>
            <p:ph idx="1"/>
          </p:nvPr>
        </p:nvSpPr>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5DDDFF7-2729-4FAF-A667-4CB93C152E4B}" type="datetime4">
              <a:rPr lang="en-US" smtClean="0"/>
              <a:t>February 22, 2018</a:t>
            </a:fld>
            <a:endParaRPr lang="en-US"/>
          </a:p>
        </p:txBody>
      </p:sp>
      <p:sp>
        <p:nvSpPr>
          <p:cNvPr id="5" name="Footer Placeholder 4"/>
          <p:cNvSpPr>
            <a:spLocks noGrp="1"/>
          </p:cNvSpPr>
          <p:nvPr>
            <p:ph type="ftr" sz="quarter" idx="11"/>
          </p:nvPr>
        </p:nvSpPr>
        <p:spPr/>
        <p:txBody>
          <a:bodyPr/>
          <a:lstStyle/>
          <a:p>
            <a:r>
              <a:rPr lang="en-US"/>
              <a:t>©2016 Frontline Education Confidential &amp; Proprietary</a:t>
            </a:r>
          </a:p>
        </p:txBody>
      </p:sp>
      <p:sp>
        <p:nvSpPr>
          <p:cNvPr id="9" name="Title 1"/>
          <p:cNvSpPr>
            <a:spLocks noGrp="1"/>
          </p:cNvSpPr>
          <p:nvPr>
            <p:ph type="title" hasCustomPrompt="1"/>
          </p:nvPr>
        </p:nvSpPr>
        <p:spPr>
          <a:xfrm>
            <a:off x="731520" y="480218"/>
            <a:ext cx="6858000" cy="1325563"/>
          </a:xfrm>
        </p:spPr>
        <p:txBody>
          <a:bodyPr/>
          <a:lstStyle>
            <a:lvl1pPr>
              <a:defRPr baseline="0">
                <a:solidFill>
                  <a:schemeClr val="bg2"/>
                </a:solidFill>
              </a:defRPr>
            </a:lvl1pPr>
          </a:lstStyle>
          <a:p>
            <a:r>
              <a:rPr lang="en-US" dirty="0"/>
              <a:t>Dark Blank Text Header</a:t>
            </a:r>
            <a:br>
              <a:rPr lang="en-US" dirty="0"/>
            </a:br>
            <a:r>
              <a:rPr lang="en-US" dirty="0"/>
              <a:t>Second Line Optional</a:t>
            </a:r>
          </a:p>
        </p:txBody>
      </p:sp>
      <p:sp>
        <p:nvSpPr>
          <p:cNvPr id="10"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4673904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Two Columns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2" name="Title 1"/>
          <p:cNvSpPr>
            <a:spLocks noGrp="1"/>
          </p:cNvSpPr>
          <p:nvPr>
            <p:ph type="title" hasCustomPrompt="1"/>
          </p:nvPr>
        </p:nvSpPr>
        <p:spPr>
          <a:xfrm>
            <a:off x="731520" y="480219"/>
            <a:ext cx="6858000" cy="1325563"/>
          </a:xfrm>
        </p:spPr>
        <p:txBody>
          <a:bodyPr/>
          <a:lstStyle>
            <a:lvl1pPr>
              <a:defRPr/>
            </a:lvl1pPr>
          </a:lstStyle>
          <a:p>
            <a:r>
              <a:rPr lang="en-US" dirty="0"/>
              <a:t>Text Two Columns Header</a:t>
            </a:r>
            <a:br>
              <a:rPr lang="en-US" dirty="0"/>
            </a:br>
            <a:r>
              <a:rPr lang="en-US" dirty="0"/>
              <a:t>Second Line Optional</a:t>
            </a:r>
          </a:p>
        </p:txBody>
      </p:sp>
      <p:sp>
        <p:nvSpPr>
          <p:cNvPr id="5" name="Date Placeholder 4"/>
          <p:cNvSpPr>
            <a:spLocks noGrp="1"/>
          </p:cNvSpPr>
          <p:nvPr>
            <p:ph type="dt" sz="half" idx="10"/>
          </p:nvPr>
        </p:nvSpPr>
        <p:spPr/>
        <p:txBody>
          <a:bodyPr/>
          <a:lstStyle/>
          <a:p>
            <a:fld id="{3DAD1974-8BEF-4F35-9BBA-FF2B334DB323}" type="datetime4">
              <a:rPr lang="en-US" smtClean="0"/>
              <a:t>February 22, 2018</a:t>
            </a:fld>
            <a:endParaRPr lang="en-US"/>
          </a:p>
        </p:txBody>
      </p:sp>
      <p:sp>
        <p:nvSpPr>
          <p:cNvPr id="6" name="Footer Placeholder 5"/>
          <p:cNvSpPr>
            <a:spLocks noGrp="1"/>
          </p:cNvSpPr>
          <p:nvPr>
            <p:ph type="ftr" sz="quarter" idx="11"/>
          </p:nvPr>
        </p:nvSpPr>
        <p:spPr/>
        <p:txBody>
          <a:bodyPr/>
          <a:lstStyle/>
          <a:p>
            <a:r>
              <a:rPr lang="en-US"/>
              <a:t>©2016 Frontline Education Confidential &amp; Proprietary</a:t>
            </a:r>
          </a:p>
        </p:txBody>
      </p:sp>
      <p:sp>
        <p:nvSpPr>
          <p:cNvPr id="13" name="Text Placeholder 11"/>
          <p:cNvSpPr>
            <a:spLocks noGrp="1"/>
          </p:cNvSpPr>
          <p:nvPr>
            <p:ph type="body" sz="quarter" idx="13" hasCustomPrompt="1"/>
          </p:nvPr>
        </p:nvSpPr>
        <p:spPr>
          <a:xfrm>
            <a:off x="731518" y="2286000"/>
            <a:ext cx="10685781" cy="3840480"/>
          </a:xfrm>
        </p:spPr>
        <p:txBody>
          <a:bodyPr numCol="2" spcCol="182880"/>
          <a:lstStyle>
            <a:lvl1pPr>
              <a:defRPr/>
            </a:lvl1pPr>
            <a:lvl2pPr marL="685800" marR="0"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lvl2pPr>
          </a:lstStyle>
          <a:p>
            <a:pPr lvl="0"/>
            <a:r>
              <a:rPr lang="en-US" dirty="0"/>
              <a:t>Click to edit Master text styles</a:t>
            </a:r>
            <a:br>
              <a:rPr lang="en-US" dirty="0"/>
            </a:br>
            <a:r>
              <a:rPr lang="en-US" dirty="0"/>
              <a:t>Quo </a:t>
            </a:r>
            <a:r>
              <a:rPr lang="en-US" dirty="0" err="1"/>
              <a:t>feugiat</a:t>
            </a:r>
            <a:r>
              <a:rPr lang="en-US" dirty="0"/>
              <a:t> </a:t>
            </a:r>
            <a:r>
              <a:rPr lang="en-US" dirty="0" err="1"/>
              <a:t>referrentur</a:t>
            </a:r>
            <a:r>
              <a:rPr lang="en-US" dirty="0"/>
              <a:t> an, </a:t>
            </a:r>
            <a:r>
              <a:rPr lang="en-US" dirty="0" err="1"/>
              <a:t>unum</a:t>
            </a:r>
            <a:r>
              <a:rPr lang="en-US" dirty="0"/>
              <a:t> </a:t>
            </a:r>
            <a:r>
              <a:rPr lang="en-US" dirty="0" err="1"/>
              <a:t>aperiri</a:t>
            </a:r>
            <a:r>
              <a:rPr lang="en-US" dirty="0"/>
              <a:t> </a:t>
            </a:r>
            <a:r>
              <a:rPr lang="en-US" dirty="0" err="1"/>
              <a:t>abhorreant</a:t>
            </a:r>
            <a:r>
              <a:rPr lang="en-US" dirty="0"/>
              <a:t> et </a:t>
            </a:r>
            <a:r>
              <a:rPr lang="en-US" dirty="0" err="1"/>
              <a:t>nec</a:t>
            </a:r>
            <a:r>
              <a:rPr lang="en-US" dirty="0"/>
              <a:t>, </a:t>
            </a:r>
            <a:r>
              <a:rPr lang="en-US" dirty="0" err="1"/>
              <a:t>nec</a:t>
            </a:r>
            <a:r>
              <a:rPr lang="en-US" dirty="0"/>
              <a:t> </a:t>
            </a:r>
            <a:r>
              <a:rPr lang="en-US" dirty="0" err="1"/>
              <a:t>eu</a:t>
            </a:r>
            <a:r>
              <a:rPr lang="en-US" dirty="0"/>
              <a:t> </a:t>
            </a:r>
            <a:r>
              <a:rPr lang="en-US" dirty="0" err="1"/>
              <a:t>lucilius</a:t>
            </a:r>
            <a:r>
              <a:rPr lang="en-US" dirty="0"/>
              <a:t> </a:t>
            </a:r>
            <a:r>
              <a:rPr lang="en-US" dirty="0" err="1"/>
              <a:t>salutatus</a:t>
            </a:r>
            <a:r>
              <a:rPr lang="en-US" dirty="0"/>
              <a:t>. </a:t>
            </a:r>
            <a:r>
              <a:rPr lang="en-US" dirty="0" err="1"/>
              <a:t>Agam</a:t>
            </a:r>
            <a:r>
              <a:rPr lang="en-US" dirty="0"/>
              <a:t> </a:t>
            </a:r>
            <a:r>
              <a:rPr lang="en-US" dirty="0" err="1"/>
              <a:t>legere</a:t>
            </a:r>
            <a:r>
              <a:rPr lang="en-US" dirty="0"/>
              <a:t> </a:t>
            </a:r>
            <a:r>
              <a:rPr lang="en-US" dirty="0" err="1"/>
              <a:t>petentium</a:t>
            </a:r>
            <a:r>
              <a:rPr lang="en-US" dirty="0"/>
              <a:t> no pro, </a:t>
            </a:r>
            <a:r>
              <a:rPr lang="en-US" dirty="0" err="1"/>
              <a:t>atqui</a:t>
            </a:r>
            <a:r>
              <a:rPr lang="en-US" dirty="0"/>
              <a:t> </a:t>
            </a:r>
            <a:r>
              <a:rPr lang="en-US" dirty="0" err="1"/>
              <a:t>explicari</a:t>
            </a:r>
            <a:r>
              <a:rPr lang="en-US" dirty="0"/>
              <a:t> sit ad. Sit ad </a:t>
            </a:r>
            <a:r>
              <a:rPr lang="en-US" dirty="0" err="1"/>
              <a:t>munere</a:t>
            </a:r>
            <a:r>
              <a:rPr lang="en-US" dirty="0"/>
              <a:t> </a:t>
            </a:r>
            <a:r>
              <a:rPr lang="en-US" dirty="0" err="1"/>
              <a:t>consequat</a:t>
            </a:r>
            <a:r>
              <a:rPr lang="en-US" dirty="0"/>
              <a:t>, </a:t>
            </a:r>
            <a:r>
              <a:rPr lang="en-US" dirty="0" err="1"/>
              <a:t>mei</a:t>
            </a:r>
            <a:r>
              <a:rPr lang="en-US" dirty="0"/>
              <a:t> </a:t>
            </a:r>
            <a:r>
              <a:rPr lang="en-US" dirty="0" err="1"/>
              <a:t>regione</a:t>
            </a:r>
            <a:r>
              <a:rPr lang="en-US" dirty="0"/>
              <a:t> </a:t>
            </a:r>
            <a:r>
              <a:rPr lang="en-US" dirty="0" err="1"/>
              <a:t>nonumes</a:t>
            </a:r>
            <a:r>
              <a:rPr lang="en-US" dirty="0"/>
              <a:t> </a:t>
            </a:r>
            <a:r>
              <a:rPr lang="en-US" dirty="0" err="1"/>
              <a:t>fabellas</a:t>
            </a:r>
            <a:r>
              <a:rPr lang="en-US" dirty="0"/>
              <a:t> et, </a:t>
            </a:r>
            <a:r>
              <a:rPr lang="en-US" dirty="0" err="1"/>
              <a:t>ei</a:t>
            </a:r>
            <a:r>
              <a:rPr lang="en-US" dirty="0"/>
              <a:t> </a:t>
            </a:r>
            <a:r>
              <a:rPr lang="en-US" dirty="0" err="1"/>
              <a:t>etiam</a:t>
            </a:r>
            <a:r>
              <a:rPr lang="en-US" dirty="0"/>
              <a:t> </a:t>
            </a:r>
            <a:r>
              <a:rPr lang="en-US" dirty="0" err="1"/>
              <a:t>utroque</a:t>
            </a:r>
            <a:r>
              <a:rPr lang="en-US" dirty="0"/>
              <a:t> mea. </a:t>
            </a:r>
            <a:r>
              <a:rPr lang="en-US" dirty="0" err="1"/>
              <a:t>Eum</a:t>
            </a:r>
            <a:r>
              <a:rPr lang="en-US" dirty="0"/>
              <a:t> </a:t>
            </a:r>
            <a:r>
              <a:rPr lang="en-US" dirty="0" err="1"/>
              <a:t>ferri</a:t>
            </a:r>
            <a:r>
              <a:rPr lang="en-US" dirty="0"/>
              <a:t> omnium </a:t>
            </a:r>
            <a:r>
              <a:rPr lang="en-US" dirty="0" err="1"/>
              <a:t>utroque</a:t>
            </a:r>
            <a:r>
              <a:rPr lang="en-US" dirty="0"/>
              <a:t>.</a:t>
            </a:r>
          </a:p>
          <a:p>
            <a:pPr lvl="0"/>
            <a:endParaRPr lang="en-US" dirty="0"/>
          </a:p>
          <a:p>
            <a:pPr lvl="0"/>
            <a:r>
              <a:rPr lang="en-US" dirty="0"/>
              <a:t>Click to edit Master text styles</a:t>
            </a:r>
          </a:p>
          <a:p>
            <a:pPr lvl="1"/>
            <a:r>
              <a:rPr lang="en-US" dirty="0"/>
              <a:t>Pro </a:t>
            </a:r>
            <a:r>
              <a:rPr lang="en-US" dirty="0" err="1"/>
              <a:t>facilisi</a:t>
            </a:r>
            <a:r>
              <a:rPr lang="en-US" dirty="0"/>
              <a:t> </a:t>
            </a:r>
            <a:r>
              <a:rPr lang="en-US" dirty="0" err="1"/>
              <a:t>gubergren</a:t>
            </a:r>
            <a:r>
              <a:rPr lang="en-US" dirty="0"/>
              <a:t> ne, ex </a:t>
            </a:r>
            <a:r>
              <a:rPr lang="en-US" dirty="0" err="1"/>
              <a:t>habemus</a:t>
            </a:r>
            <a:r>
              <a:rPr lang="en-US" dirty="0"/>
              <a:t> </a:t>
            </a:r>
            <a:r>
              <a:rPr lang="en-US" dirty="0" err="1"/>
              <a:t>lobortis</a:t>
            </a:r>
            <a:r>
              <a:rPr lang="en-US" dirty="0"/>
              <a:t> </a:t>
            </a:r>
            <a:r>
              <a:rPr lang="en-US" dirty="0" err="1"/>
              <a:t>nec</a:t>
            </a:r>
            <a:r>
              <a:rPr lang="en-US" dirty="0"/>
              <a:t>, </a:t>
            </a:r>
            <a:r>
              <a:rPr lang="en-US" dirty="0" err="1"/>
              <a:t>usu</a:t>
            </a:r>
            <a:r>
              <a:rPr lang="en-US" dirty="0"/>
              <a:t> </a:t>
            </a:r>
            <a:r>
              <a:rPr lang="en-US" dirty="0" err="1"/>
              <a:t>te</a:t>
            </a:r>
            <a:r>
              <a:rPr lang="en-US" dirty="0"/>
              <a:t> </a:t>
            </a:r>
            <a:r>
              <a:rPr lang="en-US" dirty="0" err="1"/>
              <a:t>audire</a:t>
            </a:r>
            <a:r>
              <a:rPr lang="en-US" dirty="0"/>
              <a:t> </a:t>
            </a:r>
            <a:r>
              <a:rPr lang="en-US" dirty="0" err="1"/>
              <a:t>elaboraret</a:t>
            </a:r>
            <a:endParaRPr lang="en-US" dirty="0"/>
          </a:p>
          <a:p>
            <a:pPr marL="685800" marR="0" lvl="1"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pPr>
            <a:r>
              <a:rPr lang="en-US" dirty="0"/>
              <a:t>Pro </a:t>
            </a:r>
            <a:r>
              <a:rPr lang="en-US" dirty="0" err="1"/>
              <a:t>facilisi</a:t>
            </a:r>
            <a:r>
              <a:rPr lang="en-US" dirty="0"/>
              <a:t> </a:t>
            </a:r>
            <a:r>
              <a:rPr lang="en-US" dirty="0" err="1"/>
              <a:t>gubergren</a:t>
            </a:r>
            <a:r>
              <a:rPr lang="en-US" dirty="0"/>
              <a:t> ne, ex </a:t>
            </a:r>
            <a:r>
              <a:rPr lang="en-US" dirty="0" err="1"/>
              <a:t>habemus</a:t>
            </a:r>
            <a:r>
              <a:rPr lang="en-US" dirty="0"/>
              <a:t> </a:t>
            </a:r>
            <a:r>
              <a:rPr lang="en-US" dirty="0" err="1"/>
              <a:t>lobortis</a:t>
            </a:r>
            <a:r>
              <a:rPr lang="en-US" dirty="0"/>
              <a:t> </a:t>
            </a:r>
            <a:r>
              <a:rPr lang="en-US" dirty="0" err="1"/>
              <a:t>nec</a:t>
            </a:r>
            <a:r>
              <a:rPr lang="en-US" dirty="0"/>
              <a:t>, </a:t>
            </a:r>
            <a:r>
              <a:rPr lang="en-US" dirty="0" err="1"/>
              <a:t>usu</a:t>
            </a:r>
            <a:r>
              <a:rPr lang="en-US" dirty="0"/>
              <a:t> </a:t>
            </a:r>
            <a:r>
              <a:rPr lang="en-US" dirty="0" err="1"/>
              <a:t>te</a:t>
            </a:r>
            <a:r>
              <a:rPr lang="en-US" dirty="0"/>
              <a:t> </a:t>
            </a:r>
            <a:r>
              <a:rPr lang="en-US" dirty="0" err="1"/>
              <a:t>audire</a:t>
            </a:r>
            <a:r>
              <a:rPr lang="en-US" dirty="0"/>
              <a:t> </a:t>
            </a:r>
            <a:r>
              <a:rPr lang="en-US" dirty="0" err="1"/>
              <a:t>elaboraret</a:t>
            </a:r>
            <a:endParaRPr lang="en-US" dirty="0"/>
          </a:p>
          <a:p>
            <a:pPr marL="685800" marR="0" lvl="1"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pPr>
            <a:r>
              <a:rPr lang="en-US" dirty="0"/>
              <a:t>Pro </a:t>
            </a:r>
            <a:r>
              <a:rPr lang="en-US" dirty="0" err="1"/>
              <a:t>facilisi</a:t>
            </a:r>
            <a:r>
              <a:rPr lang="en-US" dirty="0"/>
              <a:t> </a:t>
            </a:r>
            <a:r>
              <a:rPr lang="en-US" dirty="0" err="1"/>
              <a:t>gubergren</a:t>
            </a:r>
            <a:r>
              <a:rPr lang="en-US" dirty="0"/>
              <a:t> ne, ex </a:t>
            </a:r>
            <a:r>
              <a:rPr lang="en-US" dirty="0" err="1"/>
              <a:t>habemus</a:t>
            </a:r>
            <a:r>
              <a:rPr lang="en-US" dirty="0"/>
              <a:t> </a:t>
            </a:r>
            <a:r>
              <a:rPr lang="en-US" dirty="0" err="1"/>
              <a:t>lobortis</a:t>
            </a:r>
            <a:r>
              <a:rPr lang="en-US" dirty="0"/>
              <a:t> </a:t>
            </a:r>
            <a:r>
              <a:rPr lang="en-US" dirty="0" err="1"/>
              <a:t>nec</a:t>
            </a:r>
            <a:r>
              <a:rPr lang="en-US" dirty="0"/>
              <a:t>, </a:t>
            </a:r>
            <a:r>
              <a:rPr lang="en-US" dirty="0" err="1"/>
              <a:t>usu</a:t>
            </a:r>
            <a:r>
              <a:rPr lang="en-US" dirty="0"/>
              <a:t> </a:t>
            </a:r>
            <a:r>
              <a:rPr lang="en-US" dirty="0" err="1"/>
              <a:t>te</a:t>
            </a:r>
            <a:r>
              <a:rPr lang="en-US" dirty="0"/>
              <a:t> </a:t>
            </a:r>
            <a:r>
              <a:rPr lang="en-US" dirty="0" err="1"/>
              <a:t>audire</a:t>
            </a:r>
            <a:r>
              <a:rPr lang="en-US" dirty="0"/>
              <a:t> </a:t>
            </a:r>
            <a:r>
              <a:rPr lang="en-US" dirty="0" err="1"/>
              <a:t>elaboraret</a:t>
            </a:r>
            <a:endParaRPr lang="en-US" dirty="0"/>
          </a:p>
          <a:p>
            <a:pPr marL="685800" marR="0" lvl="1"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pPr>
            <a:r>
              <a:rPr lang="en-US" dirty="0"/>
              <a:t>Pro </a:t>
            </a:r>
            <a:r>
              <a:rPr lang="en-US" dirty="0" err="1"/>
              <a:t>facilisi</a:t>
            </a:r>
            <a:r>
              <a:rPr lang="en-US" dirty="0"/>
              <a:t> </a:t>
            </a:r>
            <a:r>
              <a:rPr lang="en-US" dirty="0" err="1"/>
              <a:t>gubergren</a:t>
            </a:r>
            <a:r>
              <a:rPr lang="en-US" dirty="0"/>
              <a:t> ne, ex </a:t>
            </a:r>
            <a:r>
              <a:rPr lang="en-US" dirty="0" err="1"/>
              <a:t>habemus</a:t>
            </a:r>
            <a:r>
              <a:rPr lang="en-US" dirty="0"/>
              <a:t> </a:t>
            </a:r>
            <a:r>
              <a:rPr lang="en-US" dirty="0" err="1"/>
              <a:t>lobortis</a:t>
            </a:r>
            <a:r>
              <a:rPr lang="en-US" dirty="0"/>
              <a:t> </a:t>
            </a:r>
            <a:r>
              <a:rPr lang="en-US" dirty="0" err="1"/>
              <a:t>nec</a:t>
            </a:r>
            <a:r>
              <a:rPr lang="en-US" dirty="0"/>
              <a:t>, </a:t>
            </a:r>
            <a:r>
              <a:rPr lang="en-US" dirty="0" err="1"/>
              <a:t>usu</a:t>
            </a:r>
            <a:r>
              <a:rPr lang="en-US" dirty="0"/>
              <a:t> </a:t>
            </a:r>
            <a:r>
              <a:rPr lang="en-US" dirty="0" err="1"/>
              <a:t>te</a:t>
            </a:r>
            <a:r>
              <a:rPr lang="en-US" dirty="0"/>
              <a:t> </a:t>
            </a:r>
            <a:r>
              <a:rPr lang="en-US" dirty="0" err="1"/>
              <a:t>audire</a:t>
            </a:r>
            <a:r>
              <a:rPr lang="en-US" dirty="0"/>
              <a:t> </a:t>
            </a:r>
            <a:r>
              <a:rPr lang="en-US" dirty="0" err="1"/>
              <a:t>elaboraret</a:t>
            </a:r>
            <a:endParaRPr lang="en-US" dirty="0"/>
          </a:p>
          <a:p>
            <a:pPr lvl="1"/>
            <a:endParaRPr lang="en-US" dirty="0"/>
          </a:p>
          <a:p>
            <a:pPr lvl="1"/>
            <a:endParaRPr lang="en-US" dirty="0"/>
          </a:p>
        </p:txBody>
      </p:sp>
      <p:sp>
        <p:nvSpPr>
          <p:cNvPr id="10"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2145471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Two Columns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5" name="Date Placeholder 4"/>
          <p:cNvSpPr>
            <a:spLocks noGrp="1"/>
          </p:cNvSpPr>
          <p:nvPr>
            <p:ph type="dt" sz="half" idx="10"/>
          </p:nvPr>
        </p:nvSpPr>
        <p:spPr/>
        <p:txBody>
          <a:bodyPr/>
          <a:lstStyle/>
          <a:p>
            <a:fld id="{3DAD1974-8BEF-4F35-9BBA-FF2B334DB323}" type="datetime4">
              <a:rPr lang="en-US" smtClean="0"/>
              <a:t>February 22, 2018</a:t>
            </a:fld>
            <a:endParaRPr lang="en-US"/>
          </a:p>
        </p:txBody>
      </p:sp>
      <p:sp>
        <p:nvSpPr>
          <p:cNvPr id="6" name="Footer Placeholder 5"/>
          <p:cNvSpPr>
            <a:spLocks noGrp="1"/>
          </p:cNvSpPr>
          <p:nvPr>
            <p:ph type="ftr" sz="quarter" idx="11"/>
          </p:nvPr>
        </p:nvSpPr>
        <p:spPr/>
        <p:txBody>
          <a:bodyPr/>
          <a:lstStyle/>
          <a:p>
            <a:r>
              <a:rPr lang="en-US"/>
              <a:t>©2016 Frontline Education Confidential &amp; Proprietary</a:t>
            </a:r>
          </a:p>
        </p:txBody>
      </p:sp>
      <p:sp>
        <p:nvSpPr>
          <p:cNvPr id="13" name="Text Placeholder 11"/>
          <p:cNvSpPr>
            <a:spLocks noGrp="1"/>
          </p:cNvSpPr>
          <p:nvPr>
            <p:ph type="body" sz="quarter" idx="13" hasCustomPrompt="1"/>
          </p:nvPr>
        </p:nvSpPr>
        <p:spPr>
          <a:xfrm>
            <a:off x="731518" y="2286000"/>
            <a:ext cx="10685781" cy="3840480"/>
          </a:xfrm>
        </p:spPr>
        <p:txBody>
          <a:bodyPr numCol="2" spcCol="182880"/>
          <a:lstStyle>
            <a:lvl1pPr>
              <a:defRPr/>
            </a:lvl1pPr>
            <a:lvl2pPr marL="685800" marR="0"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lvl2pPr>
          </a:lstStyle>
          <a:p>
            <a:pPr lvl="0"/>
            <a:r>
              <a:rPr lang="en-US" dirty="0"/>
              <a:t>Click to edit Master text styles</a:t>
            </a:r>
            <a:br>
              <a:rPr lang="en-US" dirty="0"/>
            </a:br>
            <a:r>
              <a:rPr lang="en-US" dirty="0"/>
              <a:t>Quo </a:t>
            </a:r>
            <a:r>
              <a:rPr lang="en-US" dirty="0" err="1"/>
              <a:t>feugiat</a:t>
            </a:r>
            <a:r>
              <a:rPr lang="en-US" dirty="0"/>
              <a:t> </a:t>
            </a:r>
            <a:r>
              <a:rPr lang="en-US" dirty="0" err="1"/>
              <a:t>referrentur</a:t>
            </a:r>
            <a:r>
              <a:rPr lang="en-US" dirty="0"/>
              <a:t> an, </a:t>
            </a:r>
            <a:r>
              <a:rPr lang="en-US" dirty="0" err="1"/>
              <a:t>unum</a:t>
            </a:r>
            <a:r>
              <a:rPr lang="en-US" dirty="0"/>
              <a:t> </a:t>
            </a:r>
            <a:r>
              <a:rPr lang="en-US" dirty="0" err="1"/>
              <a:t>aperiri</a:t>
            </a:r>
            <a:r>
              <a:rPr lang="en-US" dirty="0"/>
              <a:t> </a:t>
            </a:r>
            <a:r>
              <a:rPr lang="en-US" dirty="0" err="1"/>
              <a:t>abhorreant</a:t>
            </a:r>
            <a:r>
              <a:rPr lang="en-US" dirty="0"/>
              <a:t> et </a:t>
            </a:r>
            <a:r>
              <a:rPr lang="en-US" dirty="0" err="1"/>
              <a:t>nec</a:t>
            </a:r>
            <a:r>
              <a:rPr lang="en-US" dirty="0"/>
              <a:t>, </a:t>
            </a:r>
            <a:r>
              <a:rPr lang="en-US" dirty="0" err="1"/>
              <a:t>nec</a:t>
            </a:r>
            <a:r>
              <a:rPr lang="en-US" dirty="0"/>
              <a:t> </a:t>
            </a:r>
            <a:r>
              <a:rPr lang="en-US" dirty="0" err="1"/>
              <a:t>eu</a:t>
            </a:r>
            <a:r>
              <a:rPr lang="en-US" dirty="0"/>
              <a:t> </a:t>
            </a:r>
            <a:r>
              <a:rPr lang="en-US" dirty="0" err="1"/>
              <a:t>lucilius</a:t>
            </a:r>
            <a:r>
              <a:rPr lang="en-US" dirty="0"/>
              <a:t> </a:t>
            </a:r>
            <a:r>
              <a:rPr lang="en-US" dirty="0" err="1"/>
              <a:t>salutatus</a:t>
            </a:r>
            <a:r>
              <a:rPr lang="en-US" dirty="0"/>
              <a:t>. </a:t>
            </a:r>
            <a:r>
              <a:rPr lang="en-US" dirty="0" err="1"/>
              <a:t>Agam</a:t>
            </a:r>
            <a:r>
              <a:rPr lang="en-US" dirty="0"/>
              <a:t> </a:t>
            </a:r>
            <a:r>
              <a:rPr lang="en-US" dirty="0" err="1"/>
              <a:t>legere</a:t>
            </a:r>
            <a:r>
              <a:rPr lang="en-US" dirty="0"/>
              <a:t> </a:t>
            </a:r>
            <a:r>
              <a:rPr lang="en-US" dirty="0" err="1"/>
              <a:t>petentium</a:t>
            </a:r>
            <a:r>
              <a:rPr lang="en-US" dirty="0"/>
              <a:t> no pro, </a:t>
            </a:r>
            <a:r>
              <a:rPr lang="en-US" dirty="0" err="1"/>
              <a:t>atqui</a:t>
            </a:r>
            <a:r>
              <a:rPr lang="en-US" dirty="0"/>
              <a:t> </a:t>
            </a:r>
            <a:r>
              <a:rPr lang="en-US" dirty="0" err="1"/>
              <a:t>explicari</a:t>
            </a:r>
            <a:r>
              <a:rPr lang="en-US" dirty="0"/>
              <a:t> sit ad. Sit ad </a:t>
            </a:r>
            <a:r>
              <a:rPr lang="en-US" dirty="0" err="1"/>
              <a:t>munere</a:t>
            </a:r>
            <a:r>
              <a:rPr lang="en-US" dirty="0"/>
              <a:t> </a:t>
            </a:r>
            <a:r>
              <a:rPr lang="en-US" dirty="0" err="1"/>
              <a:t>consequat</a:t>
            </a:r>
            <a:r>
              <a:rPr lang="en-US" dirty="0"/>
              <a:t>, </a:t>
            </a:r>
            <a:r>
              <a:rPr lang="en-US" dirty="0" err="1"/>
              <a:t>mei</a:t>
            </a:r>
            <a:r>
              <a:rPr lang="en-US" dirty="0"/>
              <a:t> </a:t>
            </a:r>
            <a:r>
              <a:rPr lang="en-US" dirty="0" err="1"/>
              <a:t>regione</a:t>
            </a:r>
            <a:r>
              <a:rPr lang="en-US" dirty="0"/>
              <a:t> </a:t>
            </a:r>
            <a:r>
              <a:rPr lang="en-US" dirty="0" err="1"/>
              <a:t>nonumes</a:t>
            </a:r>
            <a:r>
              <a:rPr lang="en-US" dirty="0"/>
              <a:t> </a:t>
            </a:r>
            <a:r>
              <a:rPr lang="en-US" dirty="0" err="1"/>
              <a:t>fabellas</a:t>
            </a:r>
            <a:r>
              <a:rPr lang="en-US" dirty="0"/>
              <a:t> et, </a:t>
            </a:r>
            <a:r>
              <a:rPr lang="en-US" dirty="0" err="1"/>
              <a:t>ei</a:t>
            </a:r>
            <a:r>
              <a:rPr lang="en-US" dirty="0"/>
              <a:t> </a:t>
            </a:r>
            <a:r>
              <a:rPr lang="en-US" dirty="0" err="1"/>
              <a:t>etiam</a:t>
            </a:r>
            <a:r>
              <a:rPr lang="en-US" dirty="0"/>
              <a:t> </a:t>
            </a:r>
            <a:r>
              <a:rPr lang="en-US" dirty="0" err="1"/>
              <a:t>utroque</a:t>
            </a:r>
            <a:r>
              <a:rPr lang="en-US" dirty="0"/>
              <a:t> mea. </a:t>
            </a:r>
            <a:r>
              <a:rPr lang="en-US" dirty="0" err="1"/>
              <a:t>Eum</a:t>
            </a:r>
            <a:r>
              <a:rPr lang="en-US" dirty="0"/>
              <a:t> </a:t>
            </a:r>
            <a:r>
              <a:rPr lang="en-US" dirty="0" err="1"/>
              <a:t>ferri</a:t>
            </a:r>
            <a:r>
              <a:rPr lang="en-US" dirty="0"/>
              <a:t> omnium </a:t>
            </a:r>
            <a:r>
              <a:rPr lang="en-US" dirty="0" err="1"/>
              <a:t>utroque</a:t>
            </a:r>
            <a:r>
              <a:rPr lang="en-US" dirty="0"/>
              <a:t>.</a:t>
            </a:r>
          </a:p>
          <a:p>
            <a:pPr lvl="0"/>
            <a:endParaRPr lang="en-US" dirty="0"/>
          </a:p>
          <a:p>
            <a:pPr lvl="0"/>
            <a:r>
              <a:rPr lang="en-US" dirty="0"/>
              <a:t>Click to edit Master text styles</a:t>
            </a:r>
          </a:p>
          <a:p>
            <a:pPr lvl="1"/>
            <a:r>
              <a:rPr lang="en-US" dirty="0"/>
              <a:t>Pro </a:t>
            </a:r>
            <a:r>
              <a:rPr lang="en-US" dirty="0" err="1"/>
              <a:t>facilisi</a:t>
            </a:r>
            <a:r>
              <a:rPr lang="en-US" dirty="0"/>
              <a:t> </a:t>
            </a:r>
            <a:r>
              <a:rPr lang="en-US" dirty="0" err="1"/>
              <a:t>gubergren</a:t>
            </a:r>
            <a:r>
              <a:rPr lang="en-US" dirty="0"/>
              <a:t> ne, ex </a:t>
            </a:r>
            <a:r>
              <a:rPr lang="en-US" dirty="0" err="1"/>
              <a:t>habemus</a:t>
            </a:r>
            <a:r>
              <a:rPr lang="en-US" dirty="0"/>
              <a:t> </a:t>
            </a:r>
            <a:r>
              <a:rPr lang="en-US" dirty="0" err="1"/>
              <a:t>lobortis</a:t>
            </a:r>
            <a:r>
              <a:rPr lang="en-US" dirty="0"/>
              <a:t> </a:t>
            </a:r>
            <a:r>
              <a:rPr lang="en-US" dirty="0" err="1"/>
              <a:t>nec</a:t>
            </a:r>
            <a:r>
              <a:rPr lang="en-US" dirty="0"/>
              <a:t>, </a:t>
            </a:r>
            <a:r>
              <a:rPr lang="en-US" dirty="0" err="1"/>
              <a:t>usu</a:t>
            </a:r>
            <a:r>
              <a:rPr lang="en-US" dirty="0"/>
              <a:t> </a:t>
            </a:r>
            <a:r>
              <a:rPr lang="en-US" dirty="0" err="1"/>
              <a:t>te</a:t>
            </a:r>
            <a:r>
              <a:rPr lang="en-US" dirty="0"/>
              <a:t> </a:t>
            </a:r>
            <a:r>
              <a:rPr lang="en-US" dirty="0" err="1"/>
              <a:t>audire</a:t>
            </a:r>
            <a:r>
              <a:rPr lang="en-US" dirty="0"/>
              <a:t> </a:t>
            </a:r>
            <a:r>
              <a:rPr lang="en-US" dirty="0" err="1"/>
              <a:t>elaboraret</a:t>
            </a:r>
            <a:endParaRPr lang="en-US" dirty="0"/>
          </a:p>
          <a:p>
            <a:pPr marL="685800" marR="0" lvl="1"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pPr>
            <a:r>
              <a:rPr lang="en-US" dirty="0"/>
              <a:t>Pro </a:t>
            </a:r>
            <a:r>
              <a:rPr lang="en-US" dirty="0" err="1"/>
              <a:t>facilisi</a:t>
            </a:r>
            <a:r>
              <a:rPr lang="en-US" dirty="0"/>
              <a:t> </a:t>
            </a:r>
            <a:r>
              <a:rPr lang="en-US" dirty="0" err="1"/>
              <a:t>gubergren</a:t>
            </a:r>
            <a:r>
              <a:rPr lang="en-US" dirty="0"/>
              <a:t> ne, ex </a:t>
            </a:r>
            <a:r>
              <a:rPr lang="en-US" dirty="0" err="1"/>
              <a:t>habemus</a:t>
            </a:r>
            <a:r>
              <a:rPr lang="en-US" dirty="0"/>
              <a:t> </a:t>
            </a:r>
            <a:r>
              <a:rPr lang="en-US" dirty="0" err="1"/>
              <a:t>lobortis</a:t>
            </a:r>
            <a:r>
              <a:rPr lang="en-US" dirty="0"/>
              <a:t> </a:t>
            </a:r>
            <a:r>
              <a:rPr lang="en-US" dirty="0" err="1"/>
              <a:t>nec</a:t>
            </a:r>
            <a:r>
              <a:rPr lang="en-US" dirty="0"/>
              <a:t>, </a:t>
            </a:r>
            <a:r>
              <a:rPr lang="en-US" dirty="0" err="1"/>
              <a:t>usu</a:t>
            </a:r>
            <a:r>
              <a:rPr lang="en-US" dirty="0"/>
              <a:t> </a:t>
            </a:r>
            <a:r>
              <a:rPr lang="en-US" dirty="0" err="1"/>
              <a:t>te</a:t>
            </a:r>
            <a:r>
              <a:rPr lang="en-US" dirty="0"/>
              <a:t> </a:t>
            </a:r>
            <a:r>
              <a:rPr lang="en-US" dirty="0" err="1"/>
              <a:t>audire</a:t>
            </a:r>
            <a:r>
              <a:rPr lang="en-US" dirty="0"/>
              <a:t> </a:t>
            </a:r>
            <a:r>
              <a:rPr lang="en-US" dirty="0" err="1"/>
              <a:t>elaboraret</a:t>
            </a:r>
            <a:endParaRPr lang="en-US" dirty="0"/>
          </a:p>
          <a:p>
            <a:pPr marL="685800" marR="0" lvl="1"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pPr>
            <a:r>
              <a:rPr lang="en-US" dirty="0"/>
              <a:t>Pro </a:t>
            </a:r>
            <a:r>
              <a:rPr lang="en-US" dirty="0" err="1"/>
              <a:t>facilisi</a:t>
            </a:r>
            <a:r>
              <a:rPr lang="en-US" dirty="0"/>
              <a:t> </a:t>
            </a:r>
            <a:r>
              <a:rPr lang="en-US" dirty="0" err="1"/>
              <a:t>gubergren</a:t>
            </a:r>
            <a:r>
              <a:rPr lang="en-US" dirty="0"/>
              <a:t> ne, ex </a:t>
            </a:r>
            <a:r>
              <a:rPr lang="en-US" dirty="0" err="1"/>
              <a:t>habemus</a:t>
            </a:r>
            <a:r>
              <a:rPr lang="en-US" dirty="0"/>
              <a:t> </a:t>
            </a:r>
            <a:r>
              <a:rPr lang="en-US" dirty="0" err="1"/>
              <a:t>lobortis</a:t>
            </a:r>
            <a:r>
              <a:rPr lang="en-US" dirty="0"/>
              <a:t> </a:t>
            </a:r>
            <a:r>
              <a:rPr lang="en-US" dirty="0" err="1"/>
              <a:t>nec</a:t>
            </a:r>
            <a:r>
              <a:rPr lang="en-US" dirty="0"/>
              <a:t>, </a:t>
            </a:r>
            <a:r>
              <a:rPr lang="en-US" dirty="0" err="1"/>
              <a:t>usu</a:t>
            </a:r>
            <a:r>
              <a:rPr lang="en-US" dirty="0"/>
              <a:t> </a:t>
            </a:r>
            <a:r>
              <a:rPr lang="en-US" dirty="0" err="1"/>
              <a:t>te</a:t>
            </a:r>
            <a:r>
              <a:rPr lang="en-US" dirty="0"/>
              <a:t> </a:t>
            </a:r>
            <a:r>
              <a:rPr lang="en-US" dirty="0" err="1"/>
              <a:t>audire</a:t>
            </a:r>
            <a:r>
              <a:rPr lang="en-US" dirty="0"/>
              <a:t> </a:t>
            </a:r>
            <a:r>
              <a:rPr lang="en-US" dirty="0" err="1"/>
              <a:t>elaboraret</a:t>
            </a:r>
            <a:endParaRPr lang="en-US" dirty="0"/>
          </a:p>
          <a:p>
            <a:pPr marL="685800" marR="0" lvl="1"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pPr>
            <a:r>
              <a:rPr lang="en-US" dirty="0"/>
              <a:t>Pro </a:t>
            </a:r>
            <a:r>
              <a:rPr lang="en-US" dirty="0" err="1"/>
              <a:t>facilisi</a:t>
            </a:r>
            <a:r>
              <a:rPr lang="en-US" dirty="0"/>
              <a:t> </a:t>
            </a:r>
            <a:r>
              <a:rPr lang="en-US" dirty="0" err="1"/>
              <a:t>gubergren</a:t>
            </a:r>
            <a:r>
              <a:rPr lang="en-US" dirty="0"/>
              <a:t> ne, ex </a:t>
            </a:r>
            <a:r>
              <a:rPr lang="en-US" dirty="0" err="1"/>
              <a:t>habemus</a:t>
            </a:r>
            <a:r>
              <a:rPr lang="en-US" dirty="0"/>
              <a:t> </a:t>
            </a:r>
            <a:r>
              <a:rPr lang="en-US" dirty="0" err="1"/>
              <a:t>lobortis</a:t>
            </a:r>
            <a:r>
              <a:rPr lang="en-US" dirty="0"/>
              <a:t> </a:t>
            </a:r>
            <a:r>
              <a:rPr lang="en-US" dirty="0" err="1"/>
              <a:t>nec</a:t>
            </a:r>
            <a:r>
              <a:rPr lang="en-US" dirty="0"/>
              <a:t>, </a:t>
            </a:r>
            <a:r>
              <a:rPr lang="en-US" dirty="0" err="1"/>
              <a:t>usu</a:t>
            </a:r>
            <a:r>
              <a:rPr lang="en-US" dirty="0"/>
              <a:t> </a:t>
            </a:r>
            <a:r>
              <a:rPr lang="en-US" dirty="0" err="1"/>
              <a:t>te</a:t>
            </a:r>
            <a:r>
              <a:rPr lang="en-US" dirty="0"/>
              <a:t> </a:t>
            </a:r>
            <a:r>
              <a:rPr lang="en-US" dirty="0" err="1"/>
              <a:t>audire</a:t>
            </a:r>
            <a:r>
              <a:rPr lang="en-US" dirty="0"/>
              <a:t> </a:t>
            </a:r>
            <a:r>
              <a:rPr lang="en-US" dirty="0" err="1"/>
              <a:t>elaboraret</a:t>
            </a:r>
            <a:endParaRPr lang="en-US" dirty="0"/>
          </a:p>
          <a:p>
            <a:pPr lvl="1"/>
            <a:endParaRPr lang="en-US" dirty="0"/>
          </a:p>
          <a:p>
            <a:pPr lvl="1"/>
            <a:endParaRPr lang="en-US" dirty="0"/>
          </a:p>
        </p:txBody>
      </p:sp>
      <p:sp>
        <p:nvSpPr>
          <p:cNvPr id="9" name="Title 1"/>
          <p:cNvSpPr>
            <a:spLocks noGrp="1"/>
          </p:cNvSpPr>
          <p:nvPr>
            <p:ph type="title" hasCustomPrompt="1"/>
          </p:nvPr>
        </p:nvSpPr>
        <p:spPr>
          <a:xfrm>
            <a:off x="731520" y="480219"/>
            <a:ext cx="6858000" cy="1325563"/>
          </a:xfrm>
        </p:spPr>
        <p:txBody>
          <a:bodyPr/>
          <a:lstStyle>
            <a:lvl1pPr>
              <a:defRPr/>
            </a:lvl1pPr>
          </a:lstStyle>
          <a:p>
            <a:r>
              <a:rPr lang="en-US" dirty="0"/>
              <a:t>Text Two Columns Header</a:t>
            </a:r>
            <a:br>
              <a:rPr lang="en-US" dirty="0"/>
            </a:br>
            <a:r>
              <a:rPr lang="en-US" dirty="0"/>
              <a:t>Second Line Optional</a:t>
            </a:r>
          </a:p>
        </p:txBody>
      </p:sp>
      <p:sp>
        <p:nvSpPr>
          <p:cNvPr id="10"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300124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Slide 3">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8"/>
          </a:xfrm>
          <a:prstGeom prst="rect">
            <a:avLst/>
          </a:prstGeom>
        </p:spPr>
      </p:pic>
    </p:spTree>
    <p:extLst>
      <p:ext uri="{BB962C8B-B14F-4D97-AF65-F5344CB8AC3E}">
        <p14:creationId xmlns:p14="http://schemas.microsoft.com/office/powerpoint/2010/main" val="21259756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Only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7999"/>
          </a:xfrm>
          <a:prstGeom prst="rect">
            <a:avLst/>
          </a:prstGeom>
        </p:spPr>
      </p:pic>
      <p:sp>
        <p:nvSpPr>
          <p:cNvPr id="5" name="Date Placeholder 4"/>
          <p:cNvSpPr>
            <a:spLocks noGrp="1"/>
          </p:cNvSpPr>
          <p:nvPr>
            <p:ph type="dt" sz="half" idx="10"/>
          </p:nvPr>
        </p:nvSpPr>
        <p:spPr/>
        <p:txBody>
          <a:bodyPr/>
          <a:lstStyle/>
          <a:p>
            <a:fld id="{3DAD1974-8BEF-4F35-9BBA-FF2B334DB323}" type="datetime4">
              <a:rPr lang="en-US" smtClean="0"/>
              <a:t>February 22, 2018</a:t>
            </a:fld>
            <a:endParaRPr lang="en-US"/>
          </a:p>
        </p:txBody>
      </p:sp>
      <p:sp>
        <p:nvSpPr>
          <p:cNvPr id="6" name="Footer Placeholder 5"/>
          <p:cNvSpPr>
            <a:spLocks noGrp="1"/>
          </p:cNvSpPr>
          <p:nvPr>
            <p:ph type="ftr" sz="quarter" idx="11"/>
          </p:nvPr>
        </p:nvSpPr>
        <p:spPr/>
        <p:txBody>
          <a:bodyPr/>
          <a:lstStyle/>
          <a:p>
            <a:r>
              <a:rPr lang="en-US"/>
              <a:t>©2016 Frontline Education Confidential &amp; Proprietary</a:t>
            </a:r>
          </a:p>
        </p:txBody>
      </p:sp>
      <p:sp>
        <p:nvSpPr>
          <p:cNvPr id="11" name="Content Placeholder 2"/>
          <p:cNvSpPr>
            <a:spLocks noGrp="1"/>
          </p:cNvSpPr>
          <p:nvPr>
            <p:ph idx="1" hasCustomPrompt="1"/>
          </p:nvPr>
        </p:nvSpPr>
        <p:spPr>
          <a:xfrm>
            <a:off x="731520" y="2286000"/>
            <a:ext cx="10685779" cy="3840480"/>
          </a:xfrm>
        </p:spPr>
        <p:txBody>
          <a:bodyPr anchor="ctr" anchorCtr="0"/>
          <a:lstStyle>
            <a:lvl1pPr marL="0" indent="0" algn="ctr">
              <a:buNone/>
              <a:defRPr>
                <a:solidFill>
                  <a:schemeClr val="accent2"/>
                </a:solidFill>
                <a:latin typeface="Lato Black" panose="020F0A02020204030203" pitchFamily="34" charset="0"/>
              </a:defRPr>
            </a:lvl1pPr>
            <a:lvl2pPr>
              <a:defRPr>
                <a:solidFill>
                  <a:schemeClr val="accent2"/>
                </a:solidFill>
                <a:latin typeface="Lato Black" panose="020F0A02020204030203" pitchFamily="34" charset="0"/>
              </a:defRPr>
            </a:lvl2pPr>
            <a:lvl3pPr>
              <a:defRPr>
                <a:solidFill>
                  <a:schemeClr val="accent2"/>
                </a:solidFill>
                <a:latin typeface="Lato Black" panose="020F0A02020204030203" pitchFamily="34" charset="0"/>
              </a:defRPr>
            </a:lvl3pPr>
            <a:lvl4pPr>
              <a:defRPr>
                <a:solidFill>
                  <a:schemeClr val="accent2"/>
                </a:solidFill>
                <a:latin typeface="Lato Black" panose="020F0A02020204030203" pitchFamily="34" charset="0"/>
              </a:defRPr>
            </a:lvl4pPr>
            <a:lvl5pPr>
              <a:defRPr>
                <a:solidFill>
                  <a:schemeClr val="accent2"/>
                </a:solidFill>
                <a:latin typeface="Lato Black" panose="020F0A02020204030203" pitchFamily="34" charset="0"/>
              </a:defRPr>
            </a:lvl5pPr>
          </a:lstStyle>
          <a:p>
            <a:pPr lvl="0"/>
            <a:r>
              <a:rPr lang="en-US" dirty="0"/>
              <a:t>Click to insert image.</a:t>
            </a:r>
          </a:p>
        </p:txBody>
      </p:sp>
      <p:sp>
        <p:nvSpPr>
          <p:cNvPr id="10" name="Title 1"/>
          <p:cNvSpPr>
            <a:spLocks noGrp="1"/>
          </p:cNvSpPr>
          <p:nvPr>
            <p:ph type="title" hasCustomPrompt="1"/>
          </p:nvPr>
        </p:nvSpPr>
        <p:spPr>
          <a:xfrm>
            <a:off x="731520" y="490104"/>
            <a:ext cx="6858000" cy="1325563"/>
          </a:xfrm>
        </p:spPr>
        <p:txBody>
          <a:bodyPr/>
          <a:lstStyle>
            <a:lvl1pPr>
              <a:defRPr baseline="0"/>
            </a:lvl1pPr>
          </a:lstStyle>
          <a:p>
            <a:r>
              <a:rPr lang="en-US" dirty="0"/>
              <a:t>Images Only Header</a:t>
            </a:r>
            <a:br>
              <a:rPr lang="en-US" dirty="0"/>
            </a:br>
            <a:r>
              <a:rPr lang="en-US" dirty="0"/>
              <a:t>Second Line Optional</a:t>
            </a:r>
          </a:p>
        </p:txBody>
      </p:sp>
      <p:sp>
        <p:nvSpPr>
          <p:cNvPr id="12"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19314196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Only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7999"/>
          </a:xfrm>
          <a:prstGeom prst="rect">
            <a:avLst/>
          </a:prstGeom>
        </p:spPr>
      </p:pic>
      <p:sp>
        <p:nvSpPr>
          <p:cNvPr id="5" name="Date Placeholder 4"/>
          <p:cNvSpPr>
            <a:spLocks noGrp="1"/>
          </p:cNvSpPr>
          <p:nvPr>
            <p:ph type="dt" sz="half" idx="10"/>
          </p:nvPr>
        </p:nvSpPr>
        <p:spPr/>
        <p:txBody>
          <a:bodyPr/>
          <a:lstStyle/>
          <a:p>
            <a:fld id="{3DAD1974-8BEF-4F35-9BBA-FF2B334DB323}" type="datetime4">
              <a:rPr lang="en-US" smtClean="0"/>
              <a:t>February 22, 2018</a:t>
            </a:fld>
            <a:endParaRPr lang="en-US"/>
          </a:p>
        </p:txBody>
      </p:sp>
      <p:sp>
        <p:nvSpPr>
          <p:cNvPr id="6" name="Footer Placeholder 5"/>
          <p:cNvSpPr>
            <a:spLocks noGrp="1"/>
          </p:cNvSpPr>
          <p:nvPr>
            <p:ph type="ftr" sz="quarter" idx="11"/>
          </p:nvPr>
        </p:nvSpPr>
        <p:spPr/>
        <p:txBody>
          <a:bodyPr/>
          <a:lstStyle/>
          <a:p>
            <a:r>
              <a:rPr lang="en-US"/>
              <a:t>©2016 Frontline Education Confidential &amp; Proprietary</a:t>
            </a:r>
          </a:p>
        </p:txBody>
      </p:sp>
      <p:sp>
        <p:nvSpPr>
          <p:cNvPr id="11" name="Content Placeholder 2"/>
          <p:cNvSpPr>
            <a:spLocks noGrp="1"/>
          </p:cNvSpPr>
          <p:nvPr>
            <p:ph idx="1" hasCustomPrompt="1"/>
          </p:nvPr>
        </p:nvSpPr>
        <p:spPr>
          <a:xfrm>
            <a:off x="731520" y="2286000"/>
            <a:ext cx="10685779" cy="3840480"/>
          </a:xfrm>
        </p:spPr>
        <p:txBody>
          <a:bodyPr anchor="ctr" anchorCtr="0"/>
          <a:lstStyle>
            <a:lvl1pPr marL="0" indent="0" algn="ctr">
              <a:buNone/>
              <a:defRPr>
                <a:solidFill>
                  <a:schemeClr val="accent2"/>
                </a:solidFill>
                <a:latin typeface="Lato Black" panose="020F0A02020204030203" pitchFamily="34" charset="0"/>
              </a:defRPr>
            </a:lvl1pPr>
            <a:lvl2pPr>
              <a:defRPr>
                <a:solidFill>
                  <a:schemeClr val="accent2"/>
                </a:solidFill>
                <a:latin typeface="Lato Black" panose="020F0A02020204030203" pitchFamily="34" charset="0"/>
              </a:defRPr>
            </a:lvl2pPr>
            <a:lvl3pPr>
              <a:defRPr>
                <a:solidFill>
                  <a:schemeClr val="accent2"/>
                </a:solidFill>
                <a:latin typeface="Lato Black" panose="020F0A02020204030203" pitchFamily="34" charset="0"/>
              </a:defRPr>
            </a:lvl3pPr>
            <a:lvl4pPr>
              <a:defRPr>
                <a:solidFill>
                  <a:schemeClr val="accent2"/>
                </a:solidFill>
                <a:latin typeface="Lato Black" panose="020F0A02020204030203" pitchFamily="34" charset="0"/>
              </a:defRPr>
            </a:lvl4pPr>
            <a:lvl5pPr>
              <a:defRPr>
                <a:solidFill>
                  <a:schemeClr val="accent2"/>
                </a:solidFill>
                <a:latin typeface="Lato Black" panose="020F0A02020204030203" pitchFamily="34" charset="0"/>
              </a:defRPr>
            </a:lvl5pPr>
          </a:lstStyle>
          <a:p>
            <a:pPr lvl="0"/>
            <a:r>
              <a:rPr lang="en-US" dirty="0"/>
              <a:t>Click to insert image.</a:t>
            </a:r>
          </a:p>
        </p:txBody>
      </p:sp>
      <p:sp>
        <p:nvSpPr>
          <p:cNvPr id="10" name="Title 1"/>
          <p:cNvSpPr>
            <a:spLocks noGrp="1"/>
          </p:cNvSpPr>
          <p:nvPr>
            <p:ph type="title" hasCustomPrompt="1"/>
          </p:nvPr>
        </p:nvSpPr>
        <p:spPr>
          <a:xfrm>
            <a:off x="731520" y="490104"/>
            <a:ext cx="6858000" cy="1325563"/>
          </a:xfrm>
        </p:spPr>
        <p:txBody>
          <a:bodyPr/>
          <a:lstStyle>
            <a:lvl1pPr>
              <a:defRPr baseline="0"/>
            </a:lvl1pPr>
          </a:lstStyle>
          <a:p>
            <a:r>
              <a:rPr lang="en-US" dirty="0"/>
              <a:t>Images Only Header</a:t>
            </a:r>
            <a:br>
              <a:rPr lang="en-US" dirty="0"/>
            </a:br>
            <a:r>
              <a:rPr lang="en-US" dirty="0"/>
              <a:t>Second Line Optional</a:t>
            </a:r>
          </a:p>
        </p:txBody>
      </p:sp>
      <p:sp>
        <p:nvSpPr>
          <p:cNvPr id="12"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19095251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Only 3">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5" name="Date Placeholder 4"/>
          <p:cNvSpPr>
            <a:spLocks noGrp="1"/>
          </p:cNvSpPr>
          <p:nvPr>
            <p:ph type="dt" sz="half" idx="10"/>
          </p:nvPr>
        </p:nvSpPr>
        <p:spPr/>
        <p:txBody>
          <a:bodyPr/>
          <a:lstStyle/>
          <a:p>
            <a:fld id="{3DAD1974-8BEF-4F35-9BBA-FF2B334DB323}" type="datetime4">
              <a:rPr lang="en-US" smtClean="0"/>
              <a:t>February 22, 2018</a:t>
            </a:fld>
            <a:endParaRPr lang="en-US"/>
          </a:p>
        </p:txBody>
      </p:sp>
      <p:sp>
        <p:nvSpPr>
          <p:cNvPr id="6" name="Footer Placeholder 5"/>
          <p:cNvSpPr>
            <a:spLocks noGrp="1"/>
          </p:cNvSpPr>
          <p:nvPr>
            <p:ph type="ftr" sz="quarter" idx="11"/>
          </p:nvPr>
        </p:nvSpPr>
        <p:spPr/>
        <p:txBody>
          <a:bodyPr/>
          <a:lstStyle/>
          <a:p>
            <a:r>
              <a:rPr lang="en-US"/>
              <a:t>©2016 Frontline Education Confidential &amp; Proprietary</a:t>
            </a:r>
          </a:p>
        </p:txBody>
      </p:sp>
      <p:sp>
        <p:nvSpPr>
          <p:cNvPr id="11" name="Content Placeholder 2"/>
          <p:cNvSpPr>
            <a:spLocks noGrp="1"/>
          </p:cNvSpPr>
          <p:nvPr>
            <p:ph idx="1" hasCustomPrompt="1"/>
          </p:nvPr>
        </p:nvSpPr>
        <p:spPr>
          <a:xfrm>
            <a:off x="731520" y="2286000"/>
            <a:ext cx="10685779" cy="3840480"/>
          </a:xfrm>
        </p:spPr>
        <p:txBody>
          <a:bodyPr anchor="ctr" anchorCtr="0"/>
          <a:lstStyle>
            <a:lvl1pPr marL="0" indent="0" algn="ctr">
              <a:buNone/>
              <a:defRPr>
                <a:solidFill>
                  <a:schemeClr val="accent2"/>
                </a:solidFill>
                <a:latin typeface="Lato Black" panose="020F0A02020204030203" pitchFamily="34" charset="0"/>
              </a:defRPr>
            </a:lvl1pPr>
            <a:lvl2pPr>
              <a:defRPr>
                <a:solidFill>
                  <a:schemeClr val="accent2"/>
                </a:solidFill>
                <a:latin typeface="Lato Black" panose="020F0A02020204030203" pitchFamily="34" charset="0"/>
              </a:defRPr>
            </a:lvl2pPr>
            <a:lvl3pPr>
              <a:defRPr>
                <a:solidFill>
                  <a:schemeClr val="accent2"/>
                </a:solidFill>
                <a:latin typeface="Lato Black" panose="020F0A02020204030203" pitchFamily="34" charset="0"/>
              </a:defRPr>
            </a:lvl3pPr>
            <a:lvl4pPr>
              <a:defRPr>
                <a:solidFill>
                  <a:schemeClr val="accent2"/>
                </a:solidFill>
                <a:latin typeface="Lato Black" panose="020F0A02020204030203" pitchFamily="34" charset="0"/>
              </a:defRPr>
            </a:lvl4pPr>
            <a:lvl5pPr>
              <a:defRPr>
                <a:solidFill>
                  <a:schemeClr val="accent2"/>
                </a:solidFill>
                <a:latin typeface="Lato Black" panose="020F0A02020204030203" pitchFamily="34" charset="0"/>
              </a:defRPr>
            </a:lvl5pPr>
          </a:lstStyle>
          <a:p>
            <a:pPr lvl="0"/>
            <a:r>
              <a:rPr lang="en-US" dirty="0"/>
              <a:t>Click to insert image.</a:t>
            </a:r>
          </a:p>
        </p:txBody>
      </p:sp>
      <p:sp>
        <p:nvSpPr>
          <p:cNvPr id="10" name="Title 1"/>
          <p:cNvSpPr>
            <a:spLocks noGrp="1"/>
          </p:cNvSpPr>
          <p:nvPr>
            <p:ph type="title" hasCustomPrompt="1"/>
          </p:nvPr>
        </p:nvSpPr>
        <p:spPr>
          <a:xfrm>
            <a:off x="731520" y="490104"/>
            <a:ext cx="6858000" cy="1325563"/>
          </a:xfrm>
        </p:spPr>
        <p:txBody>
          <a:bodyPr/>
          <a:lstStyle>
            <a:lvl1pPr>
              <a:defRPr baseline="0"/>
            </a:lvl1pPr>
          </a:lstStyle>
          <a:p>
            <a:r>
              <a:rPr lang="en-US" dirty="0"/>
              <a:t>Images Only Header</a:t>
            </a:r>
            <a:br>
              <a:rPr lang="en-US" dirty="0"/>
            </a:br>
            <a:r>
              <a:rPr lang="en-US" dirty="0"/>
              <a:t>Second Line Optional</a:t>
            </a:r>
          </a:p>
        </p:txBody>
      </p:sp>
      <p:sp>
        <p:nvSpPr>
          <p:cNvPr id="12"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36280669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ull Quot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731519" y="365125"/>
            <a:ext cx="10685779" cy="4605655"/>
          </a:xfrm>
        </p:spPr>
        <p:txBody>
          <a:bodyPr anchor="ctr" anchorCtr="0">
            <a:noAutofit/>
          </a:bodyPr>
          <a:lstStyle>
            <a:lvl1pPr>
              <a:lnSpc>
                <a:spcPts val="6500"/>
              </a:lnSpc>
              <a:defRPr sz="6000">
                <a:solidFill>
                  <a:schemeClr val="bg2"/>
                </a:solidFill>
              </a:defRPr>
            </a:lvl1pPr>
          </a:lstStyle>
          <a:p>
            <a:r>
              <a:rPr lang="en-US" dirty="0"/>
              <a:t>Lorem ipsum dolor sit </a:t>
            </a:r>
            <a:r>
              <a:rPr lang="en-US" dirty="0" err="1"/>
              <a:t>amet</a:t>
            </a:r>
            <a:r>
              <a:rPr lang="en-US" dirty="0"/>
              <a:t>, </a:t>
            </a:r>
            <a:r>
              <a:rPr lang="en-US" dirty="0" err="1"/>
              <a:t>nam</a:t>
            </a:r>
            <a:r>
              <a:rPr lang="en-US" dirty="0"/>
              <a:t> </a:t>
            </a:r>
            <a:r>
              <a:rPr lang="en-US" dirty="0" err="1"/>
              <a:t>urbanitas</a:t>
            </a:r>
            <a:r>
              <a:rPr lang="en-US" dirty="0"/>
              <a:t> </a:t>
            </a:r>
            <a:r>
              <a:rPr lang="en-US" dirty="0" err="1"/>
              <a:t>honestatis</a:t>
            </a:r>
            <a:r>
              <a:rPr lang="en-US" dirty="0"/>
              <a:t> </a:t>
            </a:r>
            <a:r>
              <a:rPr lang="en-US" dirty="0" err="1"/>
              <a:t>ut.</a:t>
            </a:r>
            <a:r>
              <a:rPr lang="en-US" dirty="0"/>
              <a:t> Pro </a:t>
            </a:r>
            <a:r>
              <a:rPr lang="en-US" dirty="0" err="1"/>
              <a:t>facilisi</a:t>
            </a:r>
            <a:r>
              <a:rPr lang="en-US" dirty="0"/>
              <a:t> </a:t>
            </a:r>
            <a:r>
              <a:rPr lang="en-US" dirty="0" err="1"/>
              <a:t>gubergren</a:t>
            </a:r>
            <a:r>
              <a:rPr lang="en-US" dirty="0"/>
              <a:t> ne, ex </a:t>
            </a:r>
            <a:r>
              <a:rPr lang="en-US" dirty="0" err="1"/>
              <a:t>habemus</a:t>
            </a:r>
            <a:r>
              <a:rPr lang="en-US" dirty="0"/>
              <a:t> </a:t>
            </a:r>
            <a:r>
              <a:rPr lang="en-US" dirty="0" err="1"/>
              <a:t>lobortis</a:t>
            </a:r>
            <a:r>
              <a:rPr lang="en-US" dirty="0"/>
              <a:t> </a:t>
            </a:r>
            <a:r>
              <a:rPr lang="en-US" dirty="0" err="1"/>
              <a:t>nec</a:t>
            </a:r>
            <a:r>
              <a:rPr lang="en-US" dirty="0"/>
              <a:t>, </a:t>
            </a:r>
            <a:r>
              <a:rPr lang="en-US" dirty="0" err="1"/>
              <a:t>usu</a:t>
            </a:r>
            <a:r>
              <a:rPr lang="en-US" dirty="0"/>
              <a:t> </a:t>
            </a:r>
            <a:r>
              <a:rPr lang="en-US" dirty="0" err="1"/>
              <a:t>te</a:t>
            </a:r>
            <a:r>
              <a:rPr lang="en-US" dirty="0"/>
              <a:t> </a:t>
            </a:r>
            <a:r>
              <a:rPr lang="en-US" dirty="0" err="1"/>
              <a:t>audire</a:t>
            </a:r>
            <a:r>
              <a:rPr lang="en-US" dirty="0"/>
              <a:t> </a:t>
            </a:r>
            <a:r>
              <a:rPr lang="en-US" dirty="0" err="1"/>
              <a:t>elaboraret</a:t>
            </a:r>
            <a:r>
              <a:rPr lang="en-US" dirty="0"/>
              <a:t>.</a:t>
            </a:r>
          </a:p>
        </p:txBody>
      </p:sp>
      <p:sp>
        <p:nvSpPr>
          <p:cNvPr id="7" name="Date Placeholder 6"/>
          <p:cNvSpPr>
            <a:spLocks noGrp="1"/>
          </p:cNvSpPr>
          <p:nvPr>
            <p:ph type="dt" sz="half" idx="10"/>
          </p:nvPr>
        </p:nvSpPr>
        <p:spPr/>
        <p:txBody>
          <a:bodyPr/>
          <a:lstStyle/>
          <a:p>
            <a:fld id="{89593A55-165B-4845-AF5E-D9697F0D22D0}" type="datetime4">
              <a:rPr lang="en-US" smtClean="0"/>
              <a:t>February 22, 2018</a:t>
            </a:fld>
            <a:endParaRPr lang="en-US"/>
          </a:p>
        </p:txBody>
      </p:sp>
      <p:sp>
        <p:nvSpPr>
          <p:cNvPr id="8" name="Footer Placeholder 7"/>
          <p:cNvSpPr>
            <a:spLocks noGrp="1"/>
          </p:cNvSpPr>
          <p:nvPr>
            <p:ph type="ftr" sz="quarter" idx="11"/>
          </p:nvPr>
        </p:nvSpPr>
        <p:spPr/>
        <p:txBody>
          <a:bodyPr/>
          <a:lstStyle/>
          <a:p>
            <a:r>
              <a:rPr lang="en-US"/>
              <a:t>©2016 Frontline Education Confidential &amp; Proprietary</a:t>
            </a:r>
          </a:p>
        </p:txBody>
      </p:sp>
      <p:sp>
        <p:nvSpPr>
          <p:cNvPr id="9" name="Slide Number Placeholder 8"/>
          <p:cNvSpPr>
            <a:spLocks noGrp="1"/>
          </p:cNvSpPr>
          <p:nvPr>
            <p:ph type="sldNum" sz="quarter" idx="12"/>
          </p:nvPr>
        </p:nvSpPr>
        <p:spPr/>
        <p:txBody>
          <a:bodyPr/>
          <a:lstStyle/>
          <a:p>
            <a:fld id="{BCE3D20D-AAEA-46F1-88F4-4FF0702FDAFA}" type="slidenum">
              <a:rPr lang="en-US" smtClean="0"/>
              <a:t>‹#›</a:t>
            </a:fld>
            <a:endParaRPr lang="en-US"/>
          </a:p>
        </p:txBody>
      </p:sp>
      <p:sp>
        <p:nvSpPr>
          <p:cNvPr id="12" name="Text Placeholder 11"/>
          <p:cNvSpPr>
            <a:spLocks noGrp="1"/>
          </p:cNvSpPr>
          <p:nvPr>
            <p:ph type="body" sz="quarter" idx="13" hasCustomPrompt="1"/>
          </p:nvPr>
        </p:nvSpPr>
        <p:spPr>
          <a:xfrm>
            <a:off x="731838" y="4970780"/>
            <a:ext cx="5181282" cy="881380"/>
          </a:xfrm>
        </p:spPr>
        <p:txBody>
          <a:bodyPr/>
          <a:lstStyle>
            <a:lvl1pPr marL="0" indent="0">
              <a:buNone/>
              <a:defRPr i="1" baseline="0">
                <a:solidFill>
                  <a:schemeClr val="bg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a:t>Firstname</a:t>
            </a:r>
            <a:r>
              <a:rPr lang="en-US" dirty="0"/>
              <a:t> </a:t>
            </a:r>
            <a:r>
              <a:rPr lang="en-US" dirty="0" err="1"/>
              <a:t>Lastname</a:t>
            </a:r>
            <a:r>
              <a:rPr lang="en-US" dirty="0"/>
              <a:t>  |  Position Title</a:t>
            </a:r>
            <a:br>
              <a:rPr lang="en-US" dirty="0"/>
            </a:br>
            <a:r>
              <a:rPr lang="en-US" dirty="0"/>
              <a:t>Second Line Optional</a:t>
            </a:r>
          </a:p>
        </p:txBody>
      </p:sp>
    </p:spTree>
    <p:extLst>
      <p:ext uri="{BB962C8B-B14F-4D97-AF65-F5344CB8AC3E}">
        <p14:creationId xmlns:p14="http://schemas.microsoft.com/office/powerpoint/2010/main" val="30846582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89428FC-5E3E-48F7-B56C-8CA1DEAB1A0A}" type="datetime4">
              <a:rPr lang="en-US" smtClean="0"/>
              <a:t>February 22, 2018</a:t>
            </a:fld>
            <a:endParaRPr lang="en-US"/>
          </a:p>
        </p:txBody>
      </p:sp>
      <p:sp>
        <p:nvSpPr>
          <p:cNvPr id="6" name="Footer Placeholder 5"/>
          <p:cNvSpPr>
            <a:spLocks noGrp="1"/>
          </p:cNvSpPr>
          <p:nvPr>
            <p:ph type="ftr" sz="quarter" idx="11"/>
          </p:nvPr>
        </p:nvSpPr>
        <p:spPr/>
        <p:txBody>
          <a:bodyPr/>
          <a:lstStyle/>
          <a:p>
            <a:r>
              <a:rPr lang="en-US"/>
              <a:t>©2016 Frontline Education Confidential &amp; Proprietary</a:t>
            </a:r>
          </a:p>
        </p:txBody>
      </p:sp>
      <p:sp>
        <p:nvSpPr>
          <p:cNvPr id="7" name="Slide Number Placeholder 6"/>
          <p:cNvSpPr>
            <a:spLocks noGrp="1"/>
          </p:cNvSpPr>
          <p:nvPr>
            <p:ph type="sldNum" sz="quarter" idx="12"/>
          </p:nvPr>
        </p:nvSpPr>
        <p:spPr/>
        <p:txBody>
          <a:bodyPr/>
          <a:lstStyle/>
          <a:p>
            <a:fld id="{BCE3D20D-AAEA-46F1-88F4-4FF0702FDAFA}" type="slidenum">
              <a:rPr lang="en-US" smtClean="0"/>
              <a:t>‹#›</a:t>
            </a:fld>
            <a:endParaRPr lang="en-US"/>
          </a:p>
        </p:txBody>
      </p:sp>
    </p:spTree>
    <p:extLst>
      <p:ext uri="{BB962C8B-B14F-4D97-AF65-F5344CB8AC3E}">
        <p14:creationId xmlns:p14="http://schemas.microsoft.com/office/powerpoint/2010/main" val="32460977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estions + Contac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lvl1pPr>
              <a:defRPr>
                <a:solidFill>
                  <a:schemeClr val="bg1"/>
                </a:solidFill>
              </a:defRPr>
            </a:lvl1pPr>
          </a:lstStyle>
          <a:p>
            <a:fld id="{D3A507BA-A8E0-4496-A1BB-EDDDBD1CC706}" type="datetime4">
              <a:rPr lang="en-US" smtClean="0"/>
              <a:pPr/>
              <a:t>February 22, 2018</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a:t>©2016 Frontline Education Confidential &amp; Proprietary</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BCE3D20D-AAEA-46F1-88F4-4FF0702FDAFA}" type="slidenum">
              <a:rPr lang="en-US" smtClean="0"/>
              <a:pPr/>
              <a:t>‹#›</a:t>
            </a:fld>
            <a:endParaRPr lang="en-US"/>
          </a:p>
        </p:txBody>
      </p:sp>
      <p:sp>
        <p:nvSpPr>
          <p:cNvPr id="9" name="Title 1"/>
          <p:cNvSpPr>
            <a:spLocks noGrp="1"/>
          </p:cNvSpPr>
          <p:nvPr>
            <p:ph type="title" hasCustomPrompt="1"/>
          </p:nvPr>
        </p:nvSpPr>
        <p:spPr>
          <a:xfrm>
            <a:off x="731520" y="914401"/>
            <a:ext cx="3162300" cy="797654"/>
          </a:xfrm>
        </p:spPr>
        <p:txBody>
          <a:bodyPr>
            <a:noAutofit/>
          </a:bodyPr>
          <a:lstStyle>
            <a:lvl1pPr>
              <a:defRPr lang="en-US" sz="5000" kern="1200" baseline="0" dirty="0">
                <a:solidFill>
                  <a:schemeClr val="tx2"/>
                </a:solidFill>
                <a:latin typeface="Karbon Slab Stencil" pitchFamily="50" charset="0"/>
                <a:ea typeface="+mj-ea"/>
                <a:cs typeface="+mj-cs"/>
              </a:defRPr>
            </a:lvl1pPr>
          </a:lstStyle>
          <a:p>
            <a:pPr marL="0" lvl="0" algn="l" defTabSz="914400" rtl="0" eaLnBrk="1" latinLnBrk="0" hangingPunct="1">
              <a:lnSpc>
                <a:spcPts val="5500"/>
              </a:lnSpc>
              <a:spcBef>
                <a:spcPct val="0"/>
              </a:spcBef>
              <a:buNone/>
            </a:pPr>
            <a:r>
              <a:rPr lang="en-US" dirty="0"/>
              <a:t>Questions?</a:t>
            </a:r>
          </a:p>
        </p:txBody>
      </p:sp>
      <p:sp>
        <p:nvSpPr>
          <p:cNvPr id="12" name="Text Placeholder 10"/>
          <p:cNvSpPr>
            <a:spLocks noGrp="1"/>
          </p:cNvSpPr>
          <p:nvPr>
            <p:ph type="body" sz="quarter" idx="13" hasCustomPrompt="1"/>
          </p:nvPr>
        </p:nvSpPr>
        <p:spPr>
          <a:xfrm>
            <a:off x="6083299" y="1338628"/>
            <a:ext cx="5333999" cy="256445"/>
          </a:xfrm>
        </p:spPr>
        <p:txBody>
          <a:bodyPr>
            <a:noAutofit/>
          </a:bodyPr>
          <a:lstStyle>
            <a:lvl1pPr marL="0" indent="0">
              <a:lnSpc>
                <a:spcPts val="1500"/>
              </a:lnSpc>
              <a:buNone/>
              <a:defRPr sz="1400" spc="100" baseline="0">
                <a:solidFill>
                  <a:schemeClr val="tx2"/>
                </a:solidFill>
                <a:latin typeface="Lato Black" panose="020F0A02020204030203" pitchFamily="34" charset="0"/>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CONTACT US:</a:t>
            </a:r>
          </a:p>
        </p:txBody>
      </p:sp>
      <p:sp>
        <p:nvSpPr>
          <p:cNvPr id="14" name="Text Placeholder 13"/>
          <p:cNvSpPr>
            <a:spLocks noGrp="1"/>
          </p:cNvSpPr>
          <p:nvPr>
            <p:ph type="body" sz="quarter" idx="14" hasCustomPrompt="1"/>
          </p:nvPr>
        </p:nvSpPr>
        <p:spPr>
          <a:xfrm>
            <a:off x="6083298" y="1595073"/>
            <a:ext cx="5334001" cy="381000"/>
          </a:xfrm>
        </p:spPr>
        <p:txBody>
          <a:bodyPr>
            <a:noAutofit/>
          </a:bodyPr>
          <a:lstStyle>
            <a:lvl1pPr marL="0" indent="0">
              <a:buNone/>
              <a:defRPr sz="2000">
                <a:latin typeface="Lato Black" panose="020F0A02020204030203" pitchFamily="34" charset="0"/>
              </a:defRPr>
            </a:lvl1pPr>
            <a:lvl2pPr marL="457200" indent="0">
              <a:buNone/>
              <a:defRPr sz="3000">
                <a:latin typeface="Lato Black" panose="020F0A02020204030203" pitchFamily="34" charset="0"/>
              </a:defRPr>
            </a:lvl2pPr>
            <a:lvl3pPr marL="914400" indent="0">
              <a:buNone/>
              <a:defRPr sz="3000">
                <a:latin typeface="Lato Black" panose="020F0A02020204030203" pitchFamily="34" charset="0"/>
              </a:defRPr>
            </a:lvl3pPr>
            <a:lvl4pPr marL="1371600" indent="0">
              <a:buNone/>
              <a:defRPr sz="3000">
                <a:latin typeface="Lato Black" panose="020F0A02020204030203" pitchFamily="34" charset="0"/>
              </a:defRPr>
            </a:lvl4pPr>
            <a:lvl5pPr marL="1828800" indent="0">
              <a:buNone/>
              <a:defRPr sz="3000">
                <a:latin typeface="Lato Black" panose="020F0A02020204030203" pitchFamily="34" charset="0"/>
              </a:defRPr>
            </a:lvl5pPr>
          </a:lstStyle>
          <a:p>
            <a:pPr lvl="0"/>
            <a:r>
              <a:rPr lang="en-US" dirty="0"/>
              <a:t>webinars@frontlinetechnologies.com</a:t>
            </a:r>
          </a:p>
        </p:txBody>
      </p:sp>
      <p:sp>
        <p:nvSpPr>
          <p:cNvPr id="15" name="Text Placeholder 10"/>
          <p:cNvSpPr>
            <a:spLocks noGrp="1"/>
          </p:cNvSpPr>
          <p:nvPr>
            <p:ph type="body" sz="quarter" idx="15" hasCustomPrompt="1"/>
          </p:nvPr>
        </p:nvSpPr>
        <p:spPr>
          <a:xfrm>
            <a:off x="6083299" y="2214928"/>
            <a:ext cx="5333999" cy="256445"/>
          </a:xfrm>
        </p:spPr>
        <p:txBody>
          <a:bodyPr>
            <a:noAutofit/>
          </a:bodyPr>
          <a:lstStyle>
            <a:lvl1pPr marL="0" indent="0">
              <a:lnSpc>
                <a:spcPts val="1500"/>
              </a:lnSpc>
              <a:buNone/>
              <a:defRPr sz="1400" spc="100" baseline="0">
                <a:solidFill>
                  <a:schemeClr val="tx2"/>
                </a:solidFill>
                <a:latin typeface="Lato Black" panose="020F0A02020204030203" pitchFamily="34" charset="0"/>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VISIT US:</a:t>
            </a:r>
          </a:p>
        </p:txBody>
      </p:sp>
      <p:sp>
        <p:nvSpPr>
          <p:cNvPr id="16" name="Text Placeholder 13"/>
          <p:cNvSpPr>
            <a:spLocks noGrp="1"/>
          </p:cNvSpPr>
          <p:nvPr>
            <p:ph type="body" sz="quarter" idx="16" hasCustomPrompt="1"/>
          </p:nvPr>
        </p:nvSpPr>
        <p:spPr>
          <a:xfrm>
            <a:off x="6083298" y="2471373"/>
            <a:ext cx="5334001" cy="381000"/>
          </a:xfrm>
        </p:spPr>
        <p:txBody>
          <a:bodyPr>
            <a:noAutofit/>
          </a:bodyPr>
          <a:lstStyle>
            <a:lvl1pPr marL="0" indent="0">
              <a:buNone/>
              <a:defRPr sz="2000">
                <a:latin typeface="Lato Black" panose="020F0A02020204030203" pitchFamily="34" charset="0"/>
              </a:defRPr>
            </a:lvl1pPr>
            <a:lvl2pPr marL="457200" indent="0">
              <a:buNone/>
              <a:defRPr sz="3000">
                <a:latin typeface="Lato Black" panose="020F0A02020204030203" pitchFamily="34" charset="0"/>
              </a:defRPr>
            </a:lvl2pPr>
            <a:lvl3pPr marL="914400" indent="0">
              <a:buNone/>
              <a:defRPr sz="3000">
                <a:latin typeface="Lato Black" panose="020F0A02020204030203" pitchFamily="34" charset="0"/>
              </a:defRPr>
            </a:lvl3pPr>
            <a:lvl4pPr marL="1371600" indent="0">
              <a:buNone/>
              <a:defRPr sz="3000">
                <a:latin typeface="Lato Black" panose="020F0A02020204030203" pitchFamily="34" charset="0"/>
              </a:defRPr>
            </a:lvl4pPr>
            <a:lvl5pPr marL="1828800" indent="0">
              <a:buNone/>
              <a:defRPr sz="3000">
                <a:latin typeface="Lato Black" panose="020F0A02020204030203" pitchFamily="34" charset="0"/>
              </a:defRPr>
            </a:lvl5pPr>
          </a:lstStyle>
          <a:p>
            <a:pPr lvl="0"/>
            <a:r>
              <a:rPr lang="en-US" dirty="0"/>
              <a:t>www.frontlinek12.com</a:t>
            </a:r>
          </a:p>
        </p:txBody>
      </p:sp>
    </p:spTree>
    <p:extLst>
      <p:ext uri="{BB962C8B-B14F-4D97-AF65-F5344CB8AC3E}">
        <p14:creationId xmlns:p14="http://schemas.microsoft.com/office/powerpoint/2010/main" val="2607565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8" name="Date Placeholder 1"/>
          <p:cNvSpPr>
            <a:spLocks noGrp="1"/>
          </p:cNvSpPr>
          <p:nvPr>
            <p:ph type="dt" sz="half" idx="10"/>
          </p:nvPr>
        </p:nvSpPr>
        <p:spPr>
          <a:xfrm>
            <a:off x="9715500" y="6400800"/>
            <a:ext cx="1524000" cy="182880"/>
          </a:xfrm>
        </p:spPr>
        <p:txBody>
          <a:bodyPr/>
          <a:lstStyle/>
          <a:p>
            <a:fld id="{BAF1EECE-DA8E-4298-BDBE-97D314EBA5C7}" type="datetime4">
              <a:rPr lang="en-US" smtClean="0"/>
              <a:t>February 22, 2018</a:t>
            </a:fld>
            <a:endParaRPr lang="en-US"/>
          </a:p>
        </p:txBody>
      </p:sp>
      <p:sp>
        <p:nvSpPr>
          <p:cNvPr id="9" name="Footer Placeholder 2"/>
          <p:cNvSpPr>
            <a:spLocks noGrp="1"/>
          </p:cNvSpPr>
          <p:nvPr>
            <p:ph type="ftr" sz="quarter" idx="11"/>
          </p:nvPr>
        </p:nvSpPr>
        <p:spPr>
          <a:xfrm>
            <a:off x="6972300" y="6400800"/>
            <a:ext cx="2743200" cy="182880"/>
          </a:xfrm>
        </p:spPr>
        <p:txBody>
          <a:bodyPr/>
          <a:lstStyle/>
          <a:p>
            <a:r>
              <a:rPr lang="en-US"/>
              <a:t>©2016 Frontline Education Confidential &amp; Proprietary</a:t>
            </a:r>
          </a:p>
        </p:txBody>
      </p:sp>
    </p:spTree>
    <p:extLst>
      <p:ext uri="{BB962C8B-B14F-4D97-AF65-F5344CB8AC3E}">
        <p14:creationId xmlns:p14="http://schemas.microsoft.com/office/powerpoint/2010/main" val="17736750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Logo Slide 1">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 y="0"/>
            <a:ext cx="12191674" cy="6857999"/>
          </a:xfrm>
          <a:prstGeom prst="rect">
            <a:avLst/>
          </a:prstGeom>
        </p:spPr>
      </p:pic>
    </p:spTree>
    <p:extLst>
      <p:ext uri="{BB962C8B-B14F-4D97-AF65-F5344CB8AC3E}">
        <p14:creationId xmlns:p14="http://schemas.microsoft.com/office/powerpoint/2010/main" val="17779509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Logo Slide 2">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 y="0"/>
            <a:ext cx="12191673" cy="6857999"/>
          </a:xfrm>
          <a:prstGeom prst="rect">
            <a:avLst/>
          </a:prstGeom>
        </p:spPr>
      </p:pic>
    </p:spTree>
    <p:extLst>
      <p:ext uri="{BB962C8B-B14F-4D97-AF65-F5344CB8AC3E}">
        <p14:creationId xmlns:p14="http://schemas.microsoft.com/office/powerpoint/2010/main" val="24611722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Logo Slide 3">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 y="0"/>
            <a:ext cx="12191673" cy="6857998"/>
          </a:xfrm>
          <a:prstGeom prst="rect">
            <a:avLst/>
          </a:prstGeom>
        </p:spPr>
      </p:pic>
    </p:spTree>
    <p:extLst>
      <p:ext uri="{BB962C8B-B14F-4D97-AF65-F5344CB8AC3E}">
        <p14:creationId xmlns:p14="http://schemas.microsoft.com/office/powerpoint/2010/main" val="1828472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2" name="Title 1"/>
          <p:cNvSpPr>
            <a:spLocks noGrp="1"/>
          </p:cNvSpPr>
          <p:nvPr>
            <p:ph type="ctrTitle" hasCustomPrompt="1"/>
          </p:nvPr>
        </p:nvSpPr>
        <p:spPr>
          <a:xfrm>
            <a:off x="731520" y="691974"/>
            <a:ext cx="8229600" cy="1544638"/>
          </a:xfrm>
        </p:spPr>
        <p:txBody>
          <a:bodyPr anchor="t" anchorCtr="0">
            <a:noAutofit/>
          </a:bodyPr>
          <a:lstStyle>
            <a:lvl1pPr algn="l">
              <a:lnSpc>
                <a:spcPts val="5500"/>
              </a:lnSpc>
              <a:defRPr sz="5000">
                <a:solidFill>
                  <a:schemeClr val="bg2"/>
                </a:solidFill>
              </a:defRPr>
            </a:lvl1pPr>
          </a:lstStyle>
          <a:p>
            <a:r>
              <a:rPr lang="en-US" dirty="0"/>
              <a:t>Title of Presentation</a:t>
            </a:r>
            <a:br>
              <a:rPr lang="en-US" dirty="0"/>
            </a:br>
            <a:r>
              <a:rPr lang="en-US" dirty="0"/>
              <a:t>Second Line Optional</a:t>
            </a:r>
          </a:p>
        </p:txBody>
      </p:sp>
      <p:sp>
        <p:nvSpPr>
          <p:cNvPr id="3" name="Subtitle 2"/>
          <p:cNvSpPr>
            <a:spLocks noGrp="1"/>
          </p:cNvSpPr>
          <p:nvPr>
            <p:ph type="subTitle" idx="1" hasCustomPrompt="1"/>
          </p:nvPr>
        </p:nvSpPr>
        <p:spPr>
          <a:xfrm>
            <a:off x="731520" y="2319162"/>
            <a:ext cx="8229600" cy="1014412"/>
          </a:xfrm>
        </p:spPr>
        <p:txBody>
          <a:bodyPr>
            <a:noAutofit/>
          </a:bodyPr>
          <a:lstStyle>
            <a:lvl1pPr marL="0" indent="0" algn="l">
              <a:lnSpc>
                <a:spcPts val="3000"/>
              </a:lnSpc>
              <a:spcBef>
                <a:spcPts val="400"/>
              </a:spcBef>
              <a:buNone/>
              <a:defRPr sz="2800">
                <a:solidFill>
                  <a:schemeClr val="accent2"/>
                </a:solidFill>
                <a:latin typeface="Lato Light" panose="020F03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Subhead Optional</a:t>
            </a:r>
          </a:p>
          <a:p>
            <a:r>
              <a:rPr lang="en-US" dirty="0"/>
              <a:t>Second Line Optional</a:t>
            </a:r>
          </a:p>
        </p:txBody>
      </p:sp>
      <p:sp>
        <p:nvSpPr>
          <p:cNvPr id="4" name="Date Placeholder 3"/>
          <p:cNvSpPr>
            <a:spLocks noGrp="1"/>
          </p:cNvSpPr>
          <p:nvPr>
            <p:ph type="dt" sz="half" idx="10"/>
          </p:nvPr>
        </p:nvSpPr>
        <p:spPr>
          <a:xfrm>
            <a:off x="9715500" y="6400800"/>
            <a:ext cx="1727200" cy="182880"/>
          </a:xfrm>
        </p:spPr>
        <p:txBody>
          <a:bodyPr/>
          <a:lstStyle/>
          <a:p>
            <a:fld id="{07F19DD1-1207-4D97-99E5-0A7CD28D6090}" type="datetime4">
              <a:rPr lang="en-US" smtClean="0"/>
              <a:t>February 22, 2018</a:t>
            </a:fld>
            <a:endParaRPr lang="en-US"/>
          </a:p>
        </p:txBody>
      </p:sp>
      <p:sp>
        <p:nvSpPr>
          <p:cNvPr id="5" name="Footer Placeholder 4"/>
          <p:cNvSpPr>
            <a:spLocks noGrp="1"/>
          </p:cNvSpPr>
          <p:nvPr>
            <p:ph type="ftr" sz="quarter" idx="11"/>
          </p:nvPr>
        </p:nvSpPr>
        <p:spPr>
          <a:xfrm>
            <a:off x="6972300" y="6400800"/>
            <a:ext cx="2743200" cy="182880"/>
          </a:xfrm>
        </p:spPr>
        <p:txBody>
          <a:bodyPr/>
          <a:lstStyle/>
          <a:p>
            <a:r>
              <a:rPr lang="en-US"/>
              <a:t>©2016 Frontline Education Confidential &amp; Proprietary</a:t>
            </a:r>
          </a:p>
        </p:txBody>
      </p:sp>
      <p:sp>
        <p:nvSpPr>
          <p:cNvPr id="11" name="Text Placeholder 10"/>
          <p:cNvSpPr>
            <a:spLocks noGrp="1"/>
          </p:cNvSpPr>
          <p:nvPr>
            <p:ph type="body" sz="quarter" idx="13" hasCustomPrompt="1"/>
          </p:nvPr>
        </p:nvSpPr>
        <p:spPr>
          <a:xfrm>
            <a:off x="6972300" y="5194300"/>
            <a:ext cx="4470400" cy="1066800"/>
          </a:xfrm>
        </p:spPr>
        <p:txBody>
          <a:bodyPr>
            <a:noAutofit/>
          </a:bodyPr>
          <a:lstStyle>
            <a:lvl1pPr marL="0" indent="0">
              <a:lnSpc>
                <a:spcPts val="1500"/>
              </a:lnSpc>
              <a:buNone/>
              <a:defRPr sz="1100" spc="100" baseline="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DATE:		MONTH XX, XXXX</a:t>
            </a:r>
          </a:p>
          <a:p>
            <a:pPr lvl="0"/>
            <a:r>
              <a:rPr lang="en-US" dirty="0"/>
              <a:t>PRESENTED TO:	FIRSTNAME LASTNAME</a:t>
            </a:r>
          </a:p>
          <a:p>
            <a:pPr lvl="0"/>
            <a:r>
              <a:rPr lang="en-US" dirty="0"/>
              <a:t>PRESENTED BY:	FIRSTNAME LASTNAME</a:t>
            </a:r>
          </a:p>
        </p:txBody>
      </p:sp>
      <p:sp>
        <p:nvSpPr>
          <p:cNvPr id="9" name="Picture Placeholder 6"/>
          <p:cNvSpPr>
            <a:spLocks noGrp="1"/>
          </p:cNvSpPr>
          <p:nvPr>
            <p:ph type="pic" sz="quarter" idx="14" hasCustomPrompt="1"/>
          </p:nvPr>
        </p:nvSpPr>
        <p:spPr>
          <a:xfrm>
            <a:off x="6972300" y="3568526"/>
            <a:ext cx="4429125" cy="1248984"/>
          </a:xfrm>
        </p:spPr>
        <p:txBody>
          <a:bodyPr anchor="ctr" anchorCtr="0"/>
          <a:lstStyle>
            <a:lvl1pPr marL="0" indent="0" algn="ctr">
              <a:buNone/>
              <a:defRPr baseline="0">
                <a:solidFill>
                  <a:schemeClr val="tx2"/>
                </a:solidFill>
                <a:latin typeface="Lato Black" panose="020F0A02020204030203" pitchFamily="34" charset="0"/>
              </a:defRPr>
            </a:lvl1pPr>
          </a:lstStyle>
          <a:p>
            <a:r>
              <a:rPr lang="en-US" dirty="0"/>
              <a:t>Click to insert partner logo.</a:t>
            </a:r>
          </a:p>
        </p:txBody>
      </p:sp>
    </p:spTree>
    <p:extLst>
      <p:ext uri="{BB962C8B-B14F-4D97-AF65-F5344CB8AC3E}">
        <p14:creationId xmlns:p14="http://schemas.microsoft.com/office/powerpoint/2010/main" val="5538006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1">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2" name="Title 1"/>
          <p:cNvSpPr>
            <a:spLocks noGrp="1"/>
          </p:cNvSpPr>
          <p:nvPr>
            <p:ph type="ctrTitle" hasCustomPrompt="1"/>
          </p:nvPr>
        </p:nvSpPr>
        <p:spPr>
          <a:xfrm>
            <a:off x="731520" y="691974"/>
            <a:ext cx="8229600" cy="1544638"/>
          </a:xfrm>
        </p:spPr>
        <p:txBody>
          <a:bodyPr anchor="t" anchorCtr="0">
            <a:noAutofit/>
          </a:bodyPr>
          <a:lstStyle>
            <a:lvl1pPr algn="l">
              <a:lnSpc>
                <a:spcPts val="5500"/>
              </a:lnSpc>
              <a:defRPr sz="5000">
                <a:solidFill>
                  <a:schemeClr val="bg2"/>
                </a:solidFill>
              </a:defRPr>
            </a:lvl1pPr>
          </a:lstStyle>
          <a:p>
            <a:r>
              <a:rPr lang="en-US" dirty="0"/>
              <a:t>Title of Presentation</a:t>
            </a:r>
            <a:br>
              <a:rPr lang="en-US" dirty="0"/>
            </a:br>
            <a:r>
              <a:rPr lang="en-US" dirty="0"/>
              <a:t>Second Line Optional</a:t>
            </a:r>
          </a:p>
        </p:txBody>
      </p:sp>
      <p:sp>
        <p:nvSpPr>
          <p:cNvPr id="3" name="Subtitle 2"/>
          <p:cNvSpPr>
            <a:spLocks noGrp="1"/>
          </p:cNvSpPr>
          <p:nvPr>
            <p:ph type="subTitle" idx="1" hasCustomPrompt="1"/>
          </p:nvPr>
        </p:nvSpPr>
        <p:spPr>
          <a:xfrm>
            <a:off x="731520" y="2319162"/>
            <a:ext cx="8229600" cy="1014412"/>
          </a:xfrm>
        </p:spPr>
        <p:txBody>
          <a:bodyPr>
            <a:noAutofit/>
          </a:bodyPr>
          <a:lstStyle>
            <a:lvl1pPr marL="0" indent="0" algn="l">
              <a:lnSpc>
                <a:spcPts val="3000"/>
              </a:lnSpc>
              <a:spcBef>
                <a:spcPts val="400"/>
              </a:spcBef>
              <a:buNone/>
              <a:defRPr sz="2800">
                <a:solidFill>
                  <a:schemeClr val="accent2"/>
                </a:solidFill>
                <a:latin typeface="Lato Light" panose="020F03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Subhead Optional</a:t>
            </a:r>
          </a:p>
          <a:p>
            <a:r>
              <a:rPr lang="en-US" dirty="0"/>
              <a:t>Second Line Optional</a:t>
            </a:r>
          </a:p>
        </p:txBody>
      </p:sp>
      <p:sp>
        <p:nvSpPr>
          <p:cNvPr id="4" name="Date Placeholder 3"/>
          <p:cNvSpPr>
            <a:spLocks noGrp="1"/>
          </p:cNvSpPr>
          <p:nvPr>
            <p:ph type="dt" sz="half" idx="10"/>
          </p:nvPr>
        </p:nvSpPr>
        <p:spPr>
          <a:xfrm>
            <a:off x="9715500" y="6400800"/>
            <a:ext cx="1727200" cy="182880"/>
          </a:xfrm>
        </p:spPr>
        <p:txBody>
          <a:bodyPr/>
          <a:lstStyle/>
          <a:p>
            <a:fld id="{07F19DD1-1207-4D97-99E5-0A7CD28D6090}" type="datetime4">
              <a:rPr lang="en-US" smtClean="0"/>
              <a:t>February 22, 2018</a:t>
            </a:fld>
            <a:endParaRPr lang="en-US"/>
          </a:p>
        </p:txBody>
      </p:sp>
      <p:sp>
        <p:nvSpPr>
          <p:cNvPr id="5" name="Footer Placeholder 4"/>
          <p:cNvSpPr>
            <a:spLocks noGrp="1"/>
          </p:cNvSpPr>
          <p:nvPr>
            <p:ph type="ftr" sz="quarter" idx="11"/>
          </p:nvPr>
        </p:nvSpPr>
        <p:spPr>
          <a:xfrm>
            <a:off x="6972300" y="6400800"/>
            <a:ext cx="2743200" cy="182880"/>
          </a:xfrm>
        </p:spPr>
        <p:txBody>
          <a:bodyPr/>
          <a:lstStyle/>
          <a:p>
            <a:r>
              <a:rPr lang="en-US"/>
              <a:t>©2016 Frontline Education Confidential &amp; Proprietary</a:t>
            </a:r>
          </a:p>
        </p:txBody>
      </p:sp>
      <p:sp>
        <p:nvSpPr>
          <p:cNvPr id="11" name="Text Placeholder 10"/>
          <p:cNvSpPr>
            <a:spLocks noGrp="1"/>
          </p:cNvSpPr>
          <p:nvPr>
            <p:ph type="body" sz="quarter" idx="13" hasCustomPrompt="1"/>
          </p:nvPr>
        </p:nvSpPr>
        <p:spPr>
          <a:xfrm>
            <a:off x="6972300" y="5194300"/>
            <a:ext cx="4470400" cy="1066800"/>
          </a:xfrm>
        </p:spPr>
        <p:txBody>
          <a:bodyPr>
            <a:noAutofit/>
          </a:bodyPr>
          <a:lstStyle>
            <a:lvl1pPr marL="0" indent="0">
              <a:lnSpc>
                <a:spcPts val="1500"/>
              </a:lnSpc>
              <a:buNone/>
              <a:defRPr sz="1100" spc="100" baseline="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DATE:		MONTH XX, XXXX</a:t>
            </a:r>
          </a:p>
          <a:p>
            <a:pPr lvl="0"/>
            <a:r>
              <a:rPr lang="en-US" dirty="0"/>
              <a:t>PRESENTED TO:	FIRSTNAME LASTNAME</a:t>
            </a:r>
          </a:p>
          <a:p>
            <a:pPr lvl="0"/>
            <a:r>
              <a:rPr lang="en-US" dirty="0"/>
              <a:t>PRESENTED BY:	FIRSTNAME LASTNAME</a:t>
            </a:r>
          </a:p>
        </p:txBody>
      </p:sp>
      <p:sp>
        <p:nvSpPr>
          <p:cNvPr id="9" name="Picture Placeholder 6"/>
          <p:cNvSpPr>
            <a:spLocks noGrp="1"/>
          </p:cNvSpPr>
          <p:nvPr>
            <p:ph type="pic" sz="quarter" idx="14" hasCustomPrompt="1"/>
          </p:nvPr>
        </p:nvSpPr>
        <p:spPr>
          <a:xfrm>
            <a:off x="6972300" y="3568526"/>
            <a:ext cx="4429125" cy="1248984"/>
          </a:xfrm>
        </p:spPr>
        <p:txBody>
          <a:bodyPr anchor="ctr" anchorCtr="0"/>
          <a:lstStyle>
            <a:lvl1pPr marL="0" indent="0" algn="ctr">
              <a:buNone/>
              <a:defRPr baseline="0">
                <a:solidFill>
                  <a:schemeClr val="tx2"/>
                </a:solidFill>
                <a:latin typeface="Lato Black" panose="020F0A02020204030203" pitchFamily="34" charset="0"/>
              </a:defRPr>
            </a:lvl1pPr>
          </a:lstStyle>
          <a:p>
            <a:r>
              <a:rPr lang="en-US" dirty="0"/>
              <a:t>Click to insert partner logo.</a:t>
            </a:r>
          </a:p>
        </p:txBody>
      </p:sp>
    </p:spTree>
    <p:extLst>
      <p:ext uri="{BB962C8B-B14F-4D97-AF65-F5344CB8AC3E}">
        <p14:creationId xmlns:p14="http://schemas.microsoft.com/office/powerpoint/2010/main" val="18181472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2">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1673" cy="6857998"/>
          </a:xfrm>
          <a:prstGeom prst="rect">
            <a:avLst/>
          </a:prstGeom>
        </p:spPr>
      </p:pic>
      <p:sp>
        <p:nvSpPr>
          <p:cNvPr id="4" name="Date Placeholder 3"/>
          <p:cNvSpPr>
            <a:spLocks noGrp="1"/>
          </p:cNvSpPr>
          <p:nvPr>
            <p:ph type="dt" sz="half" idx="10"/>
          </p:nvPr>
        </p:nvSpPr>
        <p:spPr>
          <a:xfrm>
            <a:off x="9715500" y="6400800"/>
            <a:ext cx="1727200" cy="182880"/>
          </a:xfrm>
        </p:spPr>
        <p:txBody>
          <a:bodyPr/>
          <a:lstStyle/>
          <a:p>
            <a:fld id="{8A2D60AE-1ED0-4888-8F3A-B821637DB101}" type="datetimeFigureOut">
              <a:rPr lang="en-US" smtClean="0"/>
              <a:t>2/22/2018</a:t>
            </a:fld>
            <a:endParaRPr lang="en-US"/>
          </a:p>
        </p:txBody>
      </p:sp>
      <p:sp>
        <p:nvSpPr>
          <p:cNvPr id="5" name="Footer Placeholder 4"/>
          <p:cNvSpPr>
            <a:spLocks noGrp="1"/>
          </p:cNvSpPr>
          <p:nvPr>
            <p:ph type="ftr" sz="quarter" idx="11"/>
          </p:nvPr>
        </p:nvSpPr>
        <p:spPr>
          <a:xfrm>
            <a:off x="6972300" y="6400800"/>
            <a:ext cx="2743200" cy="182880"/>
          </a:xfrm>
        </p:spPr>
        <p:txBody>
          <a:bodyPr/>
          <a:lstStyle/>
          <a:p>
            <a:endParaRPr lang="en-US"/>
          </a:p>
        </p:txBody>
      </p:sp>
      <p:sp>
        <p:nvSpPr>
          <p:cNvPr id="11" name="Text Placeholder 10"/>
          <p:cNvSpPr>
            <a:spLocks noGrp="1"/>
          </p:cNvSpPr>
          <p:nvPr>
            <p:ph type="body" sz="quarter" idx="13" hasCustomPrompt="1"/>
          </p:nvPr>
        </p:nvSpPr>
        <p:spPr>
          <a:xfrm>
            <a:off x="6972300" y="5194300"/>
            <a:ext cx="4470400" cy="1066800"/>
          </a:xfrm>
        </p:spPr>
        <p:txBody>
          <a:bodyPr>
            <a:noAutofit/>
          </a:bodyPr>
          <a:lstStyle>
            <a:lvl1pPr marL="0" indent="0">
              <a:lnSpc>
                <a:spcPts val="1500"/>
              </a:lnSpc>
              <a:buNone/>
              <a:defRPr sz="1100" spc="100" baseline="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DATE:		MONTH XX, XXXX</a:t>
            </a:r>
          </a:p>
          <a:p>
            <a:pPr lvl="0"/>
            <a:r>
              <a:rPr lang="en-US" dirty="0"/>
              <a:t>PRESENTED TO:	FIRSTNAME LASTNAME</a:t>
            </a:r>
          </a:p>
          <a:p>
            <a:pPr lvl="0"/>
            <a:r>
              <a:rPr lang="en-US" dirty="0"/>
              <a:t>PRESENTED BY:	FIRSTNAME LASTNAME</a:t>
            </a:r>
          </a:p>
        </p:txBody>
      </p:sp>
      <p:sp>
        <p:nvSpPr>
          <p:cNvPr id="9" name="Picture Placeholder 6"/>
          <p:cNvSpPr>
            <a:spLocks noGrp="1"/>
          </p:cNvSpPr>
          <p:nvPr>
            <p:ph type="pic" sz="quarter" idx="14" hasCustomPrompt="1"/>
          </p:nvPr>
        </p:nvSpPr>
        <p:spPr>
          <a:xfrm>
            <a:off x="6972300" y="3568526"/>
            <a:ext cx="4429125" cy="1248984"/>
          </a:xfrm>
        </p:spPr>
        <p:txBody>
          <a:bodyPr anchor="ctr" anchorCtr="0"/>
          <a:lstStyle>
            <a:lvl1pPr marL="0" indent="0" algn="ctr">
              <a:buNone/>
              <a:defRPr baseline="0">
                <a:solidFill>
                  <a:schemeClr val="tx2"/>
                </a:solidFill>
                <a:latin typeface="Lato Black" panose="020F0A02020204030203" pitchFamily="34" charset="0"/>
              </a:defRPr>
            </a:lvl1pPr>
          </a:lstStyle>
          <a:p>
            <a:r>
              <a:rPr lang="en-US" dirty="0"/>
              <a:t>Click to insert partner logo.</a:t>
            </a:r>
          </a:p>
        </p:txBody>
      </p:sp>
      <p:sp>
        <p:nvSpPr>
          <p:cNvPr id="10" name="Title 1"/>
          <p:cNvSpPr>
            <a:spLocks noGrp="1"/>
          </p:cNvSpPr>
          <p:nvPr>
            <p:ph type="ctrTitle" hasCustomPrompt="1"/>
          </p:nvPr>
        </p:nvSpPr>
        <p:spPr>
          <a:xfrm>
            <a:off x="731520" y="1487395"/>
            <a:ext cx="8229600" cy="1544638"/>
          </a:xfrm>
        </p:spPr>
        <p:txBody>
          <a:bodyPr anchor="t" anchorCtr="0">
            <a:noAutofit/>
          </a:bodyPr>
          <a:lstStyle>
            <a:lvl1pPr algn="l">
              <a:lnSpc>
                <a:spcPts val="5500"/>
              </a:lnSpc>
              <a:defRPr sz="5000">
                <a:solidFill>
                  <a:schemeClr val="bg2"/>
                </a:solidFill>
              </a:defRPr>
            </a:lvl1pPr>
          </a:lstStyle>
          <a:p>
            <a:r>
              <a:rPr lang="en-US" dirty="0"/>
              <a:t>Title of Presentation</a:t>
            </a:r>
            <a:br>
              <a:rPr lang="en-US" dirty="0"/>
            </a:br>
            <a:r>
              <a:rPr lang="en-US" dirty="0"/>
              <a:t>Second Line Optional</a:t>
            </a:r>
          </a:p>
        </p:txBody>
      </p:sp>
      <p:sp>
        <p:nvSpPr>
          <p:cNvPr id="18" name="Subtitle 2"/>
          <p:cNvSpPr>
            <a:spLocks noGrp="1"/>
          </p:cNvSpPr>
          <p:nvPr>
            <p:ph type="subTitle" idx="1" hasCustomPrompt="1"/>
          </p:nvPr>
        </p:nvSpPr>
        <p:spPr>
          <a:xfrm>
            <a:off x="731520" y="3114583"/>
            <a:ext cx="8229600" cy="1014412"/>
          </a:xfrm>
        </p:spPr>
        <p:txBody>
          <a:bodyPr>
            <a:noAutofit/>
          </a:bodyPr>
          <a:lstStyle>
            <a:lvl1pPr marL="0" indent="0" algn="l">
              <a:lnSpc>
                <a:spcPts val="3000"/>
              </a:lnSpc>
              <a:spcBef>
                <a:spcPts val="400"/>
              </a:spcBef>
              <a:buNone/>
              <a:defRPr sz="2800">
                <a:solidFill>
                  <a:schemeClr val="accent2"/>
                </a:solidFill>
                <a:latin typeface="Lato Light" panose="020F03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Subhead Optional</a:t>
            </a:r>
          </a:p>
          <a:p>
            <a:r>
              <a:rPr lang="en-US" dirty="0"/>
              <a:t>Second Line Optional</a:t>
            </a:r>
          </a:p>
        </p:txBody>
      </p:sp>
    </p:spTree>
    <p:extLst>
      <p:ext uri="{BB962C8B-B14F-4D97-AF65-F5344CB8AC3E}">
        <p14:creationId xmlns:p14="http://schemas.microsoft.com/office/powerpoint/2010/main" val="24276978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3">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 y="0"/>
            <a:ext cx="12191674" cy="6857999"/>
          </a:xfrm>
          <a:prstGeom prst="rect">
            <a:avLst/>
          </a:prstGeom>
        </p:spPr>
      </p:pic>
      <p:sp>
        <p:nvSpPr>
          <p:cNvPr id="4" name="Date Placeholder 3"/>
          <p:cNvSpPr>
            <a:spLocks noGrp="1"/>
          </p:cNvSpPr>
          <p:nvPr>
            <p:ph type="dt" sz="half" idx="10"/>
          </p:nvPr>
        </p:nvSpPr>
        <p:spPr>
          <a:xfrm>
            <a:off x="9715500" y="6400800"/>
            <a:ext cx="1727200" cy="182880"/>
          </a:xfrm>
        </p:spPr>
        <p:txBody>
          <a:bodyPr/>
          <a:lstStyle/>
          <a:p>
            <a:fld id="{8A2D60AE-1ED0-4888-8F3A-B821637DB101}" type="datetimeFigureOut">
              <a:rPr lang="en-US" smtClean="0"/>
              <a:t>2/22/2018</a:t>
            </a:fld>
            <a:endParaRPr lang="en-US"/>
          </a:p>
        </p:txBody>
      </p:sp>
      <p:sp>
        <p:nvSpPr>
          <p:cNvPr id="5" name="Footer Placeholder 4"/>
          <p:cNvSpPr>
            <a:spLocks noGrp="1"/>
          </p:cNvSpPr>
          <p:nvPr>
            <p:ph type="ftr" sz="quarter" idx="11"/>
          </p:nvPr>
        </p:nvSpPr>
        <p:spPr>
          <a:xfrm>
            <a:off x="6972300" y="6400800"/>
            <a:ext cx="2743200" cy="182880"/>
          </a:xfrm>
        </p:spPr>
        <p:txBody>
          <a:bodyPr/>
          <a:lstStyle/>
          <a:p>
            <a:endParaRPr lang="en-US"/>
          </a:p>
        </p:txBody>
      </p:sp>
      <p:sp>
        <p:nvSpPr>
          <p:cNvPr id="11" name="Text Placeholder 10"/>
          <p:cNvSpPr>
            <a:spLocks noGrp="1"/>
          </p:cNvSpPr>
          <p:nvPr>
            <p:ph type="body" sz="quarter" idx="13" hasCustomPrompt="1"/>
          </p:nvPr>
        </p:nvSpPr>
        <p:spPr>
          <a:xfrm>
            <a:off x="6972300" y="5194300"/>
            <a:ext cx="4470400" cy="1066800"/>
          </a:xfrm>
        </p:spPr>
        <p:txBody>
          <a:bodyPr>
            <a:noAutofit/>
          </a:bodyPr>
          <a:lstStyle>
            <a:lvl1pPr marL="0" indent="0">
              <a:lnSpc>
                <a:spcPts val="1500"/>
              </a:lnSpc>
              <a:buNone/>
              <a:defRPr sz="1100" spc="100" baseline="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DATE:		MONTH XX, XXXX</a:t>
            </a:r>
          </a:p>
          <a:p>
            <a:pPr lvl="0"/>
            <a:r>
              <a:rPr lang="en-US" dirty="0"/>
              <a:t>PRESENTED TO:	FIRSTNAME LASTNAME</a:t>
            </a:r>
          </a:p>
          <a:p>
            <a:pPr lvl="0"/>
            <a:r>
              <a:rPr lang="en-US" dirty="0"/>
              <a:t>PRESENTED BY:	FIRSTNAME LASTNAME</a:t>
            </a:r>
          </a:p>
        </p:txBody>
      </p:sp>
      <p:sp>
        <p:nvSpPr>
          <p:cNvPr id="9" name="Picture Placeholder 6"/>
          <p:cNvSpPr>
            <a:spLocks noGrp="1"/>
          </p:cNvSpPr>
          <p:nvPr>
            <p:ph type="pic" sz="quarter" idx="14" hasCustomPrompt="1"/>
          </p:nvPr>
        </p:nvSpPr>
        <p:spPr>
          <a:xfrm>
            <a:off x="6972300" y="3568526"/>
            <a:ext cx="4429125" cy="1248984"/>
          </a:xfrm>
        </p:spPr>
        <p:txBody>
          <a:bodyPr anchor="ctr" anchorCtr="0"/>
          <a:lstStyle>
            <a:lvl1pPr marL="0" indent="0" algn="ctr">
              <a:buNone/>
              <a:defRPr baseline="0">
                <a:solidFill>
                  <a:schemeClr val="tx2"/>
                </a:solidFill>
                <a:latin typeface="Lato Black" panose="020F0A02020204030203" pitchFamily="34" charset="0"/>
              </a:defRPr>
            </a:lvl1pPr>
          </a:lstStyle>
          <a:p>
            <a:r>
              <a:rPr lang="en-US" dirty="0"/>
              <a:t>Click to insert partner logo.</a:t>
            </a:r>
          </a:p>
        </p:txBody>
      </p:sp>
      <p:sp>
        <p:nvSpPr>
          <p:cNvPr id="10" name="Title 1"/>
          <p:cNvSpPr>
            <a:spLocks noGrp="1"/>
          </p:cNvSpPr>
          <p:nvPr>
            <p:ph type="ctrTitle" hasCustomPrompt="1"/>
          </p:nvPr>
        </p:nvSpPr>
        <p:spPr>
          <a:xfrm>
            <a:off x="731520" y="818979"/>
            <a:ext cx="8229600" cy="1544638"/>
          </a:xfrm>
        </p:spPr>
        <p:txBody>
          <a:bodyPr anchor="t" anchorCtr="0">
            <a:noAutofit/>
          </a:bodyPr>
          <a:lstStyle>
            <a:lvl1pPr algn="l">
              <a:lnSpc>
                <a:spcPts val="5500"/>
              </a:lnSpc>
              <a:defRPr sz="5000">
                <a:solidFill>
                  <a:schemeClr val="accent3">
                    <a:lumMod val="20000"/>
                    <a:lumOff val="80000"/>
                  </a:schemeClr>
                </a:solidFill>
              </a:defRPr>
            </a:lvl1pPr>
          </a:lstStyle>
          <a:p>
            <a:r>
              <a:rPr lang="en-US" dirty="0"/>
              <a:t>Title of Presentation</a:t>
            </a:r>
            <a:br>
              <a:rPr lang="en-US" dirty="0"/>
            </a:br>
            <a:r>
              <a:rPr lang="en-US" dirty="0"/>
              <a:t>Second Line Optional</a:t>
            </a:r>
          </a:p>
        </p:txBody>
      </p:sp>
      <p:sp>
        <p:nvSpPr>
          <p:cNvPr id="12" name="Subtitle 2"/>
          <p:cNvSpPr>
            <a:spLocks noGrp="1"/>
          </p:cNvSpPr>
          <p:nvPr>
            <p:ph type="subTitle" idx="1" hasCustomPrompt="1"/>
          </p:nvPr>
        </p:nvSpPr>
        <p:spPr>
          <a:xfrm>
            <a:off x="731520" y="2446167"/>
            <a:ext cx="8229600" cy="1014412"/>
          </a:xfrm>
        </p:spPr>
        <p:txBody>
          <a:bodyPr>
            <a:noAutofit/>
          </a:bodyPr>
          <a:lstStyle>
            <a:lvl1pPr marL="0" indent="0" algn="l">
              <a:lnSpc>
                <a:spcPts val="3000"/>
              </a:lnSpc>
              <a:spcBef>
                <a:spcPts val="400"/>
              </a:spcBef>
              <a:buNone/>
              <a:defRPr sz="2800">
                <a:solidFill>
                  <a:schemeClr val="accent2"/>
                </a:solidFill>
                <a:latin typeface="Lato Light" panose="020F03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Subhead Optional</a:t>
            </a:r>
          </a:p>
          <a:p>
            <a:r>
              <a:rPr lang="en-US" dirty="0"/>
              <a:t>Second Line Optional</a:t>
            </a:r>
          </a:p>
        </p:txBody>
      </p:sp>
    </p:spTree>
    <p:extLst>
      <p:ext uri="{BB962C8B-B14F-4D97-AF65-F5344CB8AC3E}">
        <p14:creationId xmlns:p14="http://schemas.microsoft.com/office/powerpoint/2010/main" val="9344570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4">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 y="0"/>
            <a:ext cx="12191673" cy="6857998"/>
          </a:xfrm>
          <a:prstGeom prst="rect">
            <a:avLst/>
          </a:prstGeom>
        </p:spPr>
      </p:pic>
      <p:sp>
        <p:nvSpPr>
          <p:cNvPr id="4" name="Date Placeholder 3"/>
          <p:cNvSpPr>
            <a:spLocks noGrp="1"/>
          </p:cNvSpPr>
          <p:nvPr>
            <p:ph type="dt" sz="half" idx="10"/>
          </p:nvPr>
        </p:nvSpPr>
        <p:spPr>
          <a:xfrm>
            <a:off x="9715500" y="6400800"/>
            <a:ext cx="1727200" cy="182880"/>
          </a:xfrm>
        </p:spPr>
        <p:txBody>
          <a:bodyPr/>
          <a:lstStyle/>
          <a:p>
            <a:fld id="{8A2D60AE-1ED0-4888-8F3A-B821637DB101}" type="datetimeFigureOut">
              <a:rPr lang="en-US" smtClean="0"/>
              <a:t>2/22/2018</a:t>
            </a:fld>
            <a:endParaRPr lang="en-US"/>
          </a:p>
        </p:txBody>
      </p:sp>
      <p:sp>
        <p:nvSpPr>
          <p:cNvPr id="5" name="Footer Placeholder 4"/>
          <p:cNvSpPr>
            <a:spLocks noGrp="1"/>
          </p:cNvSpPr>
          <p:nvPr>
            <p:ph type="ftr" sz="quarter" idx="11"/>
          </p:nvPr>
        </p:nvSpPr>
        <p:spPr>
          <a:xfrm>
            <a:off x="6972300" y="6400800"/>
            <a:ext cx="2743200" cy="182880"/>
          </a:xfrm>
        </p:spPr>
        <p:txBody>
          <a:bodyPr/>
          <a:lstStyle/>
          <a:p>
            <a:endParaRPr lang="en-US"/>
          </a:p>
        </p:txBody>
      </p:sp>
      <p:sp>
        <p:nvSpPr>
          <p:cNvPr id="9" name="Picture Placeholder 6"/>
          <p:cNvSpPr>
            <a:spLocks noGrp="1"/>
          </p:cNvSpPr>
          <p:nvPr>
            <p:ph type="pic" sz="quarter" idx="14" hasCustomPrompt="1"/>
          </p:nvPr>
        </p:nvSpPr>
        <p:spPr>
          <a:xfrm>
            <a:off x="6972300" y="3568526"/>
            <a:ext cx="4429125" cy="1248984"/>
          </a:xfrm>
        </p:spPr>
        <p:txBody>
          <a:bodyPr anchor="ctr" anchorCtr="0"/>
          <a:lstStyle>
            <a:lvl1pPr marL="0" indent="0" algn="ctr">
              <a:buNone/>
              <a:defRPr baseline="0">
                <a:solidFill>
                  <a:schemeClr val="tx2"/>
                </a:solidFill>
                <a:latin typeface="Lato Black" panose="020F0A02020204030203" pitchFamily="34" charset="0"/>
              </a:defRPr>
            </a:lvl1pPr>
          </a:lstStyle>
          <a:p>
            <a:r>
              <a:rPr lang="en-US" dirty="0"/>
              <a:t>Click to insert partner logo.</a:t>
            </a:r>
          </a:p>
        </p:txBody>
      </p:sp>
      <p:sp>
        <p:nvSpPr>
          <p:cNvPr id="17" name="Title 1"/>
          <p:cNvSpPr>
            <a:spLocks noGrp="1"/>
          </p:cNvSpPr>
          <p:nvPr>
            <p:ph type="ctrTitle" hasCustomPrompt="1"/>
          </p:nvPr>
        </p:nvSpPr>
        <p:spPr>
          <a:xfrm>
            <a:off x="731520" y="691974"/>
            <a:ext cx="8229600" cy="1544638"/>
          </a:xfrm>
        </p:spPr>
        <p:txBody>
          <a:bodyPr anchor="t" anchorCtr="0">
            <a:noAutofit/>
          </a:bodyPr>
          <a:lstStyle>
            <a:lvl1pPr algn="l">
              <a:lnSpc>
                <a:spcPts val="5500"/>
              </a:lnSpc>
              <a:defRPr sz="5000">
                <a:solidFill>
                  <a:schemeClr val="accent3">
                    <a:lumMod val="20000"/>
                    <a:lumOff val="80000"/>
                  </a:schemeClr>
                </a:solidFill>
              </a:defRPr>
            </a:lvl1pPr>
          </a:lstStyle>
          <a:p>
            <a:r>
              <a:rPr lang="en-US" dirty="0"/>
              <a:t>Title of Presentation</a:t>
            </a:r>
            <a:br>
              <a:rPr lang="en-US" dirty="0"/>
            </a:br>
            <a:r>
              <a:rPr lang="en-US" dirty="0"/>
              <a:t>Second Line Optional</a:t>
            </a:r>
          </a:p>
        </p:txBody>
      </p:sp>
      <p:sp>
        <p:nvSpPr>
          <p:cNvPr id="18" name="Subtitle 2"/>
          <p:cNvSpPr>
            <a:spLocks noGrp="1"/>
          </p:cNvSpPr>
          <p:nvPr>
            <p:ph type="subTitle" idx="1" hasCustomPrompt="1"/>
          </p:nvPr>
        </p:nvSpPr>
        <p:spPr>
          <a:xfrm>
            <a:off x="731520" y="2319162"/>
            <a:ext cx="8229600" cy="1014412"/>
          </a:xfrm>
        </p:spPr>
        <p:txBody>
          <a:bodyPr>
            <a:noAutofit/>
          </a:bodyPr>
          <a:lstStyle>
            <a:lvl1pPr marL="0" indent="0" algn="l">
              <a:lnSpc>
                <a:spcPts val="3000"/>
              </a:lnSpc>
              <a:spcBef>
                <a:spcPts val="400"/>
              </a:spcBef>
              <a:buNone/>
              <a:defRPr sz="2800">
                <a:solidFill>
                  <a:schemeClr val="accent2"/>
                </a:solidFill>
                <a:latin typeface="Lato Light" panose="020F03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Subhead Optional</a:t>
            </a:r>
          </a:p>
          <a:p>
            <a:r>
              <a:rPr lang="en-US" dirty="0"/>
              <a:t>Second Line Optional</a:t>
            </a:r>
          </a:p>
        </p:txBody>
      </p:sp>
      <p:sp>
        <p:nvSpPr>
          <p:cNvPr id="19" name="Text Placeholder 10"/>
          <p:cNvSpPr>
            <a:spLocks noGrp="1"/>
          </p:cNvSpPr>
          <p:nvPr>
            <p:ph type="body" sz="quarter" idx="13" hasCustomPrompt="1"/>
          </p:nvPr>
        </p:nvSpPr>
        <p:spPr>
          <a:xfrm>
            <a:off x="6972300" y="5194300"/>
            <a:ext cx="4470400" cy="1066800"/>
          </a:xfrm>
        </p:spPr>
        <p:txBody>
          <a:bodyPr>
            <a:noAutofit/>
          </a:bodyPr>
          <a:lstStyle>
            <a:lvl1pPr marL="0" indent="0">
              <a:lnSpc>
                <a:spcPts val="1500"/>
              </a:lnSpc>
              <a:buNone/>
              <a:defRPr sz="1100" spc="100" baseline="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DATE:		MONTH XX, XXXX</a:t>
            </a:r>
          </a:p>
          <a:p>
            <a:pPr lvl="0"/>
            <a:r>
              <a:rPr lang="en-US" dirty="0"/>
              <a:t>PRESENTED TO:	FIRSTNAME LASTNAME</a:t>
            </a:r>
          </a:p>
          <a:p>
            <a:pPr lvl="0"/>
            <a:r>
              <a:rPr lang="en-US" dirty="0"/>
              <a:t>PRESENTED BY:	FIRSTNAME LASTNAME</a:t>
            </a:r>
          </a:p>
        </p:txBody>
      </p:sp>
    </p:spTree>
    <p:extLst>
      <p:ext uri="{BB962C8B-B14F-4D97-AF65-F5344CB8AC3E}">
        <p14:creationId xmlns:p14="http://schemas.microsoft.com/office/powerpoint/2010/main" val="26411124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5">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 y="0"/>
            <a:ext cx="12191673" cy="6857998"/>
          </a:xfrm>
          <a:prstGeom prst="rect">
            <a:avLst/>
          </a:prstGeom>
        </p:spPr>
      </p:pic>
      <p:sp>
        <p:nvSpPr>
          <p:cNvPr id="4" name="Date Placeholder 3"/>
          <p:cNvSpPr>
            <a:spLocks noGrp="1"/>
          </p:cNvSpPr>
          <p:nvPr>
            <p:ph type="dt" sz="half" idx="10"/>
          </p:nvPr>
        </p:nvSpPr>
        <p:spPr>
          <a:xfrm>
            <a:off x="9715500" y="6400800"/>
            <a:ext cx="1727200" cy="182880"/>
          </a:xfrm>
        </p:spPr>
        <p:txBody>
          <a:bodyPr/>
          <a:lstStyle/>
          <a:p>
            <a:fld id="{8A2D60AE-1ED0-4888-8F3A-B821637DB101}" type="datetimeFigureOut">
              <a:rPr lang="en-US" smtClean="0"/>
              <a:t>2/22/2018</a:t>
            </a:fld>
            <a:endParaRPr lang="en-US"/>
          </a:p>
        </p:txBody>
      </p:sp>
      <p:sp>
        <p:nvSpPr>
          <p:cNvPr id="5" name="Footer Placeholder 4"/>
          <p:cNvSpPr>
            <a:spLocks noGrp="1"/>
          </p:cNvSpPr>
          <p:nvPr>
            <p:ph type="ftr" sz="quarter" idx="11"/>
          </p:nvPr>
        </p:nvSpPr>
        <p:spPr>
          <a:xfrm>
            <a:off x="6972300" y="6400800"/>
            <a:ext cx="2743200" cy="182880"/>
          </a:xfrm>
        </p:spPr>
        <p:txBody>
          <a:bodyPr/>
          <a:lstStyle/>
          <a:p>
            <a:endParaRPr lang="en-US"/>
          </a:p>
        </p:txBody>
      </p:sp>
      <p:sp>
        <p:nvSpPr>
          <p:cNvPr id="11" name="Text Placeholder 10"/>
          <p:cNvSpPr>
            <a:spLocks noGrp="1"/>
          </p:cNvSpPr>
          <p:nvPr>
            <p:ph type="body" sz="quarter" idx="13" hasCustomPrompt="1"/>
          </p:nvPr>
        </p:nvSpPr>
        <p:spPr>
          <a:xfrm>
            <a:off x="6972300" y="5194300"/>
            <a:ext cx="4470400" cy="1066800"/>
          </a:xfrm>
        </p:spPr>
        <p:txBody>
          <a:bodyPr>
            <a:noAutofit/>
          </a:bodyPr>
          <a:lstStyle>
            <a:lvl1pPr marL="0" indent="0">
              <a:lnSpc>
                <a:spcPts val="1500"/>
              </a:lnSpc>
              <a:buNone/>
              <a:defRPr sz="1100" spc="100" baseline="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DATE:		MONTH XX, XXXX</a:t>
            </a:r>
          </a:p>
          <a:p>
            <a:pPr lvl="0"/>
            <a:r>
              <a:rPr lang="en-US" dirty="0"/>
              <a:t>PRESENTED TO:	FIRSTNAME LASTNAME</a:t>
            </a:r>
          </a:p>
          <a:p>
            <a:pPr lvl="0"/>
            <a:r>
              <a:rPr lang="en-US" dirty="0"/>
              <a:t>PRESENTED BY:	FIRSTNAME LASTNAME</a:t>
            </a:r>
          </a:p>
        </p:txBody>
      </p:sp>
      <p:sp>
        <p:nvSpPr>
          <p:cNvPr id="9" name="Picture Placeholder 6"/>
          <p:cNvSpPr>
            <a:spLocks noGrp="1"/>
          </p:cNvSpPr>
          <p:nvPr>
            <p:ph type="pic" sz="quarter" idx="14" hasCustomPrompt="1"/>
          </p:nvPr>
        </p:nvSpPr>
        <p:spPr>
          <a:xfrm>
            <a:off x="6972300" y="3568526"/>
            <a:ext cx="4429125" cy="1248984"/>
          </a:xfrm>
        </p:spPr>
        <p:txBody>
          <a:bodyPr anchor="ctr" anchorCtr="0"/>
          <a:lstStyle>
            <a:lvl1pPr marL="0" indent="0" algn="ctr">
              <a:buNone/>
              <a:defRPr baseline="0">
                <a:solidFill>
                  <a:schemeClr val="tx2"/>
                </a:solidFill>
                <a:latin typeface="Lato Black" panose="020F0A02020204030203" pitchFamily="34" charset="0"/>
              </a:defRPr>
            </a:lvl1pPr>
          </a:lstStyle>
          <a:p>
            <a:r>
              <a:rPr lang="en-US" dirty="0"/>
              <a:t>Click to insert partner logo.</a:t>
            </a:r>
          </a:p>
        </p:txBody>
      </p:sp>
      <p:sp>
        <p:nvSpPr>
          <p:cNvPr id="13" name="Title 1"/>
          <p:cNvSpPr>
            <a:spLocks noGrp="1"/>
          </p:cNvSpPr>
          <p:nvPr>
            <p:ph type="ctrTitle" hasCustomPrompt="1"/>
          </p:nvPr>
        </p:nvSpPr>
        <p:spPr>
          <a:xfrm>
            <a:off x="731520" y="1487395"/>
            <a:ext cx="8229600" cy="1544638"/>
          </a:xfrm>
        </p:spPr>
        <p:txBody>
          <a:bodyPr anchor="t" anchorCtr="0">
            <a:noAutofit/>
          </a:bodyPr>
          <a:lstStyle>
            <a:lvl1pPr algn="l">
              <a:lnSpc>
                <a:spcPts val="5500"/>
              </a:lnSpc>
              <a:defRPr sz="5000">
                <a:solidFill>
                  <a:schemeClr val="accent3">
                    <a:lumMod val="20000"/>
                    <a:lumOff val="80000"/>
                  </a:schemeClr>
                </a:solidFill>
              </a:defRPr>
            </a:lvl1pPr>
          </a:lstStyle>
          <a:p>
            <a:r>
              <a:rPr lang="en-US" dirty="0"/>
              <a:t>Title of Presentation</a:t>
            </a:r>
            <a:br>
              <a:rPr lang="en-US" dirty="0"/>
            </a:br>
            <a:r>
              <a:rPr lang="en-US" dirty="0"/>
              <a:t>Second Line Optional</a:t>
            </a:r>
          </a:p>
        </p:txBody>
      </p:sp>
      <p:sp>
        <p:nvSpPr>
          <p:cNvPr id="15" name="Subtitle 2"/>
          <p:cNvSpPr>
            <a:spLocks noGrp="1"/>
          </p:cNvSpPr>
          <p:nvPr>
            <p:ph type="subTitle" idx="1" hasCustomPrompt="1"/>
          </p:nvPr>
        </p:nvSpPr>
        <p:spPr>
          <a:xfrm>
            <a:off x="731520" y="3114583"/>
            <a:ext cx="8229600" cy="1014412"/>
          </a:xfrm>
        </p:spPr>
        <p:txBody>
          <a:bodyPr>
            <a:noAutofit/>
          </a:bodyPr>
          <a:lstStyle>
            <a:lvl1pPr marL="0" indent="0" algn="l">
              <a:lnSpc>
                <a:spcPts val="3000"/>
              </a:lnSpc>
              <a:spcBef>
                <a:spcPts val="400"/>
              </a:spcBef>
              <a:buNone/>
              <a:defRPr sz="2800">
                <a:solidFill>
                  <a:schemeClr val="accent2"/>
                </a:solidFill>
                <a:latin typeface="Lato Light" panose="020F03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Subhead Optional</a:t>
            </a:r>
          </a:p>
          <a:p>
            <a:r>
              <a:rPr lang="en-US" dirty="0"/>
              <a:t>Second Line Optional</a:t>
            </a:r>
          </a:p>
        </p:txBody>
      </p:sp>
    </p:spTree>
    <p:extLst>
      <p:ext uri="{BB962C8B-B14F-4D97-AF65-F5344CB8AC3E}">
        <p14:creationId xmlns:p14="http://schemas.microsoft.com/office/powerpoint/2010/main" val="15459811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6">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
            <a:ext cx="12191671" cy="6857998"/>
          </a:xfrm>
          <a:prstGeom prst="rect">
            <a:avLst/>
          </a:prstGeom>
        </p:spPr>
      </p:pic>
      <p:sp>
        <p:nvSpPr>
          <p:cNvPr id="4" name="Date Placeholder 3"/>
          <p:cNvSpPr>
            <a:spLocks noGrp="1"/>
          </p:cNvSpPr>
          <p:nvPr>
            <p:ph type="dt" sz="half" idx="10"/>
          </p:nvPr>
        </p:nvSpPr>
        <p:spPr>
          <a:xfrm>
            <a:off x="9715500" y="6400800"/>
            <a:ext cx="1727200" cy="182880"/>
          </a:xfrm>
        </p:spPr>
        <p:txBody>
          <a:bodyPr/>
          <a:lstStyle>
            <a:lvl1pPr>
              <a:defRPr>
                <a:solidFill>
                  <a:schemeClr val="accent3">
                    <a:lumMod val="75000"/>
                  </a:schemeClr>
                </a:solidFill>
              </a:defRPr>
            </a:lvl1pPr>
          </a:lstStyle>
          <a:p>
            <a:fld id="{8A2D60AE-1ED0-4888-8F3A-B821637DB101}" type="datetimeFigureOut">
              <a:rPr lang="en-US" smtClean="0"/>
              <a:t>2/22/2018</a:t>
            </a:fld>
            <a:endParaRPr lang="en-US"/>
          </a:p>
        </p:txBody>
      </p:sp>
      <p:sp>
        <p:nvSpPr>
          <p:cNvPr id="5" name="Footer Placeholder 4"/>
          <p:cNvSpPr>
            <a:spLocks noGrp="1"/>
          </p:cNvSpPr>
          <p:nvPr>
            <p:ph type="ftr" sz="quarter" idx="11"/>
          </p:nvPr>
        </p:nvSpPr>
        <p:spPr>
          <a:xfrm>
            <a:off x="6972300" y="6400800"/>
            <a:ext cx="2743200" cy="182880"/>
          </a:xfrm>
        </p:spPr>
        <p:txBody>
          <a:bodyPr/>
          <a:lstStyle>
            <a:lvl1pPr>
              <a:defRPr>
                <a:solidFill>
                  <a:schemeClr val="accent3">
                    <a:lumMod val="75000"/>
                  </a:schemeClr>
                </a:solidFill>
              </a:defRPr>
            </a:lvl1pPr>
          </a:lstStyle>
          <a:p>
            <a:endParaRPr lang="en-US"/>
          </a:p>
        </p:txBody>
      </p:sp>
      <p:sp>
        <p:nvSpPr>
          <p:cNvPr id="11" name="Text Placeholder 10"/>
          <p:cNvSpPr>
            <a:spLocks noGrp="1"/>
          </p:cNvSpPr>
          <p:nvPr>
            <p:ph type="body" sz="quarter" idx="13" hasCustomPrompt="1"/>
          </p:nvPr>
        </p:nvSpPr>
        <p:spPr>
          <a:xfrm>
            <a:off x="6972300" y="5194300"/>
            <a:ext cx="4470400" cy="1066800"/>
          </a:xfrm>
        </p:spPr>
        <p:txBody>
          <a:bodyPr>
            <a:noAutofit/>
          </a:bodyPr>
          <a:lstStyle>
            <a:lvl1pPr marL="0" indent="0">
              <a:lnSpc>
                <a:spcPts val="1500"/>
              </a:lnSpc>
              <a:buNone/>
              <a:defRPr sz="1100" spc="100" baseline="0">
                <a:solidFill>
                  <a:schemeClr val="accent4"/>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DATE:		MONTH XX, XXXX</a:t>
            </a:r>
          </a:p>
          <a:p>
            <a:pPr lvl="0"/>
            <a:r>
              <a:rPr lang="en-US" dirty="0"/>
              <a:t>PRESENTED TO:	FIRSTNAME LASTNAME</a:t>
            </a:r>
          </a:p>
          <a:p>
            <a:pPr lvl="0"/>
            <a:r>
              <a:rPr lang="en-US" dirty="0"/>
              <a:t>PRESENTED BY:	FIRSTNAME LASTNAME</a:t>
            </a:r>
          </a:p>
        </p:txBody>
      </p:sp>
      <p:sp>
        <p:nvSpPr>
          <p:cNvPr id="9" name="Picture Placeholder 6"/>
          <p:cNvSpPr>
            <a:spLocks noGrp="1"/>
          </p:cNvSpPr>
          <p:nvPr>
            <p:ph type="pic" sz="quarter" idx="14" hasCustomPrompt="1"/>
          </p:nvPr>
        </p:nvSpPr>
        <p:spPr>
          <a:xfrm>
            <a:off x="6972300" y="3568526"/>
            <a:ext cx="4429125" cy="1248984"/>
          </a:xfrm>
        </p:spPr>
        <p:txBody>
          <a:bodyPr anchor="ctr" anchorCtr="0"/>
          <a:lstStyle>
            <a:lvl1pPr marL="0" indent="0" algn="ctr">
              <a:buNone/>
              <a:defRPr baseline="0">
                <a:solidFill>
                  <a:schemeClr val="tx2"/>
                </a:solidFill>
                <a:latin typeface="Lato Black" panose="020F0A02020204030203" pitchFamily="34" charset="0"/>
              </a:defRPr>
            </a:lvl1pPr>
          </a:lstStyle>
          <a:p>
            <a:r>
              <a:rPr lang="en-US" dirty="0"/>
              <a:t>Click to insert partner logo.</a:t>
            </a:r>
          </a:p>
        </p:txBody>
      </p:sp>
      <p:sp>
        <p:nvSpPr>
          <p:cNvPr id="10" name="Title 1"/>
          <p:cNvSpPr>
            <a:spLocks noGrp="1"/>
          </p:cNvSpPr>
          <p:nvPr>
            <p:ph type="ctrTitle" hasCustomPrompt="1"/>
          </p:nvPr>
        </p:nvSpPr>
        <p:spPr>
          <a:xfrm>
            <a:off x="731520" y="1487395"/>
            <a:ext cx="8229600" cy="1544638"/>
          </a:xfrm>
        </p:spPr>
        <p:txBody>
          <a:bodyPr anchor="t" anchorCtr="0">
            <a:noAutofit/>
          </a:bodyPr>
          <a:lstStyle>
            <a:lvl1pPr algn="l">
              <a:lnSpc>
                <a:spcPts val="5500"/>
              </a:lnSpc>
              <a:defRPr sz="5000">
                <a:solidFill>
                  <a:schemeClr val="tx2"/>
                </a:solidFill>
              </a:defRPr>
            </a:lvl1pPr>
          </a:lstStyle>
          <a:p>
            <a:r>
              <a:rPr lang="en-US" dirty="0"/>
              <a:t>Title of Presentation</a:t>
            </a:r>
            <a:br>
              <a:rPr lang="en-US" dirty="0"/>
            </a:br>
            <a:r>
              <a:rPr lang="en-US" dirty="0"/>
              <a:t>Second Line Optional</a:t>
            </a:r>
          </a:p>
        </p:txBody>
      </p:sp>
      <p:sp>
        <p:nvSpPr>
          <p:cNvPr id="12" name="Subtitle 2"/>
          <p:cNvSpPr>
            <a:spLocks noGrp="1"/>
          </p:cNvSpPr>
          <p:nvPr>
            <p:ph type="subTitle" idx="1" hasCustomPrompt="1"/>
          </p:nvPr>
        </p:nvSpPr>
        <p:spPr>
          <a:xfrm>
            <a:off x="731520" y="3114583"/>
            <a:ext cx="8229600" cy="1014412"/>
          </a:xfrm>
        </p:spPr>
        <p:txBody>
          <a:bodyPr>
            <a:noAutofit/>
          </a:bodyPr>
          <a:lstStyle>
            <a:lvl1pPr marL="0" indent="0" algn="l">
              <a:lnSpc>
                <a:spcPts val="3000"/>
              </a:lnSpc>
              <a:spcBef>
                <a:spcPts val="400"/>
              </a:spcBef>
              <a:buNone/>
              <a:defRPr sz="2800">
                <a:solidFill>
                  <a:schemeClr val="accent2">
                    <a:lumMod val="50000"/>
                  </a:schemeClr>
                </a:solidFill>
                <a:latin typeface="Lato Light" panose="020F03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Subhead Optional</a:t>
            </a:r>
          </a:p>
          <a:p>
            <a:r>
              <a:rPr lang="en-US" dirty="0"/>
              <a:t>Second Line Optional</a:t>
            </a:r>
          </a:p>
        </p:txBody>
      </p:sp>
    </p:spTree>
    <p:extLst>
      <p:ext uri="{BB962C8B-B14F-4D97-AF65-F5344CB8AC3E}">
        <p14:creationId xmlns:p14="http://schemas.microsoft.com/office/powerpoint/2010/main" val="40496826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7">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
            <a:ext cx="12191671" cy="6857998"/>
          </a:xfrm>
          <a:prstGeom prst="rect">
            <a:avLst/>
          </a:prstGeom>
        </p:spPr>
      </p:pic>
      <p:sp>
        <p:nvSpPr>
          <p:cNvPr id="4" name="Date Placeholder 3"/>
          <p:cNvSpPr>
            <a:spLocks noGrp="1"/>
          </p:cNvSpPr>
          <p:nvPr>
            <p:ph type="dt" sz="half" idx="10"/>
          </p:nvPr>
        </p:nvSpPr>
        <p:spPr>
          <a:xfrm>
            <a:off x="9715500" y="6400800"/>
            <a:ext cx="1727200" cy="182880"/>
          </a:xfrm>
        </p:spPr>
        <p:txBody>
          <a:bodyPr/>
          <a:lstStyle/>
          <a:p>
            <a:fld id="{8A2D60AE-1ED0-4888-8F3A-B821637DB101}" type="datetimeFigureOut">
              <a:rPr lang="en-US" smtClean="0"/>
              <a:t>2/22/2018</a:t>
            </a:fld>
            <a:endParaRPr lang="en-US"/>
          </a:p>
        </p:txBody>
      </p:sp>
      <p:sp>
        <p:nvSpPr>
          <p:cNvPr id="5" name="Footer Placeholder 4"/>
          <p:cNvSpPr>
            <a:spLocks noGrp="1"/>
          </p:cNvSpPr>
          <p:nvPr>
            <p:ph type="ftr" sz="quarter" idx="11"/>
          </p:nvPr>
        </p:nvSpPr>
        <p:spPr>
          <a:xfrm>
            <a:off x="6972300" y="6400800"/>
            <a:ext cx="2743200" cy="182880"/>
          </a:xfrm>
        </p:spPr>
        <p:txBody>
          <a:bodyPr/>
          <a:lstStyle/>
          <a:p>
            <a:endParaRPr lang="en-US"/>
          </a:p>
        </p:txBody>
      </p:sp>
      <p:sp>
        <p:nvSpPr>
          <p:cNvPr id="11" name="Text Placeholder 10"/>
          <p:cNvSpPr>
            <a:spLocks noGrp="1"/>
          </p:cNvSpPr>
          <p:nvPr>
            <p:ph type="body" sz="quarter" idx="13" hasCustomPrompt="1"/>
          </p:nvPr>
        </p:nvSpPr>
        <p:spPr>
          <a:xfrm>
            <a:off x="6972300" y="5194300"/>
            <a:ext cx="4470400" cy="1066800"/>
          </a:xfrm>
        </p:spPr>
        <p:txBody>
          <a:bodyPr>
            <a:noAutofit/>
          </a:bodyPr>
          <a:lstStyle>
            <a:lvl1pPr marL="0" indent="0">
              <a:lnSpc>
                <a:spcPts val="1500"/>
              </a:lnSpc>
              <a:buNone/>
              <a:defRPr sz="1100" spc="100" baseline="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DATE:		MONTH XX, XXXX</a:t>
            </a:r>
          </a:p>
          <a:p>
            <a:pPr lvl="0"/>
            <a:r>
              <a:rPr lang="en-US" dirty="0"/>
              <a:t>PRESENTED TO:	FIRSTNAME LASTNAME</a:t>
            </a:r>
          </a:p>
          <a:p>
            <a:pPr lvl="0"/>
            <a:r>
              <a:rPr lang="en-US" dirty="0"/>
              <a:t>PRESENTED BY:	FIRSTNAME LASTNAME</a:t>
            </a:r>
          </a:p>
        </p:txBody>
      </p:sp>
      <p:sp>
        <p:nvSpPr>
          <p:cNvPr id="9" name="Picture Placeholder 6"/>
          <p:cNvSpPr>
            <a:spLocks noGrp="1"/>
          </p:cNvSpPr>
          <p:nvPr>
            <p:ph type="pic" sz="quarter" idx="14" hasCustomPrompt="1"/>
          </p:nvPr>
        </p:nvSpPr>
        <p:spPr>
          <a:xfrm>
            <a:off x="6972300" y="3568526"/>
            <a:ext cx="4429125" cy="1248984"/>
          </a:xfrm>
        </p:spPr>
        <p:txBody>
          <a:bodyPr anchor="ctr" anchorCtr="0"/>
          <a:lstStyle>
            <a:lvl1pPr marL="0" indent="0" algn="ctr">
              <a:buNone/>
              <a:defRPr baseline="0">
                <a:solidFill>
                  <a:schemeClr val="tx2"/>
                </a:solidFill>
                <a:latin typeface="Lato Black" panose="020F0A02020204030203" pitchFamily="34" charset="0"/>
              </a:defRPr>
            </a:lvl1pPr>
          </a:lstStyle>
          <a:p>
            <a:r>
              <a:rPr lang="en-US" dirty="0"/>
              <a:t>Click to insert partner logo.</a:t>
            </a:r>
          </a:p>
        </p:txBody>
      </p:sp>
      <p:sp>
        <p:nvSpPr>
          <p:cNvPr id="10" name="Title 1"/>
          <p:cNvSpPr>
            <a:spLocks noGrp="1"/>
          </p:cNvSpPr>
          <p:nvPr>
            <p:ph type="ctrTitle" hasCustomPrompt="1"/>
          </p:nvPr>
        </p:nvSpPr>
        <p:spPr>
          <a:xfrm>
            <a:off x="731520" y="1487395"/>
            <a:ext cx="8229600" cy="1544638"/>
          </a:xfrm>
        </p:spPr>
        <p:txBody>
          <a:bodyPr anchor="t" anchorCtr="0">
            <a:noAutofit/>
          </a:bodyPr>
          <a:lstStyle>
            <a:lvl1pPr algn="l">
              <a:lnSpc>
                <a:spcPts val="5500"/>
              </a:lnSpc>
              <a:defRPr sz="5000">
                <a:solidFill>
                  <a:schemeClr val="bg2"/>
                </a:solidFill>
              </a:defRPr>
            </a:lvl1pPr>
          </a:lstStyle>
          <a:p>
            <a:r>
              <a:rPr lang="en-US" dirty="0"/>
              <a:t>Title of Presentation</a:t>
            </a:r>
            <a:br>
              <a:rPr lang="en-US" dirty="0"/>
            </a:br>
            <a:r>
              <a:rPr lang="en-US" dirty="0"/>
              <a:t>Second Line Optional</a:t>
            </a:r>
          </a:p>
        </p:txBody>
      </p:sp>
      <p:sp>
        <p:nvSpPr>
          <p:cNvPr id="18" name="Subtitle 2"/>
          <p:cNvSpPr>
            <a:spLocks noGrp="1"/>
          </p:cNvSpPr>
          <p:nvPr>
            <p:ph type="subTitle" idx="1" hasCustomPrompt="1"/>
          </p:nvPr>
        </p:nvSpPr>
        <p:spPr>
          <a:xfrm>
            <a:off x="731520" y="3114583"/>
            <a:ext cx="8229600" cy="1014412"/>
          </a:xfrm>
        </p:spPr>
        <p:txBody>
          <a:bodyPr>
            <a:noAutofit/>
          </a:bodyPr>
          <a:lstStyle>
            <a:lvl1pPr marL="0" indent="0" algn="l">
              <a:lnSpc>
                <a:spcPts val="3000"/>
              </a:lnSpc>
              <a:spcBef>
                <a:spcPts val="400"/>
              </a:spcBef>
              <a:buNone/>
              <a:defRPr sz="2800">
                <a:solidFill>
                  <a:schemeClr val="accent2"/>
                </a:solidFill>
                <a:latin typeface="Lato Light" panose="020F03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Subhead Optional</a:t>
            </a:r>
          </a:p>
          <a:p>
            <a:r>
              <a:rPr lang="en-US" dirty="0"/>
              <a:t>Second Line Optional</a:t>
            </a:r>
          </a:p>
        </p:txBody>
      </p:sp>
    </p:spTree>
    <p:extLst>
      <p:ext uri="{BB962C8B-B14F-4D97-AF65-F5344CB8AC3E}">
        <p14:creationId xmlns:p14="http://schemas.microsoft.com/office/powerpoint/2010/main" val="34007186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Agenda 1">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3" name="Date Placeholder 2"/>
          <p:cNvSpPr>
            <a:spLocks noGrp="1"/>
          </p:cNvSpPr>
          <p:nvPr>
            <p:ph type="dt" sz="half" idx="10"/>
          </p:nvPr>
        </p:nvSpPr>
        <p:spPr>
          <a:xfrm>
            <a:off x="3474720" y="6400800"/>
            <a:ext cx="2438400" cy="182880"/>
          </a:xfrm>
        </p:spPr>
        <p:txBody>
          <a:bodyPr/>
          <a:lstStyle/>
          <a:p>
            <a:fld id="{8A2D60AE-1ED0-4888-8F3A-B821637DB101}" type="datetimeFigureOut">
              <a:rPr lang="en-US" smtClean="0"/>
              <a:t>2/22/2018</a:t>
            </a:fld>
            <a:endParaRPr lang="en-US"/>
          </a:p>
        </p:txBody>
      </p:sp>
      <p:sp>
        <p:nvSpPr>
          <p:cNvPr id="4" name="Footer Placeholder 3"/>
          <p:cNvSpPr>
            <a:spLocks noGrp="1"/>
          </p:cNvSpPr>
          <p:nvPr>
            <p:ph type="ftr" sz="quarter" idx="11"/>
          </p:nvPr>
        </p:nvSpPr>
        <p:spPr>
          <a:xfrm>
            <a:off x="731520" y="6400800"/>
            <a:ext cx="2743200" cy="182880"/>
          </a:xfrm>
        </p:spPr>
        <p:txBody>
          <a:bodyPr/>
          <a:lstStyle/>
          <a:p>
            <a:endParaRPr lang="en-US"/>
          </a:p>
        </p:txBody>
      </p:sp>
      <p:sp>
        <p:nvSpPr>
          <p:cNvPr id="9" name="TextBox 8"/>
          <p:cNvSpPr txBox="1"/>
          <p:nvPr/>
        </p:nvSpPr>
        <p:spPr>
          <a:xfrm>
            <a:off x="731520" y="914400"/>
            <a:ext cx="3162300" cy="797654"/>
          </a:xfrm>
          <a:prstGeom prst="rect">
            <a:avLst/>
          </a:prstGeom>
        </p:spPr>
        <p:txBody>
          <a:bodyPr vert="horz" lIns="0" tIns="0" rIns="0" bIns="0" rtlCol="0" anchor="t" anchorCtr="0">
            <a:normAutofit/>
          </a:bodyPr>
          <a:lstStyle>
            <a:lvl1pPr>
              <a:lnSpc>
                <a:spcPts val="5500"/>
              </a:lnSpc>
              <a:spcBef>
                <a:spcPct val="0"/>
              </a:spcBef>
              <a:buNone/>
              <a:defRPr sz="5000" baseline="0">
                <a:solidFill>
                  <a:schemeClr val="tx2"/>
                </a:solidFill>
                <a:latin typeface="Karbon Slab Stencil" pitchFamily="50" charset="0"/>
                <a:ea typeface="+mj-ea"/>
                <a:cs typeface="+mj-cs"/>
              </a:defRPr>
            </a:lvl1pPr>
          </a:lstStyle>
          <a:p>
            <a:pPr lvl="0"/>
            <a:r>
              <a:rPr lang="en-US" dirty="0"/>
              <a:t>Agenda</a:t>
            </a:r>
          </a:p>
        </p:txBody>
      </p:sp>
      <p:sp>
        <p:nvSpPr>
          <p:cNvPr id="11" name="Text Placeholder 10"/>
          <p:cNvSpPr>
            <a:spLocks noGrp="1"/>
          </p:cNvSpPr>
          <p:nvPr>
            <p:ph type="body" sz="quarter" idx="13" hasCustomPrompt="1"/>
          </p:nvPr>
        </p:nvSpPr>
        <p:spPr>
          <a:xfrm>
            <a:off x="5296829" y="1206500"/>
            <a:ext cx="6133171" cy="4711700"/>
          </a:xfrm>
        </p:spPr>
        <p:txBody>
          <a:bodyPr>
            <a:noAutofit/>
          </a:bodyPr>
          <a:lstStyle>
            <a:lvl1pPr marL="0" marR="0" indent="0" algn="l" defTabSz="914400" rtl="0" eaLnBrk="1" fontAlgn="auto" latinLnBrk="0" hangingPunct="1">
              <a:lnSpc>
                <a:spcPts val="2500"/>
              </a:lnSpc>
              <a:spcBef>
                <a:spcPts val="0"/>
              </a:spcBef>
              <a:spcAft>
                <a:spcPts val="0"/>
              </a:spcAft>
              <a:buClr>
                <a:schemeClr val="bg2"/>
              </a:buClr>
              <a:buSzTx/>
              <a:buFont typeface="Arial" panose="020B0604020202020204" pitchFamily="34" charset="0"/>
              <a:buNone/>
              <a:tabLst/>
              <a:defRPr sz="2500" baseline="0">
                <a:latin typeface="Lato Light" panose="020F0302020204030203" pitchFamily="34" charset="0"/>
              </a:defRPr>
            </a:lvl1pPr>
            <a:lvl2pPr marL="0" indent="0">
              <a:lnSpc>
                <a:spcPts val="2500"/>
              </a:lnSpc>
              <a:spcBef>
                <a:spcPts val="0"/>
              </a:spcBef>
              <a:spcAft>
                <a:spcPts val="0"/>
              </a:spcAft>
              <a:buNone/>
              <a:defRPr lang="en-US" sz="2500" i="1" kern="1200" dirty="0" smtClean="0">
                <a:solidFill>
                  <a:schemeClr val="tx1"/>
                </a:solidFill>
                <a:latin typeface="Lato Light" panose="020F0302020204030203" pitchFamily="34" charset="0"/>
                <a:ea typeface="+mn-ea"/>
                <a:cs typeface="+mn-cs"/>
              </a:defRPr>
            </a:lvl2pPr>
            <a:lvl3pPr marL="914400" indent="0">
              <a:buNone/>
              <a:defRPr>
                <a:latin typeface="Lato Light" panose="020F0302020204030203" pitchFamily="34" charset="0"/>
              </a:defRPr>
            </a:lvl3pPr>
            <a:lvl4pPr marL="1371600" indent="0">
              <a:buNone/>
              <a:defRPr>
                <a:latin typeface="Lato Light" panose="020F0302020204030203" pitchFamily="34" charset="0"/>
              </a:defRPr>
            </a:lvl4pPr>
            <a:lvl5pPr marL="1828800" indent="0">
              <a:buNone/>
              <a:defRPr>
                <a:latin typeface="Lato Light" panose="020F0302020204030203" pitchFamily="34" charset="0"/>
              </a:defRPr>
            </a:lvl5pPr>
          </a:lstStyle>
          <a:p>
            <a:pPr lvl="0"/>
            <a:r>
              <a:rPr lang="en-US" dirty="0"/>
              <a:t>Section Title One</a:t>
            </a:r>
          </a:p>
          <a:p>
            <a:pPr lvl="1"/>
            <a:endParaRPr lang="en-US" dirty="0"/>
          </a:p>
          <a:p>
            <a:pPr lvl="0"/>
            <a:r>
              <a:rPr lang="en-US" dirty="0"/>
              <a:t>Section Title Two</a:t>
            </a:r>
          </a:p>
          <a:p>
            <a:pPr lvl="1"/>
            <a:endParaRPr lang="en-US" dirty="0"/>
          </a:p>
          <a:p>
            <a:pPr lvl="0"/>
            <a:r>
              <a:rPr lang="en-US" dirty="0"/>
              <a:t>Section Title Three</a:t>
            </a:r>
          </a:p>
          <a:p>
            <a:pPr lvl="1"/>
            <a:endParaRPr lang="en-US" dirty="0"/>
          </a:p>
          <a:p>
            <a:pPr lvl="0"/>
            <a:r>
              <a:rPr lang="en-US" dirty="0"/>
              <a:t>Section Title Four</a:t>
            </a:r>
          </a:p>
          <a:p>
            <a:pPr lvl="1"/>
            <a:endParaRPr lang="en-US" dirty="0"/>
          </a:p>
          <a:p>
            <a:pPr lvl="0"/>
            <a:r>
              <a:rPr lang="en-US" dirty="0"/>
              <a:t>Section Title Five</a:t>
            </a:r>
          </a:p>
          <a:p>
            <a:pPr lvl="0"/>
            <a:endParaRPr lang="en-US" dirty="0"/>
          </a:p>
          <a:p>
            <a:pPr lvl="0"/>
            <a:r>
              <a:rPr lang="en-US" dirty="0"/>
              <a:t>Section Title Six</a:t>
            </a:r>
          </a:p>
          <a:p>
            <a:pPr lvl="1"/>
            <a:endParaRPr lang="en-US" dirty="0"/>
          </a:p>
          <a:p>
            <a:pPr lvl="0"/>
            <a:r>
              <a:rPr lang="en-US" dirty="0"/>
              <a:t>Section Title Seven</a:t>
            </a:r>
          </a:p>
          <a:p>
            <a:pPr lvl="1"/>
            <a:endParaRPr lang="en-US" dirty="0"/>
          </a:p>
          <a:p>
            <a:pPr lvl="0"/>
            <a:r>
              <a:rPr lang="en-US" dirty="0"/>
              <a:t>Section Title Eight</a:t>
            </a:r>
          </a:p>
        </p:txBody>
      </p:sp>
      <p:sp>
        <p:nvSpPr>
          <p:cNvPr id="26" name="Text Placeholder 6"/>
          <p:cNvSpPr>
            <a:spLocks noGrp="1"/>
          </p:cNvSpPr>
          <p:nvPr>
            <p:ph type="body" sz="quarter" idx="25" hasCustomPrompt="1"/>
          </p:nvPr>
        </p:nvSpPr>
        <p:spPr>
          <a:xfrm>
            <a:off x="4525136" y="1115322"/>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pitchFamily="50" charset="0"/>
                <a:ea typeface="+mn-ea"/>
                <a:cs typeface="+mn-cs"/>
              </a:defRPr>
            </a:lvl1pPr>
          </a:lstStyle>
          <a:p>
            <a:pPr lvl="0"/>
            <a:r>
              <a:rPr lang="en-US" dirty="0"/>
              <a:t>01</a:t>
            </a:r>
          </a:p>
        </p:txBody>
      </p:sp>
      <p:sp>
        <p:nvSpPr>
          <p:cNvPr id="27" name="Text Placeholder 6"/>
          <p:cNvSpPr>
            <a:spLocks noGrp="1"/>
          </p:cNvSpPr>
          <p:nvPr>
            <p:ph type="body" sz="quarter" idx="26" hasCustomPrompt="1"/>
          </p:nvPr>
        </p:nvSpPr>
        <p:spPr>
          <a:xfrm>
            <a:off x="4525136" y="3660358"/>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pitchFamily="50" charset="0"/>
                <a:ea typeface="+mn-ea"/>
                <a:cs typeface="+mn-cs"/>
              </a:defRPr>
            </a:lvl1pPr>
          </a:lstStyle>
          <a:p>
            <a:pPr lvl="0"/>
            <a:r>
              <a:rPr lang="en-US" dirty="0"/>
              <a:t>05</a:t>
            </a:r>
          </a:p>
        </p:txBody>
      </p:sp>
      <p:sp>
        <p:nvSpPr>
          <p:cNvPr id="28" name="Text Placeholder 6"/>
          <p:cNvSpPr>
            <a:spLocks noGrp="1"/>
          </p:cNvSpPr>
          <p:nvPr>
            <p:ph type="body" sz="quarter" idx="27" hasCustomPrompt="1"/>
          </p:nvPr>
        </p:nvSpPr>
        <p:spPr>
          <a:xfrm>
            <a:off x="4525136" y="3024099"/>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pitchFamily="50" charset="0"/>
                <a:ea typeface="+mn-ea"/>
                <a:cs typeface="+mn-cs"/>
              </a:defRPr>
            </a:lvl1pPr>
          </a:lstStyle>
          <a:p>
            <a:pPr lvl="0"/>
            <a:r>
              <a:rPr lang="en-US" dirty="0"/>
              <a:t>04</a:t>
            </a:r>
          </a:p>
        </p:txBody>
      </p:sp>
      <p:sp>
        <p:nvSpPr>
          <p:cNvPr id="29" name="Text Placeholder 6"/>
          <p:cNvSpPr>
            <a:spLocks noGrp="1"/>
          </p:cNvSpPr>
          <p:nvPr>
            <p:ph type="body" sz="quarter" idx="28" hasCustomPrompt="1"/>
          </p:nvPr>
        </p:nvSpPr>
        <p:spPr>
          <a:xfrm>
            <a:off x="4525136" y="2387840"/>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pitchFamily="50" charset="0"/>
                <a:ea typeface="+mn-ea"/>
                <a:cs typeface="+mn-cs"/>
              </a:defRPr>
            </a:lvl1pPr>
          </a:lstStyle>
          <a:p>
            <a:pPr lvl="0"/>
            <a:r>
              <a:rPr lang="en-US" dirty="0"/>
              <a:t>03</a:t>
            </a:r>
          </a:p>
        </p:txBody>
      </p:sp>
      <p:sp>
        <p:nvSpPr>
          <p:cNvPr id="30" name="Text Placeholder 6"/>
          <p:cNvSpPr>
            <a:spLocks noGrp="1"/>
          </p:cNvSpPr>
          <p:nvPr>
            <p:ph type="body" sz="quarter" idx="29" hasCustomPrompt="1"/>
          </p:nvPr>
        </p:nvSpPr>
        <p:spPr>
          <a:xfrm>
            <a:off x="4525136" y="1751581"/>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pitchFamily="50" charset="0"/>
                <a:ea typeface="+mn-ea"/>
                <a:cs typeface="+mn-cs"/>
              </a:defRPr>
            </a:lvl1pPr>
          </a:lstStyle>
          <a:p>
            <a:pPr lvl="0"/>
            <a:r>
              <a:rPr lang="en-US" dirty="0"/>
              <a:t>02</a:t>
            </a:r>
          </a:p>
        </p:txBody>
      </p:sp>
      <p:sp>
        <p:nvSpPr>
          <p:cNvPr id="32" name="Text Placeholder 6"/>
          <p:cNvSpPr>
            <a:spLocks noGrp="1"/>
          </p:cNvSpPr>
          <p:nvPr>
            <p:ph type="body" sz="quarter" idx="30" hasCustomPrompt="1"/>
          </p:nvPr>
        </p:nvSpPr>
        <p:spPr>
          <a:xfrm>
            <a:off x="4525136" y="5569134"/>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pitchFamily="50" charset="0"/>
                <a:ea typeface="+mn-ea"/>
                <a:cs typeface="+mn-cs"/>
              </a:defRPr>
            </a:lvl1pPr>
          </a:lstStyle>
          <a:p>
            <a:pPr lvl="0"/>
            <a:r>
              <a:rPr lang="en-US" dirty="0"/>
              <a:t>08</a:t>
            </a:r>
          </a:p>
        </p:txBody>
      </p:sp>
      <p:sp>
        <p:nvSpPr>
          <p:cNvPr id="33" name="Text Placeholder 6"/>
          <p:cNvSpPr>
            <a:spLocks noGrp="1"/>
          </p:cNvSpPr>
          <p:nvPr>
            <p:ph type="body" sz="quarter" idx="31" hasCustomPrompt="1"/>
          </p:nvPr>
        </p:nvSpPr>
        <p:spPr>
          <a:xfrm>
            <a:off x="4525136" y="4932876"/>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pitchFamily="50" charset="0"/>
                <a:ea typeface="+mn-ea"/>
                <a:cs typeface="+mn-cs"/>
              </a:defRPr>
            </a:lvl1pPr>
          </a:lstStyle>
          <a:p>
            <a:pPr lvl="0"/>
            <a:r>
              <a:rPr lang="en-US" dirty="0"/>
              <a:t>07</a:t>
            </a:r>
          </a:p>
        </p:txBody>
      </p:sp>
      <p:sp>
        <p:nvSpPr>
          <p:cNvPr id="34" name="Text Placeholder 6"/>
          <p:cNvSpPr>
            <a:spLocks noGrp="1"/>
          </p:cNvSpPr>
          <p:nvPr>
            <p:ph type="body" sz="quarter" idx="32" hasCustomPrompt="1"/>
          </p:nvPr>
        </p:nvSpPr>
        <p:spPr>
          <a:xfrm>
            <a:off x="4525136" y="4296617"/>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pitchFamily="50" charset="0"/>
                <a:ea typeface="+mn-ea"/>
                <a:cs typeface="+mn-cs"/>
              </a:defRPr>
            </a:lvl1pPr>
          </a:lstStyle>
          <a:p>
            <a:pPr lvl="0"/>
            <a:r>
              <a:rPr lang="en-US" dirty="0"/>
              <a:t>06</a:t>
            </a:r>
          </a:p>
        </p:txBody>
      </p:sp>
      <p:sp>
        <p:nvSpPr>
          <p:cNvPr id="16" name="Slide Number Placeholder 4"/>
          <p:cNvSpPr>
            <a:spLocks noGrp="1"/>
          </p:cNvSpPr>
          <p:nvPr>
            <p:ph type="sldNum" sz="quarter" idx="12"/>
          </p:nvPr>
        </p:nvSpPr>
        <p:spPr>
          <a:xfrm>
            <a:off x="10436267" y="6400800"/>
            <a:ext cx="727023" cy="182880"/>
          </a:xfrm>
        </p:spPr>
        <p:txBody>
          <a:bodyPr/>
          <a:lstStyle/>
          <a:p>
            <a:fld id="{12D8D974-C0A2-4269-9BCB-76E3B2879031}" type="slidenum">
              <a:rPr lang="en-US" smtClean="0"/>
              <a:t>‹#›</a:t>
            </a:fld>
            <a:endParaRPr lang="en-US"/>
          </a:p>
        </p:txBody>
      </p:sp>
    </p:spTree>
    <p:extLst>
      <p:ext uri="{BB962C8B-B14F-4D97-AF65-F5344CB8AC3E}">
        <p14:creationId xmlns:p14="http://schemas.microsoft.com/office/powerpoint/2010/main" val="11404113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Agenda 2">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3" name="Date Placeholder 2"/>
          <p:cNvSpPr>
            <a:spLocks noGrp="1"/>
          </p:cNvSpPr>
          <p:nvPr>
            <p:ph type="dt" sz="half" idx="10"/>
          </p:nvPr>
        </p:nvSpPr>
        <p:spPr>
          <a:xfrm>
            <a:off x="3474720" y="6400800"/>
            <a:ext cx="2438400" cy="182880"/>
          </a:xfrm>
        </p:spPr>
        <p:txBody>
          <a:bodyPr/>
          <a:lstStyle/>
          <a:p>
            <a:fld id="{8A2D60AE-1ED0-4888-8F3A-B821637DB101}" type="datetimeFigureOut">
              <a:rPr lang="en-US" smtClean="0"/>
              <a:t>2/22/2018</a:t>
            </a:fld>
            <a:endParaRPr lang="en-US"/>
          </a:p>
        </p:txBody>
      </p:sp>
      <p:sp>
        <p:nvSpPr>
          <p:cNvPr id="4" name="Footer Placeholder 3"/>
          <p:cNvSpPr>
            <a:spLocks noGrp="1"/>
          </p:cNvSpPr>
          <p:nvPr>
            <p:ph type="ftr" sz="quarter" idx="11"/>
          </p:nvPr>
        </p:nvSpPr>
        <p:spPr>
          <a:xfrm>
            <a:off x="731520" y="6400800"/>
            <a:ext cx="2743200" cy="182880"/>
          </a:xfrm>
        </p:spPr>
        <p:txBody>
          <a:bodyPr/>
          <a:lstStyle/>
          <a:p>
            <a:endParaRPr lang="en-US"/>
          </a:p>
        </p:txBody>
      </p:sp>
      <p:sp>
        <p:nvSpPr>
          <p:cNvPr id="5" name="Slide Number Placeholder 4"/>
          <p:cNvSpPr>
            <a:spLocks noGrp="1"/>
          </p:cNvSpPr>
          <p:nvPr>
            <p:ph type="sldNum" sz="quarter" idx="12"/>
          </p:nvPr>
        </p:nvSpPr>
        <p:spPr>
          <a:xfrm>
            <a:off x="10436267" y="6400800"/>
            <a:ext cx="727023" cy="182880"/>
          </a:xfrm>
        </p:spPr>
        <p:txBody>
          <a:bodyPr/>
          <a:lstStyle/>
          <a:p>
            <a:fld id="{12D8D974-C0A2-4269-9BCB-76E3B2879031}" type="slidenum">
              <a:rPr lang="en-US" smtClean="0"/>
              <a:t>‹#›</a:t>
            </a:fld>
            <a:endParaRPr lang="en-US"/>
          </a:p>
        </p:txBody>
      </p:sp>
      <p:sp>
        <p:nvSpPr>
          <p:cNvPr id="9" name="TextBox 8"/>
          <p:cNvSpPr txBox="1"/>
          <p:nvPr/>
        </p:nvSpPr>
        <p:spPr>
          <a:xfrm>
            <a:off x="731520" y="914400"/>
            <a:ext cx="3162300" cy="797654"/>
          </a:xfrm>
          <a:prstGeom prst="rect">
            <a:avLst/>
          </a:prstGeom>
        </p:spPr>
        <p:txBody>
          <a:bodyPr vert="horz" lIns="0" tIns="0" rIns="0" bIns="0" rtlCol="0" anchor="t" anchorCtr="0">
            <a:normAutofit/>
          </a:bodyPr>
          <a:lstStyle>
            <a:lvl1pPr>
              <a:lnSpc>
                <a:spcPts val="5500"/>
              </a:lnSpc>
              <a:spcBef>
                <a:spcPct val="0"/>
              </a:spcBef>
              <a:buNone/>
              <a:defRPr sz="5000" baseline="0">
                <a:solidFill>
                  <a:schemeClr val="tx2"/>
                </a:solidFill>
                <a:latin typeface="Karbon Slab Stencil" pitchFamily="50" charset="0"/>
                <a:ea typeface="+mj-ea"/>
                <a:cs typeface="+mj-cs"/>
              </a:defRPr>
            </a:lvl1pPr>
          </a:lstStyle>
          <a:p>
            <a:pPr lvl="0"/>
            <a:r>
              <a:rPr lang="en-US" dirty="0"/>
              <a:t>Agenda</a:t>
            </a:r>
          </a:p>
        </p:txBody>
      </p:sp>
      <p:sp>
        <p:nvSpPr>
          <p:cNvPr id="11" name="Text Placeholder 10"/>
          <p:cNvSpPr>
            <a:spLocks noGrp="1"/>
          </p:cNvSpPr>
          <p:nvPr>
            <p:ph type="body" sz="quarter" idx="13" hasCustomPrompt="1"/>
          </p:nvPr>
        </p:nvSpPr>
        <p:spPr>
          <a:xfrm>
            <a:off x="5296829" y="1206500"/>
            <a:ext cx="6133171" cy="4711700"/>
          </a:xfrm>
        </p:spPr>
        <p:txBody>
          <a:bodyPr/>
          <a:lstStyle>
            <a:lvl1pPr marL="0" marR="0" indent="0" algn="l" defTabSz="914400" rtl="0" eaLnBrk="1" fontAlgn="auto" latinLnBrk="0" hangingPunct="1">
              <a:lnSpc>
                <a:spcPct val="90000"/>
              </a:lnSpc>
              <a:spcBef>
                <a:spcPts val="0"/>
              </a:spcBef>
              <a:spcAft>
                <a:spcPts val="0"/>
              </a:spcAft>
              <a:buClr>
                <a:schemeClr val="bg2"/>
              </a:buClr>
              <a:buSzTx/>
              <a:buFont typeface="Arial" panose="020B0604020202020204" pitchFamily="34" charset="0"/>
              <a:buNone/>
              <a:tabLst/>
              <a:defRPr baseline="0">
                <a:latin typeface="Lato Light" panose="020F0302020204030203" pitchFamily="34" charset="0"/>
              </a:defRPr>
            </a:lvl1pPr>
            <a:lvl2pPr marL="0" indent="0">
              <a:spcBef>
                <a:spcPts val="0"/>
              </a:spcBef>
              <a:spcAft>
                <a:spcPts val="2400"/>
              </a:spcAft>
              <a:buNone/>
              <a:defRPr lang="en-US" sz="1800" i="1" kern="1200" dirty="0" smtClean="0">
                <a:solidFill>
                  <a:schemeClr val="tx1"/>
                </a:solidFill>
                <a:latin typeface="Lato Light" panose="020F0302020204030203" pitchFamily="34" charset="0"/>
                <a:ea typeface="+mn-ea"/>
                <a:cs typeface="+mn-cs"/>
              </a:defRPr>
            </a:lvl2pPr>
            <a:lvl3pPr marL="914400" indent="0">
              <a:buNone/>
              <a:defRPr>
                <a:latin typeface="Lato Light" panose="020F0302020204030203" pitchFamily="34" charset="0"/>
              </a:defRPr>
            </a:lvl3pPr>
            <a:lvl4pPr marL="1371600" indent="0">
              <a:buNone/>
              <a:defRPr>
                <a:latin typeface="Lato Light" panose="020F0302020204030203" pitchFamily="34" charset="0"/>
              </a:defRPr>
            </a:lvl4pPr>
            <a:lvl5pPr marL="1828800" indent="0">
              <a:buNone/>
              <a:defRPr>
                <a:latin typeface="Lato Light" panose="020F0302020204030203" pitchFamily="34" charset="0"/>
              </a:defRPr>
            </a:lvl5pPr>
          </a:lstStyle>
          <a:p>
            <a:pPr lvl="0"/>
            <a:r>
              <a:rPr lang="en-US" dirty="0"/>
              <a:t>Section Title One</a:t>
            </a:r>
          </a:p>
          <a:p>
            <a:pPr lvl="1"/>
            <a:r>
              <a:rPr lang="en-US" dirty="0"/>
              <a:t>Subtitle Optional</a:t>
            </a:r>
          </a:p>
          <a:p>
            <a:pPr lvl="0"/>
            <a:r>
              <a:rPr lang="en-US" dirty="0"/>
              <a:t>Section Title Two</a:t>
            </a:r>
          </a:p>
          <a:p>
            <a:pPr lvl="1"/>
            <a:r>
              <a:rPr lang="en-US" dirty="0"/>
              <a:t>Subtitle Optional</a:t>
            </a:r>
          </a:p>
          <a:p>
            <a:pPr lvl="0"/>
            <a:r>
              <a:rPr lang="en-US" dirty="0"/>
              <a:t>Section Title Three</a:t>
            </a:r>
          </a:p>
          <a:p>
            <a:pPr lvl="1"/>
            <a:r>
              <a:rPr lang="en-US" dirty="0"/>
              <a:t>Subtitle Optional</a:t>
            </a:r>
          </a:p>
          <a:p>
            <a:pPr lvl="0"/>
            <a:r>
              <a:rPr lang="en-US" dirty="0"/>
              <a:t>Section Title Four</a:t>
            </a:r>
          </a:p>
          <a:p>
            <a:pPr lvl="1"/>
            <a:r>
              <a:rPr lang="en-US" dirty="0"/>
              <a:t>Subtitle Optional</a:t>
            </a:r>
          </a:p>
          <a:p>
            <a:pPr lvl="0"/>
            <a:r>
              <a:rPr lang="en-US" dirty="0"/>
              <a:t>Section Title Five</a:t>
            </a:r>
          </a:p>
          <a:p>
            <a:pPr marL="0" marR="0" lvl="1" indent="0" algn="l" defTabSz="914400" rtl="0" eaLnBrk="1" fontAlgn="auto" latinLnBrk="0" hangingPunct="1">
              <a:lnSpc>
                <a:spcPct val="90000"/>
              </a:lnSpc>
              <a:spcBef>
                <a:spcPts val="0"/>
              </a:spcBef>
              <a:spcAft>
                <a:spcPts val="0"/>
              </a:spcAft>
              <a:buClr>
                <a:schemeClr val="bg2"/>
              </a:buClr>
              <a:buSzTx/>
              <a:buFont typeface="Lato" panose="020F0502020204030203" pitchFamily="34" charset="0"/>
              <a:buNone/>
              <a:tabLst/>
              <a:defRPr/>
            </a:pPr>
            <a:r>
              <a:rPr lang="en-US" dirty="0"/>
              <a:t>Subtitle Optional</a:t>
            </a:r>
          </a:p>
        </p:txBody>
      </p:sp>
      <p:sp>
        <p:nvSpPr>
          <p:cNvPr id="17" name="Text Placeholder 6"/>
          <p:cNvSpPr>
            <a:spLocks noGrp="1"/>
          </p:cNvSpPr>
          <p:nvPr>
            <p:ph type="body" sz="quarter" idx="25" hasCustomPrompt="1"/>
          </p:nvPr>
        </p:nvSpPr>
        <p:spPr>
          <a:xfrm>
            <a:off x="4525136" y="1138182"/>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pitchFamily="50" charset="0"/>
                <a:ea typeface="+mn-ea"/>
                <a:cs typeface="+mn-cs"/>
              </a:defRPr>
            </a:lvl1pPr>
          </a:lstStyle>
          <a:p>
            <a:pPr lvl="0"/>
            <a:r>
              <a:rPr lang="en-US" dirty="0"/>
              <a:t>01</a:t>
            </a:r>
          </a:p>
        </p:txBody>
      </p:sp>
      <p:sp>
        <p:nvSpPr>
          <p:cNvPr id="19" name="Text Placeholder 6"/>
          <p:cNvSpPr>
            <a:spLocks noGrp="1"/>
          </p:cNvSpPr>
          <p:nvPr>
            <p:ph type="body" sz="quarter" idx="26" hasCustomPrompt="1"/>
          </p:nvPr>
        </p:nvSpPr>
        <p:spPr>
          <a:xfrm>
            <a:off x="4525136" y="4691857"/>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pitchFamily="50" charset="0"/>
                <a:ea typeface="+mn-ea"/>
                <a:cs typeface="+mn-cs"/>
              </a:defRPr>
            </a:lvl1pPr>
          </a:lstStyle>
          <a:p>
            <a:pPr lvl="0"/>
            <a:r>
              <a:rPr lang="en-US" dirty="0"/>
              <a:t>05</a:t>
            </a:r>
          </a:p>
        </p:txBody>
      </p:sp>
      <p:sp>
        <p:nvSpPr>
          <p:cNvPr id="21" name="Text Placeholder 6"/>
          <p:cNvSpPr>
            <a:spLocks noGrp="1"/>
          </p:cNvSpPr>
          <p:nvPr>
            <p:ph type="body" sz="quarter" idx="27" hasCustomPrompt="1"/>
          </p:nvPr>
        </p:nvSpPr>
        <p:spPr>
          <a:xfrm>
            <a:off x="4525136" y="3803439"/>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pitchFamily="50" charset="0"/>
                <a:ea typeface="+mn-ea"/>
                <a:cs typeface="+mn-cs"/>
              </a:defRPr>
            </a:lvl1pPr>
          </a:lstStyle>
          <a:p>
            <a:pPr lvl="0"/>
            <a:r>
              <a:rPr lang="en-US" dirty="0"/>
              <a:t>04</a:t>
            </a:r>
          </a:p>
        </p:txBody>
      </p:sp>
      <p:sp>
        <p:nvSpPr>
          <p:cNvPr id="23" name="Text Placeholder 6"/>
          <p:cNvSpPr>
            <a:spLocks noGrp="1"/>
          </p:cNvSpPr>
          <p:nvPr>
            <p:ph type="body" sz="quarter" idx="28" hasCustomPrompt="1"/>
          </p:nvPr>
        </p:nvSpPr>
        <p:spPr>
          <a:xfrm>
            <a:off x="4525136" y="2915020"/>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pitchFamily="50" charset="0"/>
                <a:ea typeface="+mn-ea"/>
                <a:cs typeface="+mn-cs"/>
              </a:defRPr>
            </a:lvl1pPr>
          </a:lstStyle>
          <a:p>
            <a:pPr lvl="0"/>
            <a:r>
              <a:rPr lang="en-US" dirty="0"/>
              <a:t>03</a:t>
            </a:r>
          </a:p>
        </p:txBody>
      </p:sp>
      <p:sp>
        <p:nvSpPr>
          <p:cNvPr id="25" name="Text Placeholder 6"/>
          <p:cNvSpPr>
            <a:spLocks noGrp="1"/>
          </p:cNvSpPr>
          <p:nvPr>
            <p:ph type="body" sz="quarter" idx="29" hasCustomPrompt="1"/>
          </p:nvPr>
        </p:nvSpPr>
        <p:spPr>
          <a:xfrm>
            <a:off x="4525136" y="2026601"/>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pitchFamily="50" charset="0"/>
                <a:ea typeface="+mn-ea"/>
                <a:cs typeface="+mn-cs"/>
              </a:defRPr>
            </a:lvl1pPr>
          </a:lstStyle>
          <a:p>
            <a:pPr lvl="0"/>
            <a:r>
              <a:rPr lang="en-US" dirty="0"/>
              <a:t>02</a:t>
            </a:r>
          </a:p>
        </p:txBody>
      </p:sp>
    </p:spTree>
    <p:extLst>
      <p:ext uri="{BB962C8B-B14F-4D97-AF65-F5344CB8AC3E}">
        <p14:creationId xmlns:p14="http://schemas.microsoft.com/office/powerpoint/2010/main" val="40142737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ection Divider 1">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2" name="Title 1"/>
          <p:cNvSpPr>
            <a:spLocks noGrp="1"/>
          </p:cNvSpPr>
          <p:nvPr>
            <p:ph type="title" hasCustomPrompt="1"/>
          </p:nvPr>
        </p:nvSpPr>
        <p:spPr>
          <a:xfrm>
            <a:off x="731520" y="2597830"/>
            <a:ext cx="8568597" cy="1449656"/>
          </a:xfrm>
        </p:spPr>
        <p:txBody>
          <a:bodyPr anchor="ctr" anchorCtr="0">
            <a:noAutofit/>
          </a:bodyPr>
          <a:lstStyle>
            <a:lvl1pPr>
              <a:lnSpc>
                <a:spcPts val="5000"/>
              </a:lnSpc>
              <a:defRPr sz="5000">
                <a:solidFill>
                  <a:schemeClr val="tx2"/>
                </a:solidFill>
              </a:defRPr>
            </a:lvl1pPr>
          </a:lstStyle>
          <a:p>
            <a:r>
              <a:rPr lang="en-US" dirty="0"/>
              <a:t>Title of Section</a:t>
            </a:r>
            <a:br>
              <a:rPr lang="en-US" dirty="0"/>
            </a:br>
            <a:r>
              <a:rPr lang="en-US" dirty="0"/>
              <a:t>Second Line Optional</a:t>
            </a:r>
          </a:p>
        </p:txBody>
      </p:sp>
      <p:sp>
        <p:nvSpPr>
          <p:cNvPr id="4" name="Date Placeholder 3"/>
          <p:cNvSpPr>
            <a:spLocks noGrp="1"/>
          </p:cNvSpPr>
          <p:nvPr>
            <p:ph type="dt" sz="half" idx="10"/>
          </p:nvPr>
        </p:nvSpPr>
        <p:spPr/>
        <p:txBody>
          <a:bodyPr/>
          <a:lstStyle/>
          <a:p>
            <a:fld id="{8A2D60AE-1ED0-4888-8F3A-B821637DB101}"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D8D974-C0A2-4269-9BCB-76E3B2879031}" type="slidenum">
              <a:rPr lang="en-US" smtClean="0"/>
              <a:t>‹#›</a:t>
            </a:fld>
            <a:endParaRPr lang="en-US"/>
          </a:p>
        </p:txBody>
      </p:sp>
      <p:sp>
        <p:nvSpPr>
          <p:cNvPr id="8" name="Text Placeholder 2"/>
          <p:cNvSpPr>
            <a:spLocks noGrp="1"/>
          </p:cNvSpPr>
          <p:nvPr>
            <p:ph type="body" idx="1" hasCustomPrompt="1"/>
          </p:nvPr>
        </p:nvSpPr>
        <p:spPr>
          <a:xfrm>
            <a:off x="731520" y="4047487"/>
            <a:ext cx="8568597" cy="390294"/>
          </a:xfrm>
        </p:spPr>
        <p:txBody>
          <a:bodyPr/>
          <a:lstStyle>
            <a:lvl1pPr marL="0" indent="0">
              <a:buNone/>
              <a:defRPr sz="2400">
                <a:solidFill>
                  <a:schemeClr val="tx1">
                    <a:tint val="75000"/>
                  </a:schemeClr>
                </a:solidFill>
                <a:latin typeface="Lato Light" panose="020F030202020403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Optional</a:t>
            </a:r>
          </a:p>
        </p:txBody>
      </p:sp>
    </p:spTree>
    <p:extLst>
      <p:ext uri="{BB962C8B-B14F-4D97-AF65-F5344CB8AC3E}">
        <p14:creationId xmlns:p14="http://schemas.microsoft.com/office/powerpoint/2010/main" val="1872582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
            <a:ext cx="12191673" cy="6857998"/>
          </a:xfrm>
          <a:prstGeom prst="rect">
            <a:avLst/>
          </a:prstGeom>
        </p:spPr>
      </p:pic>
      <p:sp>
        <p:nvSpPr>
          <p:cNvPr id="4" name="Date Placeholder 3"/>
          <p:cNvSpPr>
            <a:spLocks noGrp="1"/>
          </p:cNvSpPr>
          <p:nvPr>
            <p:ph type="dt" sz="half" idx="10"/>
          </p:nvPr>
        </p:nvSpPr>
        <p:spPr>
          <a:xfrm>
            <a:off x="9715500" y="6400800"/>
            <a:ext cx="1727200" cy="182880"/>
          </a:xfrm>
        </p:spPr>
        <p:txBody>
          <a:bodyPr/>
          <a:lstStyle/>
          <a:p>
            <a:fld id="{07F19DD1-1207-4D97-99E5-0A7CD28D6090}" type="datetime4">
              <a:rPr lang="en-US" smtClean="0"/>
              <a:t>February 22, 2018</a:t>
            </a:fld>
            <a:endParaRPr lang="en-US"/>
          </a:p>
        </p:txBody>
      </p:sp>
      <p:sp>
        <p:nvSpPr>
          <p:cNvPr id="5" name="Footer Placeholder 4"/>
          <p:cNvSpPr>
            <a:spLocks noGrp="1"/>
          </p:cNvSpPr>
          <p:nvPr>
            <p:ph type="ftr" sz="quarter" idx="11"/>
          </p:nvPr>
        </p:nvSpPr>
        <p:spPr>
          <a:xfrm>
            <a:off x="6972300" y="6400800"/>
            <a:ext cx="2743200" cy="182880"/>
          </a:xfrm>
        </p:spPr>
        <p:txBody>
          <a:bodyPr/>
          <a:lstStyle/>
          <a:p>
            <a:r>
              <a:rPr lang="en-US"/>
              <a:t>©2016 Frontline Education Confidential &amp; Proprietary</a:t>
            </a:r>
          </a:p>
        </p:txBody>
      </p:sp>
      <p:sp>
        <p:nvSpPr>
          <p:cNvPr id="11" name="Text Placeholder 10"/>
          <p:cNvSpPr>
            <a:spLocks noGrp="1"/>
          </p:cNvSpPr>
          <p:nvPr>
            <p:ph type="body" sz="quarter" idx="13" hasCustomPrompt="1"/>
          </p:nvPr>
        </p:nvSpPr>
        <p:spPr>
          <a:xfrm>
            <a:off x="6972300" y="5194300"/>
            <a:ext cx="4470400" cy="1066800"/>
          </a:xfrm>
        </p:spPr>
        <p:txBody>
          <a:bodyPr>
            <a:noAutofit/>
          </a:bodyPr>
          <a:lstStyle>
            <a:lvl1pPr marL="0" indent="0">
              <a:lnSpc>
                <a:spcPts val="1500"/>
              </a:lnSpc>
              <a:buNone/>
              <a:defRPr sz="1100" spc="100" baseline="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DATE:		MONTH XX, XXXX</a:t>
            </a:r>
          </a:p>
          <a:p>
            <a:pPr lvl="0"/>
            <a:r>
              <a:rPr lang="en-US" dirty="0"/>
              <a:t>PRESENTED TO:	FIRSTNAME LASTNAME</a:t>
            </a:r>
          </a:p>
          <a:p>
            <a:pPr lvl="0"/>
            <a:r>
              <a:rPr lang="en-US" dirty="0"/>
              <a:t>PRESENTED BY:	FIRSTNAME LASTNAME</a:t>
            </a:r>
          </a:p>
        </p:txBody>
      </p:sp>
      <p:sp>
        <p:nvSpPr>
          <p:cNvPr id="9" name="Picture Placeholder 6"/>
          <p:cNvSpPr>
            <a:spLocks noGrp="1"/>
          </p:cNvSpPr>
          <p:nvPr>
            <p:ph type="pic" sz="quarter" idx="14" hasCustomPrompt="1"/>
          </p:nvPr>
        </p:nvSpPr>
        <p:spPr>
          <a:xfrm>
            <a:off x="6972300" y="3568526"/>
            <a:ext cx="4429125" cy="1248984"/>
          </a:xfrm>
        </p:spPr>
        <p:txBody>
          <a:bodyPr anchor="ctr" anchorCtr="0"/>
          <a:lstStyle>
            <a:lvl1pPr marL="0" indent="0" algn="ctr">
              <a:buNone/>
              <a:defRPr baseline="0">
                <a:solidFill>
                  <a:schemeClr val="tx2"/>
                </a:solidFill>
                <a:latin typeface="Lato Black" panose="020F0A02020204030203" pitchFamily="34" charset="0"/>
              </a:defRPr>
            </a:lvl1pPr>
          </a:lstStyle>
          <a:p>
            <a:r>
              <a:rPr lang="en-US" dirty="0"/>
              <a:t>Click to insert partner logo.</a:t>
            </a:r>
          </a:p>
        </p:txBody>
      </p:sp>
      <p:sp>
        <p:nvSpPr>
          <p:cNvPr id="10" name="Title 1"/>
          <p:cNvSpPr>
            <a:spLocks noGrp="1"/>
          </p:cNvSpPr>
          <p:nvPr>
            <p:ph type="ctrTitle" hasCustomPrompt="1"/>
          </p:nvPr>
        </p:nvSpPr>
        <p:spPr>
          <a:xfrm>
            <a:off x="731520" y="1487395"/>
            <a:ext cx="8229600" cy="1544638"/>
          </a:xfrm>
        </p:spPr>
        <p:txBody>
          <a:bodyPr anchor="t" anchorCtr="0">
            <a:noAutofit/>
          </a:bodyPr>
          <a:lstStyle>
            <a:lvl1pPr algn="l">
              <a:lnSpc>
                <a:spcPts val="5500"/>
              </a:lnSpc>
              <a:defRPr sz="5000">
                <a:solidFill>
                  <a:schemeClr val="bg2"/>
                </a:solidFill>
              </a:defRPr>
            </a:lvl1pPr>
          </a:lstStyle>
          <a:p>
            <a:r>
              <a:rPr lang="en-US" dirty="0"/>
              <a:t>Title of Presentation</a:t>
            </a:r>
            <a:br>
              <a:rPr lang="en-US" dirty="0"/>
            </a:br>
            <a:r>
              <a:rPr lang="en-US" dirty="0"/>
              <a:t>Second Line Optional</a:t>
            </a:r>
          </a:p>
        </p:txBody>
      </p:sp>
      <p:sp>
        <p:nvSpPr>
          <p:cNvPr id="18" name="Subtitle 2"/>
          <p:cNvSpPr>
            <a:spLocks noGrp="1"/>
          </p:cNvSpPr>
          <p:nvPr>
            <p:ph type="subTitle" idx="1" hasCustomPrompt="1"/>
          </p:nvPr>
        </p:nvSpPr>
        <p:spPr>
          <a:xfrm>
            <a:off x="731520" y="3114583"/>
            <a:ext cx="8229600" cy="1014412"/>
          </a:xfrm>
        </p:spPr>
        <p:txBody>
          <a:bodyPr>
            <a:noAutofit/>
          </a:bodyPr>
          <a:lstStyle>
            <a:lvl1pPr marL="0" indent="0" algn="l">
              <a:lnSpc>
                <a:spcPts val="3000"/>
              </a:lnSpc>
              <a:spcBef>
                <a:spcPts val="400"/>
              </a:spcBef>
              <a:buNone/>
              <a:defRPr sz="2800">
                <a:solidFill>
                  <a:schemeClr val="accent2"/>
                </a:solidFill>
                <a:latin typeface="Lato Light" panose="020F03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Subhead Optional</a:t>
            </a:r>
          </a:p>
          <a:p>
            <a:r>
              <a:rPr lang="en-US" dirty="0"/>
              <a:t>Second Line Optional</a:t>
            </a:r>
          </a:p>
        </p:txBody>
      </p:sp>
    </p:spTree>
    <p:extLst>
      <p:ext uri="{BB962C8B-B14F-4D97-AF65-F5344CB8AC3E}">
        <p14:creationId xmlns:p14="http://schemas.microsoft.com/office/powerpoint/2010/main" val="14838740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Section Divider 2">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 y="0"/>
            <a:ext cx="12191674" cy="6857999"/>
          </a:xfrm>
          <a:prstGeom prst="rect">
            <a:avLst/>
          </a:prstGeom>
        </p:spPr>
      </p:pic>
      <p:sp>
        <p:nvSpPr>
          <p:cNvPr id="2" name="Title 1"/>
          <p:cNvSpPr>
            <a:spLocks noGrp="1"/>
          </p:cNvSpPr>
          <p:nvPr>
            <p:ph type="title" hasCustomPrompt="1"/>
          </p:nvPr>
        </p:nvSpPr>
        <p:spPr>
          <a:xfrm>
            <a:off x="731520" y="2597830"/>
            <a:ext cx="8568597" cy="1449656"/>
          </a:xfrm>
        </p:spPr>
        <p:txBody>
          <a:bodyPr anchor="ctr" anchorCtr="0">
            <a:noAutofit/>
          </a:bodyPr>
          <a:lstStyle>
            <a:lvl1pPr>
              <a:lnSpc>
                <a:spcPts val="5000"/>
              </a:lnSpc>
              <a:defRPr sz="5000">
                <a:solidFill>
                  <a:schemeClr val="tx2"/>
                </a:solidFill>
              </a:defRPr>
            </a:lvl1pPr>
          </a:lstStyle>
          <a:p>
            <a:r>
              <a:rPr lang="en-US" dirty="0"/>
              <a:t>Title of Section</a:t>
            </a:r>
            <a:br>
              <a:rPr lang="en-US" dirty="0"/>
            </a:br>
            <a:r>
              <a:rPr lang="en-US" dirty="0"/>
              <a:t>Second Line Optional</a:t>
            </a:r>
          </a:p>
        </p:txBody>
      </p:sp>
      <p:sp>
        <p:nvSpPr>
          <p:cNvPr id="4" name="Date Placeholder 3"/>
          <p:cNvSpPr>
            <a:spLocks noGrp="1"/>
          </p:cNvSpPr>
          <p:nvPr>
            <p:ph type="dt" sz="half" idx="10"/>
          </p:nvPr>
        </p:nvSpPr>
        <p:spPr/>
        <p:txBody>
          <a:bodyPr/>
          <a:lstStyle/>
          <a:p>
            <a:fld id="{8A2D60AE-1ED0-4888-8F3A-B821637DB101}"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D8D974-C0A2-4269-9BCB-76E3B2879031}" type="slidenum">
              <a:rPr lang="en-US" smtClean="0"/>
              <a:t>‹#›</a:t>
            </a:fld>
            <a:endParaRPr lang="en-US"/>
          </a:p>
        </p:txBody>
      </p:sp>
      <p:sp>
        <p:nvSpPr>
          <p:cNvPr id="8" name="Text Placeholder 2"/>
          <p:cNvSpPr>
            <a:spLocks noGrp="1"/>
          </p:cNvSpPr>
          <p:nvPr>
            <p:ph type="body" idx="1" hasCustomPrompt="1"/>
          </p:nvPr>
        </p:nvSpPr>
        <p:spPr>
          <a:xfrm>
            <a:off x="731520" y="4047487"/>
            <a:ext cx="8568597" cy="390294"/>
          </a:xfrm>
        </p:spPr>
        <p:txBody>
          <a:bodyPr/>
          <a:lstStyle>
            <a:lvl1pPr marL="0" indent="0">
              <a:buNone/>
              <a:defRPr sz="2400">
                <a:solidFill>
                  <a:schemeClr val="tx1">
                    <a:tint val="75000"/>
                  </a:schemeClr>
                </a:solidFill>
                <a:latin typeface="Lato Light" panose="020F030202020403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Optional</a:t>
            </a:r>
          </a:p>
        </p:txBody>
      </p:sp>
    </p:spTree>
    <p:extLst>
      <p:ext uri="{BB962C8B-B14F-4D97-AF65-F5344CB8AC3E}">
        <p14:creationId xmlns:p14="http://schemas.microsoft.com/office/powerpoint/2010/main" val="31727741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Section Divider 3">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 y="0"/>
            <a:ext cx="12191673" cy="6857999"/>
          </a:xfrm>
          <a:prstGeom prst="rect">
            <a:avLst/>
          </a:prstGeom>
        </p:spPr>
      </p:pic>
      <p:sp>
        <p:nvSpPr>
          <p:cNvPr id="2" name="Title 1"/>
          <p:cNvSpPr>
            <a:spLocks noGrp="1"/>
          </p:cNvSpPr>
          <p:nvPr>
            <p:ph type="title" hasCustomPrompt="1"/>
          </p:nvPr>
        </p:nvSpPr>
        <p:spPr>
          <a:xfrm>
            <a:off x="731520" y="2597830"/>
            <a:ext cx="8568597" cy="1449656"/>
          </a:xfrm>
        </p:spPr>
        <p:txBody>
          <a:bodyPr anchor="ctr" anchorCtr="0">
            <a:noAutofit/>
          </a:bodyPr>
          <a:lstStyle>
            <a:lvl1pPr>
              <a:lnSpc>
                <a:spcPts val="5000"/>
              </a:lnSpc>
              <a:defRPr sz="5000">
                <a:solidFill>
                  <a:schemeClr val="tx2"/>
                </a:solidFill>
              </a:defRPr>
            </a:lvl1pPr>
          </a:lstStyle>
          <a:p>
            <a:r>
              <a:rPr lang="en-US" dirty="0"/>
              <a:t>Title of Section</a:t>
            </a:r>
            <a:br>
              <a:rPr lang="en-US" dirty="0"/>
            </a:br>
            <a:r>
              <a:rPr lang="en-US" dirty="0"/>
              <a:t>Second Line Optional</a:t>
            </a:r>
          </a:p>
        </p:txBody>
      </p:sp>
      <p:sp>
        <p:nvSpPr>
          <p:cNvPr id="4" name="Date Placeholder 3"/>
          <p:cNvSpPr>
            <a:spLocks noGrp="1"/>
          </p:cNvSpPr>
          <p:nvPr>
            <p:ph type="dt" sz="half" idx="10"/>
          </p:nvPr>
        </p:nvSpPr>
        <p:spPr/>
        <p:txBody>
          <a:bodyPr/>
          <a:lstStyle/>
          <a:p>
            <a:fld id="{8A2D60AE-1ED0-4888-8F3A-B821637DB101}"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D8D974-C0A2-4269-9BCB-76E3B2879031}" type="slidenum">
              <a:rPr lang="en-US" smtClean="0"/>
              <a:t>‹#›</a:t>
            </a:fld>
            <a:endParaRPr lang="en-US"/>
          </a:p>
        </p:txBody>
      </p:sp>
      <p:sp>
        <p:nvSpPr>
          <p:cNvPr id="8" name="Text Placeholder 2"/>
          <p:cNvSpPr>
            <a:spLocks noGrp="1"/>
          </p:cNvSpPr>
          <p:nvPr>
            <p:ph type="body" idx="1" hasCustomPrompt="1"/>
          </p:nvPr>
        </p:nvSpPr>
        <p:spPr>
          <a:xfrm>
            <a:off x="731520" y="4047487"/>
            <a:ext cx="8568597" cy="390294"/>
          </a:xfrm>
        </p:spPr>
        <p:txBody>
          <a:bodyPr/>
          <a:lstStyle>
            <a:lvl1pPr marL="0" indent="0">
              <a:buNone/>
              <a:defRPr sz="2400">
                <a:solidFill>
                  <a:schemeClr val="tx1">
                    <a:tint val="75000"/>
                  </a:schemeClr>
                </a:solidFill>
                <a:latin typeface="Lato Light" panose="020F030202020403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Optional</a:t>
            </a:r>
          </a:p>
        </p:txBody>
      </p:sp>
    </p:spTree>
    <p:extLst>
      <p:ext uri="{BB962C8B-B14F-4D97-AF65-F5344CB8AC3E}">
        <p14:creationId xmlns:p14="http://schemas.microsoft.com/office/powerpoint/2010/main" val="18779004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Section Divider 4">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 y="0"/>
            <a:ext cx="12191673" cy="6857999"/>
          </a:xfrm>
          <a:prstGeom prst="rect">
            <a:avLst/>
          </a:prstGeom>
        </p:spPr>
      </p:pic>
      <p:sp>
        <p:nvSpPr>
          <p:cNvPr id="2" name="Title 1"/>
          <p:cNvSpPr>
            <a:spLocks noGrp="1"/>
          </p:cNvSpPr>
          <p:nvPr>
            <p:ph type="title" hasCustomPrompt="1"/>
          </p:nvPr>
        </p:nvSpPr>
        <p:spPr>
          <a:xfrm>
            <a:off x="731520" y="2597830"/>
            <a:ext cx="8568597" cy="1449656"/>
          </a:xfrm>
        </p:spPr>
        <p:txBody>
          <a:bodyPr anchor="ctr" anchorCtr="0">
            <a:noAutofit/>
          </a:bodyPr>
          <a:lstStyle>
            <a:lvl1pPr>
              <a:lnSpc>
                <a:spcPts val="5000"/>
              </a:lnSpc>
              <a:defRPr sz="5000">
                <a:solidFill>
                  <a:schemeClr val="tx2"/>
                </a:solidFill>
              </a:defRPr>
            </a:lvl1pPr>
          </a:lstStyle>
          <a:p>
            <a:r>
              <a:rPr lang="en-US" dirty="0"/>
              <a:t>Title of Section</a:t>
            </a:r>
            <a:br>
              <a:rPr lang="en-US" dirty="0"/>
            </a:br>
            <a:r>
              <a:rPr lang="en-US" dirty="0"/>
              <a:t>Second Line Optional</a:t>
            </a:r>
          </a:p>
        </p:txBody>
      </p:sp>
      <p:sp>
        <p:nvSpPr>
          <p:cNvPr id="4" name="Date Placeholder 3"/>
          <p:cNvSpPr>
            <a:spLocks noGrp="1"/>
          </p:cNvSpPr>
          <p:nvPr>
            <p:ph type="dt" sz="half" idx="10"/>
          </p:nvPr>
        </p:nvSpPr>
        <p:spPr/>
        <p:txBody>
          <a:bodyPr/>
          <a:lstStyle/>
          <a:p>
            <a:fld id="{8A2D60AE-1ED0-4888-8F3A-B821637DB101}"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D8D974-C0A2-4269-9BCB-76E3B2879031}" type="slidenum">
              <a:rPr lang="en-US" smtClean="0"/>
              <a:t>‹#›</a:t>
            </a:fld>
            <a:endParaRPr lang="en-US"/>
          </a:p>
        </p:txBody>
      </p:sp>
      <p:sp>
        <p:nvSpPr>
          <p:cNvPr id="8" name="Text Placeholder 2"/>
          <p:cNvSpPr>
            <a:spLocks noGrp="1"/>
          </p:cNvSpPr>
          <p:nvPr>
            <p:ph type="body" idx="1" hasCustomPrompt="1"/>
          </p:nvPr>
        </p:nvSpPr>
        <p:spPr>
          <a:xfrm>
            <a:off x="731520" y="4047487"/>
            <a:ext cx="8568597" cy="390294"/>
          </a:xfrm>
        </p:spPr>
        <p:txBody>
          <a:bodyPr/>
          <a:lstStyle>
            <a:lvl1pPr marL="0" indent="0">
              <a:buNone/>
              <a:defRPr sz="2400">
                <a:solidFill>
                  <a:schemeClr val="tx1">
                    <a:tint val="75000"/>
                  </a:schemeClr>
                </a:solidFill>
                <a:latin typeface="Lato Light" panose="020F030202020403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Optional</a:t>
            </a:r>
          </a:p>
        </p:txBody>
      </p:sp>
    </p:spTree>
    <p:extLst>
      <p:ext uri="{BB962C8B-B14F-4D97-AF65-F5344CB8AC3E}">
        <p14:creationId xmlns:p14="http://schemas.microsoft.com/office/powerpoint/2010/main" val="19154178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8_Section Divider 1">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 y="0"/>
            <a:ext cx="12191673" cy="6857999"/>
          </a:xfrm>
          <a:prstGeom prst="rect">
            <a:avLst/>
          </a:prstGeom>
        </p:spPr>
      </p:pic>
      <p:sp>
        <p:nvSpPr>
          <p:cNvPr id="2" name="Title 1"/>
          <p:cNvSpPr>
            <a:spLocks noGrp="1"/>
          </p:cNvSpPr>
          <p:nvPr>
            <p:ph type="title" hasCustomPrompt="1"/>
          </p:nvPr>
        </p:nvSpPr>
        <p:spPr>
          <a:xfrm>
            <a:off x="731520" y="2597830"/>
            <a:ext cx="8568597" cy="1449656"/>
          </a:xfrm>
        </p:spPr>
        <p:txBody>
          <a:bodyPr anchor="ctr" anchorCtr="0">
            <a:noAutofit/>
          </a:bodyPr>
          <a:lstStyle>
            <a:lvl1pPr>
              <a:lnSpc>
                <a:spcPts val="5000"/>
              </a:lnSpc>
              <a:defRPr sz="5000">
                <a:solidFill>
                  <a:schemeClr val="tx2"/>
                </a:solidFill>
              </a:defRPr>
            </a:lvl1pPr>
          </a:lstStyle>
          <a:p>
            <a:r>
              <a:rPr lang="en-US" dirty="0"/>
              <a:t>Title of Section</a:t>
            </a:r>
            <a:br>
              <a:rPr lang="en-US" dirty="0"/>
            </a:br>
            <a:r>
              <a:rPr lang="en-US" dirty="0"/>
              <a:t>Second Line Optional</a:t>
            </a:r>
          </a:p>
        </p:txBody>
      </p:sp>
      <p:sp>
        <p:nvSpPr>
          <p:cNvPr id="4" name="Date Placeholder 3"/>
          <p:cNvSpPr>
            <a:spLocks noGrp="1"/>
          </p:cNvSpPr>
          <p:nvPr>
            <p:ph type="dt" sz="half" idx="10"/>
          </p:nvPr>
        </p:nvSpPr>
        <p:spPr/>
        <p:txBody>
          <a:bodyPr/>
          <a:lstStyle/>
          <a:p>
            <a:fld id="{8A2D60AE-1ED0-4888-8F3A-B821637DB101}"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D8D974-C0A2-4269-9BCB-76E3B2879031}" type="slidenum">
              <a:rPr lang="en-US" smtClean="0"/>
              <a:t>‹#›</a:t>
            </a:fld>
            <a:endParaRPr lang="en-US"/>
          </a:p>
        </p:txBody>
      </p:sp>
      <p:sp>
        <p:nvSpPr>
          <p:cNvPr id="8" name="Text Placeholder 2"/>
          <p:cNvSpPr>
            <a:spLocks noGrp="1"/>
          </p:cNvSpPr>
          <p:nvPr>
            <p:ph type="body" idx="1" hasCustomPrompt="1"/>
          </p:nvPr>
        </p:nvSpPr>
        <p:spPr>
          <a:xfrm>
            <a:off x="731520" y="4047487"/>
            <a:ext cx="8568597" cy="390294"/>
          </a:xfrm>
        </p:spPr>
        <p:txBody>
          <a:bodyPr/>
          <a:lstStyle>
            <a:lvl1pPr marL="0" indent="0">
              <a:buNone/>
              <a:defRPr sz="2400">
                <a:solidFill>
                  <a:schemeClr val="tx1">
                    <a:tint val="75000"/>
                  </a:schemeClr>
                </a:solidFill>
                <a:latin typeface="Lato Light" panose="020F030202020403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Optional</a:t>
            </a:r>
          </a:p>
        </p:txBody>
      </p:sp>
    </p:spTree>
    <p:extLst>
      <p:ext uri="{BB962C8B-B14F-4D97-AF65-F5344CB8AC3E}">
        <p14:creationId xmlns:p14="http://schemas.microsoft.com/office/powerpoint/2010/main" val="3540178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Section Divider 6">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4" name="Date Placeholder 3"/>
          <p:cNvSpPr>
            <a:spLocks noGrp="1"/>
          </p:cNvSpPr>
          <p:nvPr>
            <p:ph type="dt" sz="half" idx="10"/>
          </p:nvPr>
        </p:nvSpPr>
        <p:spPr/>
        <p:txBody>
          <a:bodyPr/>
          <a:lstStyle/>
          <a:p>
            <a:fld id="{434B8A5C-A3C3-4000-B447-DD9768BAC04C}" type="datetime4">
              <a:rPr lang="en-US" smtClean="0"/>
              <a:t>February 22, 2018</a:t>
            </a:fld>
            <a:endParaRPr lang="en-US"/>
          </a:p>
        </p:txBody>
      </p:sp>
      <p:sp>
        <p:nvSpPr>
          <p:cNvPr id="5" name="Footer Placeholder 4"/>
          <p:cNvSpPr>
            <a:spLocks noGrp="1"/>
          </p:cNvSpPr>
          <p:nvPr>
            <p:ph type="ftr" sz="quarter" idx="11"/>
          </p:nvPr>
        </p:nvSpPr>
        <p:spPr/>
        <p:txBody>
          <a:bodyPr/>
          <a:lstStyle/>
          <a:p>
            <a:r>
              <a:rPr lang="en-US"/>
              <a:t>©2016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11" name="Title 1"/>
          <p:cNvSpPr>
            <a:spLocks noGrp="1"/>
          </p:cNvSpPr>
          <p:nvPr>
            <p:ph type="title" hasCustomPrompt="1"/>
          </p:nvPr>
        </p:nvSpPr>
        <p:spPr>
          <a:xfrm>
            <a:off x="731520" y="2597830"/>
            <a:ext cx="8568597" cy="1449656"/>
          </a:xfrm>
        </p:spPr>
        <p:txBody>
          <a:bodyPr anchor="ctr" anchorCtr="0">
            <a:noAutofit/>
          </a:bodyPr>
          <a:lstStyle>
            <a:lvl1pPr>
              <a:lnSpc>
                <a:spcPts val="5000"/>
              </a:lnSpc>
              <a:defRPr sz="5000">
                <a:solidFill>
                  <a:schemeClr val="tx2"/>
                </a:solidFill>
              </a:defRPr>
            </a:lvl1pPr>
          </a:lstStyle>
          <a:p>
            <a:r>
              <a:rPr lang="en-US" dirty="0"/>
              <a:t>Title of Section</a:t>
            </a:r>
            <a:br>
              <a:rPr lang="en-US" dirty="0"/>
            </a:br>
            <a:r>
              <a:rPr lang="en-US" dirty="0"/>
              <a:t>Second Line Optional</a:t>
            </a:r>
          </a:p>
        </p:txBody>
      </p:sp>
      <p:sp>
        <p:nvSpPr>
          <p:cNvPr id="12" name="Text Placeholder 2"/>
          <p:cNvSpPr>
            <a:spLocks noGrp="1"/>
          </p:cNvSpPr>
          <p:nvPr>
            <p:ph type="body" idx="1" hasCustomPrompt="1"/>
          </p:nvPr>
        </p:nvSpPr>
        <p:spPr>
          <a:xfrm>
            <a:off x="731520" y="4047487"/>
            <a:ext cx="8568597" cy="390294"/>
          </a:xfrm>
        </p:spPr>
        <p:txBody>
          <a:bodyPr/>
          <a:lstStyle>
            <a:lvl1pPr marL="0" indent="0">
              <a:buNone/>
              <a:defRPr sz="2400">
                <a:solidFill>
                  <a:schemeClr val="bg1">
                    <a:lumMod val="95000"/>
                  </a:schemeClr>
                </a:solidFill>
                <a:latin typeface="Lato Light" panose="020F030202020403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Optional</a:t>
            </a:r>
          </a:p>
        </p:txBody>
      </p:sp>
    </p:spTree>
    <p:extLst>
      <p:ext uri="{BB962C8B-B14F-4D97-AF65-F5344CB8AC3E}">
        <p14:creationId xmlns:p14="http://schemas.microsoft.com/office/powerpoint/2010/main" val="21093569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Section Divider 7">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8A2D60AE-1ED0-4888-8F3A-B821637DB101}"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D8D974-C0A2-4269-9BCB-76E3B2879031}" type="slidenum">
              <a:rPr lang="en-US" smtClean="0"/>
              <a:t>‹#›</a:t>
            </a:fld>
            <a:endParaRPr lang="en-US"/>
          </a:p>
        </p:txBody>
      </p:sp>
      <p:sp>
        <p:nvSpPr>
          <p:cNvPr id="12" name="Text Placeholder 2"/>
          <p:cNvSpPr>
            <a:spLocks noGrp="1"/>
          </p:cNvSpPr>
          <p:nvPr>
            <p:ph type="body" idx="13" hasCustomPrompt="1"/>
          </p:nvPr>
        </p:nvSpPr>
        <p:spPr>
          <a:xfrm>
            <a:off x="731520" y="4047487"/>
            <a:ext cx="8568597" cy="390294"/>
          </a:xfrm>
        </p:spPr>
        <p:txBody>
          <a:bodyPr/>
          <a:lstStyle>
            <a:lvl1pPr marL="0" indent="0">
              <a:buNone/>
              <a:defRPr sz="2400">
                <a:solidFill>
                  <a:schemeClr val="accent2"/>
                </a:solidFill>
                <a:latin typeface="Lato Light" panose="020F030202020403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Optional</a:t>
            </a:r>
          </a:p>
        </p:txBody>
      </p:sp>
      <p:sp>
        <p:nvSpPr>
          <p:cNvPr id="13" name="Title 1"/>
          <p:cNvSpPr>
            <a:spLocks noGrp="1"/>
          </p:cNvSpPr>
          <p:nvPr>
            <p:ph type="title" hasCustomPrompt="1"/>
          </p:nvPr>
        </p:nvSpPr>
        <p:spPr>
          <a:xfrm>
            <a:off x="731520" y="2597830"/>
            <a:ext cx="8568597" cy="1449656"/>
          </a:xfrm>
        </p:spPr>
        <p:txBody>
          <a:bodyPr anchor="ctr" anchorCtr="0">
            <a:noAutofit/>
          </a:bodyPr>
          <a:lstStyle>
            <a:lvl1pPr>
              <a:lnSpc>
                <a:spcPts val="5000"/>
              </a:lnSpc>
              <a:defRPr sz="5000">
                <a:solidFill>
                  <a:schemeClr val="bg2"/>
                </a:solidFill>
              </a:defRPr>
            </a:lvl1pPr>
          </a:lstStyle>
          <a:p>
            <a:r>
              <a:rPr lang="en-US" dirty="0"/>
              <a:t>Title of Section</a:t>
            </a:r>
            <a:br>
              <a:rPr lang="en-US" dirty="0"/>
            </a:br>
            <a:r>
              <a:rPr lang="en-US" dirty="0"/>
              <a:t>Second Line Optional</a:t>
            </a:r>
          </a:p>
        </p:txBody>
      </p:sp>
    </p:spTree>
    <p:extLst>
      <p:ext uri="{BB962C8B-B14F-4D97-AF65-F5344CB8AC3E}">
        <p14:creationId xmlns:p14="http://schemas.microsoft.com/office/powerpoint/2010/main" val="13869023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ext + Photo">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731520" y="480218"/>
            <a:ext cx="5008880" cy="1066800"/>
          </a:xfrm>
        </p:spPr>
        <p:txBody>
          <a:bodyPr>
            <a:noAutofit/>
          </a:bodyPr>
          <a:lstStyle>
            <a:lvl1pPr>
              <a:defRPr/>
            </a:lvl1pPr>
          </a:lstStyle>
          <a:p>
            <a:r>
              <a:rPr lang="en-US" dirty="0"/>
              <a:t>Text &amp; Photo Header</a:t>
            </a:r>
            <a:br>
              <a:rPr lang="en-US" dirty="0"/>
            </a:br>
            <a:r>
              <a:rPr lang="en-US" dirty="0"/>
              <a:t>Second Line Optional</a:t>
            </a:r>
          </a:p>
        </p:txBody>
      </p:sp>
      <p:sp>
        <p:nvSpPr>
          <p:cNvPr id="3" name="Content Placeholder 2"/>
          <p:cNvSpPr>
            <a:spLocks noGrp="1"/>
          </p:cNvSpPr>
          <p:nvPr>
            <p:ph idx="1"/>
          </p:nvPr>
        </p:nvSpPr>
        <p:spPr>
          <a:xfrm>
            <a:off x="731521" y="2286000"/>
            <a:ext cx="5008879" cy="384048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474720" y="6400800"/>
            <a:ext cx="2265680" cy="182880"/>
          </a:xfrm>
        </p:spPr>
        <p:txBody>
          <a:bodyPr/>
          <a:lstStyle/>
          <a:p>
            <a:fld id="{D5DDDFF7-2729-4FAF-A667-4CB93C152E4B}" type="datetime4">
              <a:rPr lang="en-US" smtClean="0"/>
              <a:t>February 22, 2018</a:t>
            </a:fld>
            <a:endParaRPr lang="en-US"/>
          </a:p>
        </p:txBody>
      </p:sp>
      <p:sp>
        <p:nvSpPr>
          <p:cNvPr id="5" name="Footer Placeholder 4"/>
          <p:cNvSpPr>
            <a:spLocks noGrp="1"/>
          </p:cNvSpPr>
          <p:nvPr>
            <p:ph type="ftr" sz="quarter" idx="11"/>
          </p:nvPr>
        </p:nvSpPr>
        <p:spPr/>
        <p:txBody>
          <a:bodyPr/>
          <a:lstStyle/>
          <a:p>
            <a:r>
              <a:rPr lang="en-US"/>
              <a:t>©2016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11" name="Picture Placeholder 10"/>
          <p:cNvSpPr>
            <a:spLocks noGrp="1"/>
          </p:cNvSpPr>
          <p:nvPr>
            <p:ph type="pic" sz="quarter" idx="13" hasCustomPrompt="1"/>
          </p:nvPr>
        </p:nvSpPr>
        <p:spPr>
          <a:xfrm>
            <a:off x="6096000" y="0"/>
            <a:ext cx="6096000" cy="6858000"/>
          </a:xfrm>
        </p:spPr>
        <p:txBody>
          <a:bodyPr anchor="ctr" anchorCtr="0"/>
          <a:lstStyle>
            <a:lvl1pPr marL="0" indent="0" algn="ctr">
              <a:buNone/>
              <a:defRPr baseline="0">
                <a:solidFill>
                  <a:schemeClr val="bg1"/>
                </a:solidFill>
                <a:latin typeface="Lato Black" panose="020F0A02020204030203" pitchFamily="34" charset="0"/>
              </a:defRPr>
            </a:lvl1pPr>
          </a:lstStyle>
          <a:p>
            <a:r>
              <a:rPr lang="en-US" dirty="0"/>
              <a:t>Click to insert photo.</a:t>
            </a:r>
          </a:p>
        </p:txBody>
      </p:sp>
    </p:spTree>
    <p:extLst>
      <p:ext uri="{BB962C8B-B14F-4D97-AF65-F5344CB8AC3E}">
        <p14:creationId xmlns:p14="http://schemas.microsoft.com/office/powerpoint/2010/main" val="27741973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ext + Two Photos">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8A2D60AE-1ED0-4888-8F3A-B821637DB101}"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D8D974-C0A2-4269-9BCB-76E3B2879031}" type="slidenum">
              <a:rPr lang="en-US" smtClean="0"/>
              <a:t>‹#›</a:t>
            </a:fld>
            <a:endParaRPr lang="en-US"/>
          </a:p>
        </p:txBody>
      </p:sp>
      <p:sp>
        <p:nvSpPr>
          <p:cNvPr id="11" name="Picture Placeholder 10"/>
          <p:cNvSpPr>
            <a:spLocks noGrp="1"/>
          </p:cNvSpPr>
          <p:nvPr>
            <p:ph type="pic" sz="quarter" idx="13" hasCustomPrompt="1"/>
          </p:nvPr>
        </p:nvSpPr>
        <p:spPr>
          <a:xfrm>
            <a:off x="6096000" y="3581400"/>
            <a:ext cx="6096000" cy="3276600"/>
          </a:xfrm>
        </p:spPr>
        <p:txBody>
          <a:bodyPr anchor="ctr" anchorCtr="0"/>
          <a:lstStyle>
            <a:lvl1pPr marL="0" indent="0" algn="ctr">
              <a:buNone/>
              <a:defRPr baseline="0">
                <a:solidFill>
                  <a:schemeClr val="bg1"/>
                </a:solidFill>
                <a:latin typeface="Lato Black" panose="020F0A02020204030203" pitchFamily="34" charset="0"/>
              </a:defRPr>
            </a:lvl1pPr>
          </a:lstStyle>
          <a:p>
            <a:r>
              <a:rPr lang="en-US" dirty="0"/>
              <a:t>Click to insert photo.</a:t>
            </a:r>
          </a:p>
        </p:txBody>
      </p:sp>
      <p:sp>
        <p:nvSpPr>
          <p:cNvPr id="10" name="Picture Placeholder 10"/>
          <p:cNvSpPr>
            <a:spLocks noGrp="1"/>
          </p:cNvSpPr>
          <p:nvPr>
            <p:ph type="pic" sz="quarter" idx="14" hasCustomPrompt="1"/>
          </p:nvPr>
        </p:nvSpPr>
        <p:spPr>
          <a:xfrm>
            <a:off x="6096000" y="0"/>
            <a:ext cx="6096000" cy="3276600"/>
          </a:xfrm>
        </p:spPr>
        <p:txBody>
          <a:bodyPr anchor="ctr" anchorCtr="0"/>
          <a:lstStyle>
            <a:lvl1pPr marL="0" indent="0" algn="ctr">
              <a:buNone/>
              <a:defRPr baseline="0">
                <a:solidFill>
                  <a:schemeClr val="bg1"/>
                </a:solidFill>
                <a:latin typeface="Lato Black" panose="020F0A02020204030203" pitchFamily="34" charset="0"/>
              </a:defRPr>
            </a:lvl1pPr>
          </a:lstStyle>
          <a:p>
            <a:r>
              <a:rPr lang="en-US" dirty="0"/>
              <a:t>Click to insert photo.</a:t>
            </a:r>
          </a:p>
        </p:txBody>
      </p:sp>
      <p:sp>
        <p:nvSpPr>
          <p:cNvPr id="12" name="Title 1"/>
          <p:cNvSpPr>
            <a:spLocks noGrp="1"/>
          </p:cNvSpPr>
          <p:nvPr>
            <p:ph type="title" hasCustomPrompt="1"/>
          </p:nvPr>
        </p:nvSpPr>
        <p:spPr>
          <a:xfrm>
            <a:off x="731520" y="480218"/>
            <a:ext cx="5008880" cy="1066800"/>
          </a:xfrm>
        </p:spPr>
        <p:txBody>
          <a:bodyPr>
            <a:noAutofit/>
          </a:bodyPr>
          <a:lstStyle>
            <a:lvl1pPr>
              <a:defRPr/>
            </a:lvl1pPr>
          </a:lstStyle>
          <a:p>
            <a:r>
              <a:rPr lang="en-US" dirty="0"/>
              <a:t>Text &amp; 2 Photos Header</a:t>
            </a:r>
            <a:br>
              <a:rPr lang="en-US" dirty="0"/>
            </a:br>
            <a:r>
              <a:rPr lang="en-US" dirty="0"/>
              <a:t>Second Line Optional</a:t>
            </a:r>
          </a:p>
        </p:txBody>
      </p:sp>
      <p:sp>
        <p:nvSpPr>
          <p:cNvPr id="13" name="Content Placeholder 2"/>
          <p:cNvSpPr>
            <a:spLocks noGrp="1"/>
          </p:cNvSpPr>
          <p:nvPr>
            <p:ph idx="1"/>
          </p:nvPr>
        </p:nvSpPr>
        <p:spPr>
          <a:xfrm>
            <a:off x="731521" y="2286000"/>
            <a:ext cx="5008879" cy="384048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093408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ext + Infographic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A2D60AE-1ED0-4888-8F3A-B821637DB101}"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7" name="Rectangle 6"/>
          <p:cNvSpPr/>
          <p:nvPr/>
        </p:nvSpPr>
        <p:spPr>
          <a:xfrm>
            <a:off x="6096000" y="0"/>
            <a:ext cx="6096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hart Placeholder 9"/>
          <p:cNvSpPr>
            <a:spLocks noGrp="1"/>
          </p:cNvSpPr>
          <p:nvPr>
            <p:ph type="chart" sz="quarter" idx="13" hasCustomPrompt="1"/>
          </p:nvPr>
        </p:nvSpPr>
        <p:spPr>
          <a:xfrm>
            <a:off x="6096000" y="0"/>
            <a:ext cx="6096000" cy="6858000"/>
          </a:xfrm>
          <a:solidFill>
            <a:schemeClr val="bg2">
              <a:lumMod val="20000"/>
              <a:lumOff val="80000"/>
            </a:schemeClr>
          </a:solidFill>
        </p:spPr>
        <p:txBody>
          <a:bodyPr anchor="ctr" anchorCtr="0"/>
          <a:lstStyle>
            <a:lvl1pPr marL="0" marR="0" indent="0" algn="ctr" defTabSz="914400" rtl="0" eaLnBrk="1" fontAlgn="auto" latinLnBrk="0" hangingPunct="1">
              <a:lnSpc>
                <a:spcPct val="90000"/>
              </a:lnSpc>
              <a:spcBef>
                <a:spcPts val="1000"/>
              </a:spcBef>
              <a:spcAft>
                <a:spcPts val="0"/>
              </a:spcAft>
              <a:buClr>
                <a:schemeClr val="bg2"/>
              </a:buClr>
              <a:buSzTx/>
              <a:buFont typeface="Arial" panose="020B0604020202020204" pitchFamily="34" charset="0"/>
              <a:buNone/>
              <a:tabLst/>
              <a:defRPr>
                <a:solidFill>
                  <a:schemeClr val="bg1"/>
                </a:solidFill>
                <a:latin typeface="Lato Black" panose="020F0A02020204030203" pitchFamily="34" charset="0"/>
              </a:defRPr>
            </a:lvl1pPr>
          </a:lstStyle>
          <a:p>
            <a:r>
              <a:rPr lang="en-US" dirty="0"/>
              <a:t>Click to insert chart.</a:t>
            </a:r>
          </a:p>
          <a:p>
            <a:endParaRPr lang="en-US" dirty="0"/>
          </a:p>
        </p:txBody>
      </p:sp>
      <p:sp>
        <p:nvSpPr>
          <p:cNvPr id="6" name="Slide Number Placeholder 5"/>
          <p:cNvSpPr>
            <a:spLocks noGrp="1"/>
          </p:cNvSpPr>
          <p:nvPr>
            <p:ph type="sldNum" sz="quarter" idx="12"/>
          </p:nvPr>
        </p:nvSpPr>
        <p:spPr/>
        <p:txBody>
          <a:bodyPr/>
          <a:lstStyle/>
          <a:p>
            <a:fld id="{12D8D974-C0A2-4269-9BCB-76E3B2879031}" type="slidenum">
              <a:rPr lang="en-US" smtClean="0"/>
              <a:t>‹#›</a:t>
            </a:fld>
            <a:endParaRPr lang="en-US"/>
          </a:p>
        </p:txBody>
      </p:sp>
      <p:sp>
        <p:nvSpPr>
          <p:cNvPr id="9" name="Title 1"/>
          <p:cNvSpPr>
            <a:spLocks noGrp="1"/>
          </p:cNvSpPr>
          <p:nvPr>
            <p:ph type="title" hasCustomPrompt="1"/>
          </p:nvPr>
        </p:nvSpPr>
        <p:spPr>
          <a:xfrm>
            <a:off x="731520" y="480218"/>
            <a:ext cx="5008880" cy="1066800"/>
          </a:xfrm>
        </p:spPr>
        <p:txBody>
          <a:bodyPr>
            <a:noAutofit/>
          </a:bodyPr>
          <a:lstStyle>
            <a:lvl1pPr>
              <a:defRPr/>
            </a:lvl1pPr>
          </a:lstStyle>
          <a:p>
            <a:r>
              <a:rPr lang="en-US" dirty="0"/>
              <a:t>Text &amp; Infographic Header</a:t>
            </a:r>
            <a:br>
              <a:rPr lang="en-US" dirty="0"/>
            </a:br>
            <a:r>
              <a:rPr lang="en-US" dirty="0"/>
              <a:t>Second Line Optional</a:t>
            </a:r>
          </a:p>
        </p:txBody>
      </p:sp>
      <p:sp>
        <p:nvSpPr>
          <p:cNvPr id="11" name="Content Placeholder 2"/>
          <p:cNvSpPr>
            <a:spLocks noGrp="1"/>
          </p:cNvSpPr>
          <p:nvPr>
            <p:ph idx="1"/>
          </p:nvPr>
        </p:nvSpPr>
        <p:spPr>
          <a:xfrm>
            <a:off x="731521" y="2286000"/>
            <a:ext cx="5008879" cy="384048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164269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Blank 1">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2D60AE-1ED0-4888-8F3A-B821637DB101}"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9" name="Title 1"/>
          <p:cNvSpPr>
            <a:spLocks noGrp="1"/>
          </p:cNvSpPr>
          <p:nvPr>
            <p:ph type="title" hasCustomPrompt="1"/>
          </p:nvPr>
        </p:nvSpPr>
        <p:spPr>
          <a:xfrm>
            <a:off x="731520" y="480218"/>
            <a:ext cx="6858000" cy="1325563"/>
          </a:xfrm>
        </p:spPr>
        <p:txBody>
          <a:bodyPr/>
          <a:lstStyle>
            <a:lvl1pPr>
              <a:defRPr baseline="0"/>
            </a:lvl1pPr>
          </a:lstStyle>
          <a:p>
            <a:r>
              <a:rPr lang="en-US" dirty="0"/>
              <a:t>Blank Text Header</a:t>
            </a:r>
            <a:br>
              <a:rPr lang="en-US" dirty="0"/>
            </a:br>
            <a:r>
              <a:rPr lang="en-US" dirty="0"/>
              <a:t>Second Line Optional</a:t>
            </a:r>
          </a:p>
        </p:txBody>
      </p:sp>
      <p:sp>
        <p:nvSpPr>
          <p:cNvPr id="10" name="Slide Number Placeholder 4"/>
          <p:cNvSpPr>
            <a:spLocks noGrp="1"/>
          </p:cNvSpPr>
          <p:nvPr>
            <p:ph type="sldNum" sz="quarter" idx="12"/>
          </p:nvPr>
        </p:nvSpPr>
        <p:spPr>
          <a:xfrm>
            <a:off x="10436267" y="6400800"/>
            <a:ext cx="727023" cy="182880"/>
          </a:xfrm>
        </p:spPr>
        <p:txBody>
          <a:bodyPr/>
          <a:lstStyle/>
          <a:p>
            <a:fld id="{12D8D974-C0A2-4269-9BCB-76E3B2879031}" type="slidenum">
              <a:rPr lang="en-US" smtClean="0"/>
              <a:t>‹#›</a:t>
            </a:fld>
            <a:endParaRPr lang="en-US"/>
          </a:p>
        </p:txBody>
      </p:sp>
    </p:spTree>
    <p:extLst>
      <p:ext uri="{BB962C8B-B14F-4D97-AF65-F5344CB8AC3E}">
        <p14:creationId xmlns:p14="http://schemas.microsoft.com/office/powerpoint/2010/main" val="357488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7999"/>
          </a:xfrm>
          <a:prstGeom prst="rect">
            <a:avLst/>
          </a:prstGeom>
        </p:spPr>
      </p:pic>
      <p:sp>
        <p:nvSpPr>
          <p:cNvPr id="4" name="Date Placeholder 3"/>
          <p:cNvSpPr>
            <a:spLocks noGrp="1"/>
          </p:cNvSpPr>
          <p:nvPr>
            <p:ph type="dt" sz="half" idx="10"/>
          </p:nvPr>
        </p:nvSpPr>
        <p:spPr>
          <a:xfrm>
            <a:off x="9715500" y="6400800"/>
            <a:ext cx="1727200" cy="182880"/>
          </a:xfrm>
        </p:spPr>
        <p:txBody>
          <a:bodyPr/>
          <a:lstStyle/>
          <a:p>
            <a:fld id="{07F19DD1-1207-4D97-99E5-0A7CD28D6090}" type="datetime4">
              <a:rPr lang="en-US" smtClean="0"/>
              <a:t>February 22, 2018</a:t>
            </a:fld>
            <a:endParaRPr lang="en-US"/>
          </a:p>
        </p:txBody>
      </p:sp>
      <p:sp>
        <p:nvSpPr>
          <p:cNvPr id="5" name="Footer Placeholder 4"/>
          <p:cNvSpPr>
            <a:spLocks noGrp="1"/>
          </p:cNvSpPr>
          <p:nvPr>
            <p:ph type="ftr" sz="quarter" idx="11"/>
          </p:nvPr>
        </p:nvSpPr>
        <p:spPr>
          <a:xfrm>
            <a:off x="6972300" y="6400800"/>
            <a:ext cx="2743200" cy="182880"/>
          </a:xfrm>
        </p:spPr>
        <p:txBody>
          <a:bodyPr/>
          <a:lstStyle/>
          <a:p>
            <a:r>
              <a:rPr lang="en-US"/>
              <a:t>©2016 Frontline Education Confidential &amp; Proprietary</a:t>
            </a:r>
          </a:p>
        </p:txBody>
      </p:sp>
      <p:sp>
        <p:nvSpPr>
          <p:cNvPr id="11" name="Text Placeholder 10"/>
          <p:cNvSpPr>
            <a:spLocks noGrp="1"/>
          </p:cNvSpPr>
          <p:nvPr>
            <p:ph type="body" sz="quarter" idx="13" hasCustomPrompt="1"/>
          </p:nvPr>
        </p:nvSpPr>
        <p:spPr>
          <a:xfrm>
            <a:off x="6972300" y="5194300"/>
            <a:ext cx="4470400" cy="1066800"/>
          </a:xfrm>
        </p:spPr>
        <p:txBody>
          <a:bodyPr>
            <a:noAutofit/>
          </a:bodyPr>
          <a:lstStyle>
            <a:lvl1pPr marL="0" indent="0">
              <a:lnSpc>
                <a:spcPts val="1500"/>
              </a:lnSpc>
              <a:buNone/>
              <a:defRPr sz="1100" spc="100" baseline="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DATE:		MONTH XX, XXXX</a:t>
            </a:r>
          </a:p>
          <a:p>
            <a:pPr lvl="0"/>
            <a:r>
              <a:rPr lang="en-US" dirty="0"/>
              <a:t>PRESENTED TO:	FIRSTNAME LASTNAME</a:t>
            </a:r>
          </a:p>
          <a:p>
            <a:pPr lvl="0"/>
            <a:r>
              <a:rPr lang="en-US" dirty="0"/>
              <a:t>PRESENTED BY:	FIRSTNAME LASTNAME</a:t>
            </a:r>
          </a:p>
        </p:txBody>
      </p:sp>
      <p:sp>
        <p:nvSpPr>
          <p:cNvPr id="9" name="Picture Placeholder 6"/>
          <p:cNvSpPr>
            <a:spLocks noGrp="1"/>
          </p:cNvSpPr>
          <p:nvPr>
            <p:ph type="pic" sz="quarter" idx="14" hasCustomPrompt="1"/>
          </p:nvPr>
        </p:nvSpPr>
        <p:spPr>
          <a:xfrm>
            <a:off x="6972300" y="3568526"/>
            <a:ext cx="4429125" cy="1248984"/>
          </a:xfrm>
        </p:spPr>
        <p:txBody>
          <a:bodyPr anchor="ctr" anchorCtr="0"/>
          <a:lstStyle>
            <a:lvl1pPr marL="0" indent="0" algn="ctr">
              <a:buNone/>
              <a:defRPr baseline="0">
                <a:solidFill>
                  <a:schemeClr val="tx2"/>
                </a:solidFill>
                <a:latin typeface="Lato Black" panose="020F0A02020204030203" pitchFamily="34" charset="0"/>
              </a:defRPr>
            </a:lvl1pPr>
          </a:lstStyle>
          <a:p>
            <a:r>
              <a:rPr lang="en-US" dirty="0"/>
              <a:t>Click to insert partner logo.</a:t>
            </a:r>
          </a:p>
        </p:txBody>
      </p:sp>
      <p:sp>
        <p:nvSpPr>
          <p:cNvPr id="10" name="Title 1"/>
          <p:cNvSpPr>
            <a:spLocks noGrp="1"/>
          </p:cNvSpPr>
          <p:nvPr>
            <p:ph type="ctrTitle" hasCustomPrompt="1"/>
          </p:nvPr>
        </p:nvSpPr>
        <p:spPr>
          <a:xfrm>
            <a:off x="731520" y="818979"/>
            <a:ext cx="8229600" cy="1544638"/>
          </a:xfrm>
        </p:spPr>
        <p:txBody>
          <a:bodyPr anchor="t" anchorCtr="0">
            <a:noAutofit/>
          </a:bodyPr>
          <a:lstStyle>
            <a:lvl1pPr algn="l">
              <a:lnSpc>
                <a:spcPts val="5500"/>
              </a:lnSpc>
              <a:defRPr sz="5000">
                <a:solidFill>
                  <a:schemeClr val="accent3">
                    <a:lumMod val="20000"/>
                    <a:lumOff val="80000"/>
                  </a:schemeClr>
                </a:solidFill>
              </a:defRPr>
            </a:lvl1pPr>
          </a:lstStyle>
          <a:p>
            <a:r>
              <a:rPr lang="en-US" dirty="0"/>
              <a:t>Title of Presentation</a:t>
            </a:r>
            <a:br>
              <a:rPr lang="en-US" dirty="0"/>
            </a:br>
            <a:r>
              <a:rPr lang="en-US" dirty="0"/>
              <a:t>Second Line Optional</a:t>
            </a:r>
          </a:p>
        </p:txBody>
      </p:sp>
      <p:sp>
        <p:nvSpPr>
          <p:cNvPr id="12" name="Subtitle 2"/>
          <p:cNvSpPr>
            <a:spLocks noGrp="1"/>
          </p:cNvSpPr>
          <p:nvPr>
            <p:ph type="subTitle" idx="1" hasCustomPrompt="1"/>
          </p:nvPr>
        </p:nvSpPr>
        <p:spPr>
          <a:xfrm>
            <a:off x="731520" y="2446167"/>
            <a:ext cx="8229600" cy="1014412"/>
          </a:xfrm>
        </p:spPr>
        <p:txBody>
          <a:bodyPr>
            <a:noAutofit/>
          </a:bodyPr>
          <a:lstStyle>
            <a:lvl1pPr marL="0" indent="0" algn="l">
              <a:lnSpc>
                <a:spcPts val="3000"/>
              </a:lnSpc>
              <a:spcBef>
                <a:spcPts val="400"/>
              </a:spcBef>
              <a:buNone/>
              <a:defRPr sz="2800">
                <a:solidFill>
                  <a:schemeClr val="accent2"/>
                </a:solidFill>
                <a:latin typeface="Lato Light" panose="020F03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Subhead Optional</a:t>
            </a:r>
          </a:p>
          <a:p>
            <a:r>
              <a:rPr lang="en-US" dirty="0"/>
              <a:t>Second Line Optional</a:t>
            </a:r>
          </a:p>
        </p:txBody>
      </p:sp>
    </p:spTree>
    <p:extLst>
      <p:ext uri="{BB962C8B-B14F-4D97-AF65-F5344CB8AC3E}">
        <p14:creationId xmlns:p14="http://schemas.microsoft.com/office/powerpoint/2010/main" val="7266531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Blank 2">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 y="0"/>
            <a:ext cx="12191674" cy="6857999"/>
          </a:xfrm>
          <a:prstGeom prst="rect">
            <a:avLst/>
          </a:prstGeom>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2D60AE-1ED0-4888-8F3A-B821637DB101}"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9" name="Title 1"/>
          <p:cNvSpPr>
            <a:spLocks noGrp="1"/>
          </p:cNvSpPr>
          <p:nvPr>
            <p:ph type="title" hasCustomPrompt="1"/>
          </p:nvPr>
        </p:nvSpPr>
        <p:spPr>
          <a:xfrm>
            <a:off x="731520" y="480218"/>
            <a:ext cx="6858000" cy="1325563"/>
          </a:xfrm>
        </p:spPr>
        <p:txBody>
          <a:bodyPr/>
          <a:lstStyle>
            <a:lvl1pPr>
              <a:defRPr baseline="0"/>
            </a:lvl1pPr>
          </a:lstStyle>
          <a:p>
            <a:r>
              <a:rPr lang="en-US" dirty="0"/>
              <a:t>Blank Text Header</a:t>
            </a:r>
            <a:br>
              <a:rPr lang="en-US" dirty="0"/>
            </a:br>
            <a:r>
              <a:rPr lang="en-US" dirty="0"/>
              <a:t>Second Line Optional</a:t>
            </a:r>
          </a:p>
        </p:txBody>
      </p:sp>
      <p:sp>
        <p:nvSpPr>
          <p:cNvPr id="10" name="Slide Number Placeholder 4"/>
          <p:cNvSpPr>
            <a:spLocks noGrp="1"/>
          </p:cNvSpPr>
          <p:nvPr>
            <p:ph type="sldNum" sz="quarter" idx="12"/>
          </p:nvPr>
        </p:nvSpPr>
        <p:spPr>
          <a:xfrm>
            <a:off x="10436267" y="6400800"/>
            <a:ext cx="727023" cy="182880"/>
          </a:xfrm>
        </p:spPr>
        <p:txBody>
          <a:bodyPr/>
          <a:lstStyle/>
          <a:p>
            <a:fld id="{12D8D974-C0A2-4269-9BCB-76E3B2879031}" type="slidenum">
              <a:rPr lang="en-US" smtClean="0"/>
              <a:t>‹#›</a:t>
            </a:fld>
            <a:endParaRPr lang="en-US"/>
          </a:p>
        </p:txBody>
      </p:sp>
    </p:spTree>
    <p:extLst>
      <p:ext uri="{BB962C8B-B14F-4D97-AF65-F5344CB8AC3E}">
        <p14:creationId xmlns:p14="http://schemas.microsoft.com/office/powerpoint/2010/main" val="32822933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Blank 3">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 y="0"/>
            <a:ext cx="12191673" cy="6857999"/>
          </a:xfrm>
          <a:prstGeom prst="rect">
            <a:avLst/>
          </a:prstGeom>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2D60AE-1ED0-4888-8F3A-B821637DB101}"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9" name="Title 1"/>
          <p:cNvSpPr>
            <a:spLocks noGrp="1"/>
          </p:cNvSpPr>
          <p:nvPr>
            <p:ph type="title" hasCustomPrompt="1"/>
          </p:nvPr>
        </p:nvSpPr>
        <p:spPr>
          <a:xfrm>
            <a:off x="731520" y="480218"/>
            <a:ext cx="6858000" cy="1325563"/>
          </a:xfrm>
        </p:spPr>
        <p:txBody>
          <a:bodyPr/>
          <a:lstStyle>
            <a:lvl1pPr>
              <a:defRPr baseline="0"/>
            </a:lvl1pPr>
          </a:lstStyle>
          <a:p>
            <a:r>
              <a:rPr lang="en-US" dirty="0"/>
              <a:t>Blank Text Header</a:t>
            </a:r>
            <a:br>
              <a:rPr lang="en-US" dirty="0"/>
            </a:br>
            <a:r>
              <a:rPr lang="en-US" dirty="0"/>
              <a:t>Second Line Optional</a:t>
            </a:r>
          </a:p>
        </p:txBody>
      </p:sp>
      <p:sp>
        <p:nvSpPr>
          <p:cNvPr id="10" name="Slide Number Placeholder 4"/>
          <p:cNvSpPr>
            <a:spLocks noGrp="1"/>
          </p:cNvSpPr>
          <p:nvPr>
            <p:ph type="sldNum" sz="quarter" idx="12"/>
          </p:nvPr>
        </p:nvSpPr>
        <p:spPr>
          <a:xfrm>
            <a:off x="10436267" y="6400800"/>
            <a:ext cx="727023" cy="182880"/>
          </a:xfrm>
        </p:spPr>
        <p:txBody>
          <a:bodyPr/>
          <a:lstStyle/>
          <a:p>
            <a:fld id="{12D8D974-C0A2-4269-9BCB-76E3B2879031}" type="slidenum">
              <a:rPr lang="en-US" smtClean="0"/>
              <a:t>‹#›</a:t>
            </a:fld>
            <a:endParaRPr lang="en-US"/>
          </a:p>
        </p:txBody>
      </p:sp>
    </p:spTree>
    <p:extLst>
      <p:ext uri="{BB962C8B-B14F-4D97-AF65-F5344CB8AC3E}">
        <p14:creationId xmlns:p14="http://schemas.microsoft.com/office/powerpoint/2010/main" val="42424734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Blank DARK 1">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 y="0"/>
            <a:ext cx="12191674" cy="6857999"/>
          </a:xfrm>
          <a:prstGeom prst="rect">
            <a:avLst/>
          </a:prstGeom>
        </p:spPr>
      </p:pic>
      <p:sp>
        <p:nvSpPr>
          <p:cNvPr id="3" name="Content Placeholder 2"/>
          <p:cNvSpPr>
            <a:spLocks noGrp="1"/>
          </p:cNvSpPr>
          <p:nvPr>
            <p:ph idx="1"/>
          </p:nvPr>
        </p:nvSpPr>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2D60AE-1ED0-4888-8F3A-B821637DB101}"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9" name="Title 1"/>
          <p:cNvSpPr>
            <a:spLocks noGrp="1"/>
          </p:cNvSpPr>
          <p:nvPr>
            <p:ph type="title" hasCustomPrompt="1"/>
          </p:nvPr>
        </p:nvSpPr>
        <p:spPr>
          <a:xfrm>
            <a:off x="731520" y="480218"/>
            <a:ext cx="6858000" cy="1325563"/>
          </a:xfrm>
        </p:spPr>
        <p:txBody>
          <a:bodyPr/>
          <a:lstStyle>
            <a:lvl1pPr>
              <a:defRPr baseline="0">
                <a:solidFill>
                  <a:schemeClr val="bg2"/>
                </a:solidFill>
              </a:defRPr>
            </a:lvl1pPr>
          </a:lstStyle>
          <a:p>
            <a:r>
              <a:rPr lang="en-US" dirty="0"/>
              <a:t>Dark Blank Text Header</a:t>
            </a:r>
            <a:br>
              <a:rPr lang="en-US" dirty="0"/>
            </a:br>
            <a:r>
              <a:rPr lang="en-US" dirty="0"/>
              <a:t>Second Line Optional</a:t>
            </a:r>
          </a:p>
        </p:txBody>
      </p:sp>
      <p:sp>
        <p:nvSpPr>
          <p:cNvPr id="10" name="Slide Number Placeholder 4"/>
          <p:cNvSpPr>
            <a:spLocks noGrp="1"/>
          </p:cNvSpPr>
          <p:nvPr>
            <p:ph type="sldNum" sz="quarter" idx="12"/>
          </p:nvPr>
        </p:nvSpPr>
        <p:spPr>
          <a:xfrm>
            <a:off x="10436267" y="6400800"/>
            <a:ext cx="727023" cy="182880"/>
          </a:xfrm>
        </p:spPr>
        <p:txBody>
          <a:bodyPr/>
          <a:lstStyle/>
          <a:p>
            <a:fld id="{12D8D974-C0A2-4269-9BCB-76E3B2879031}" type="slidenum">
              <a:rPr lang="en-US" smtClean="0"/>
              <a:t>‹#›</a:t>
            </a:fld>
            <a:endParaRPr lang="en-US"/>
          </a:p>
        </p:txBody>
      </p:sp>
    </p:spTree>
    <p:extLst>
      <p:ext uri="{BB962C8B-B14F-4D97-AF65-F5344CB8AC3E}">
        <p14:creationId xmlns:p14="http://schemas.microsoft.com/office/powerpoint/2010/main" val="20092920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Blank DARK 2">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 y="0"/>
            <a:ext cx="12191673" cy="6857999"/>
          </a:xfrm>
          <a:prstGeom prst="rect">
            <a:avLst/>
          </a:prstGeom>
        </p:spPr>
      </p:pic>
      <p:sp>
        <p:nvSpPr>
          <p:cNvPr id="3" name="Content Placeholder 2"/>
          <p:cNvSpPr>
            <a:spLocks noGrp="1"/>
          </p:cNvSpPr>
          <p:nvPr>
            <p:ph idx="1"/>
          </p:nvPr>
        </p:nvSpPr>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2D60AE-1ED0-4888-8F3A-B821637DB101}"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9" name="Title 1"/>
          <p:cNvSpPr>
            <a:spLocks noGrp="1"/>
          </p:cNvSpPr>
          <p:nvPr>
            <p:ph type="title" hasCustomPrompt="1"/>
          </p:nvPr>
        </p:nvSpPr>
        <p:spPr>
          <a:xfrm>
            <a:off x="731520" y="480218"/>
            <a:ext cx="6858000" cy="1325563"/>
          </a:xfrm>
        </p:spPr>
        <p:txBody>
          <a:bodyPr/>
          <a:lstStyle>
            <a:lvl1pPr>
              <a:defRPr baseline="0">
                <a:solidFill>
                  <a:schemeClr val="bg2"/>
                </a:solidFill>
              </a:defRPr>
            </a:lvl1pPr>
          </a:lstStyle>
          <a:p>
            <a:r>
              <a:rPr lang="en-US" dirty="0"/>
              <a:t>Dark Blank Text Header</a:t>
            </a:r>
            <a:br>
              <a:rPr lang="en-US" dirty="0"/>
            </a:br>
            <a:r>
              <a:rPr lang="en-US" dirty="0"/>
              <a:t>Second Line Optional</a:t>
            </a:r>
          </a:p>
        </p:txBody>
      </p:sp>
      <p:sp>
        <p:nvSpPr>
          <p:cNvPr id="10" name="Slide Number Placeholder 4"/>
          <p:cNvSpPr>
            <a:spLocks noGrp="1"/>
          </p:cNvSpPr>
          <p:nvPr>
            <p:ph type="sldNum" sz="quarter" idx="12"/>
          </p:nvPr>
        </p:nvSpPr>
        <p:spPr>
          <a:xfrm>
            <a:off x="10436267" y="6400800"/>
            <a:ext cx="727023" cy="182880"/>
          </a:xfrm>
        </p:spPr>
        <p:txBody>
          <a:bodyPr/>
          <a:lstStyle/>
          <a:p>
            <a:fld id="{12D8D974-C0A2-4269-9BCB-76E3B2879031}" type="slidenum">
              <a:rPr lang="en-US" smtClean="0"/>
              <a:t>‹#›</a:t>
            </a:fld>
            <a:endParaRPr lang="en-US"/>
          </a:p>
        </p:txBody>
      </p:sp>
    </p:spTree>
    <p:extLst>
      <p:ext uri="{BB962C8B-B14F-4D97-AF65-F5344CB8AC3E}">
        <p14:creationId xmlns:p14="http://schemas.microsoft.com/office/powerpoint/2010/main" val="3250383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ext Two Columns 1">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2" name="Title 1"/>
          <p:cNvSpPr>
            <a:spLocks noGrp="1"/>
          </p:cNvSpPr>
          <p:nvPr>
            <p:ph type="title" hasCustomPrompt="1"/>
          </p:nvPr>
        </p:nvSpPr>
        <p:spPr>
          <a:xfrm>
            <a:off x="731520" y="480219"/>
            <a:ext cx="6858000" cy="1325563"/>
          </a:xfrm>
        </p:spPr>
        <p:txBody>
          <a:bodyPr/>
          <a:lstStyle>
            <a:lvl1pPr>
              <a:defRPr/>
            </a:lvl1pPr>
          </a:lstStyle>
          <a:p>
            <a:r>
              <a:rPr lang="en-US" dirty="0"/>
              <a:t>Text Two Columns Header</a:t>
            </a:r>
            <a:br>
              <a:rPr lang="en-US" dirty="0"/>
            </a:br>
            <a:r>
              <a:rPr lang="en-US" dirty="0"/>
              <a:t>Second Line Optional</a:t>
            </a:r>
          </a:p>
        </p:txBody>
      </p:sp>
      <p:sp>
        <p:nvSpPr>
          <p:cNvPr id="5" name="Date Placeholder 4"/>
          <p:cNvSpPr>
            <a:spLocks noGrp="1"/>
          </p:cNvSpPr>
          <p:nvPr>
            <p:ph type="dt" sz="half" idx="10"/>
          </p:nvPr>
        </p:nvSpPr>
        <p:spPr/>
        <p:txBody>
          <a:bodyPr/>
          <a:lstStyle/>
          <a:p>
            <a:fld id="{8A2D60AE-1ED0-4888-8F3A-B821637DB101}"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13" name="Text Placeholder 11"/>
          <p:cNvSpPr>
            <a:spLocks noGrp="1"/>
          </p:cNvSpPr>
          <p:nvPr>
            <p:ph type="body" sz="quarter" idx="13" hasCustomPrompt="1"/>
          </p:nvPr>
        </p:nvSpPr>
        <p:spPr>
          <a:xfrm>
            <a:off x="731518" y="2286000"/>
            <a:ext cx="10685781" cy="3840480"/>
          </a:xfrm>
        </p:spPr>
        <p:txBody>
          <a:bodyPr numCol="2" spcCol="182880"/>
          <a:lstStyle>
            <a:lvl1pPr>
              <a:defRPr/>
            </a:lvl1pPr>
            <a:lvl2pPr marL="685800" marR="0"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lvl2pPr>
          </a:lstStyle>
          <a:p>
            <a:pPr lvl="0"/>
            <a:r>
              <a:rPr lang="en-US" dirty="0"/>
              <a:t>Click to edit Master text styles</a:t>
            </a:r>
            <a:br>
              <a:rPr lang="en-US" dirty="0"/>
            </a:br>
            <a:r>
              <a:rPr lang="en-US" dirty="0"/>
              <a:t>Quo </a:t>
            </a:r>
            <a:r>
              <a:rPr lang="en-US" dirty="0" err="1"/>
              <a:t>feugiat</a:t>
            </a:r>
            <a:r>
              <a:rPr lang="en-US" dirty="0"/>
              <a:t> </a:t>
            </a:r>
            <a:r>
              <a:rPr lang="en-US" dirty="0" err="1"/>
              <a:t>referrentur</a:t>
            </a:r>
            <a:r>
              <a:rPr lang="en-US" dirty="0"/>
              <a:t> an, </a:t>
            </a:r>
            <a:r>
              <a:rPr lang="en-US" dirty="0" err="1"/>
              <a:t>unum</a:t>
            </a:r>
            <a:r>
              <a:rPr lang="en-US" dirty="0"/>
              <a:t> </a:t>
            </a:r>
            <a:r>
              <a:rPr lang="en-US" dirty="0" err="1"/>
              <a:t>aperiri</a:t>
            </a:r>
            <a:r>
              <a:rPr lang="en-US" dirty="0"/>
              <a:t> </a:t>
            </a:r>
            <a:r>
              <a:rPr lang="en-US" dirty="0" err="1"/>
              <a:t>abhorreant</a:t>
            </a:r>
            <a:r>
              <a:rPr lang="en-US" dirty="0"/>
              <a:t> et </a:t>
            </a:r>
            <a:r>
              <a:rPr lang="en-US" dirty="0" err="1"/>
              <a:t>nec</a:t>
            </a:r>
            <a:r>
              <a:rPr lang="en-US" dirty="0"/>
              <a:t>, </a:t>
            </a:r>
            <a:r>
              <a:rPr lang="en-US" dirty="0" err="1"/>
              <a:t>nec</a:t>
            </a:r>
            <a:r>
              <a:rPr lang="en-US" dirty="0"/>
              <a:t> </a:t>
            </a:r>
            <a:r>
              <a:rPr lang="en-US" dirty="0" err="1"/>
              <a:t>eu</a:t>
            </a:r>
            <a:r>
              <a:rPr lang="en-US" dirty="0"/>
              <a:t> </a:t>
            </a:r>
            <a:r>
              <a:rPr lang="en-US" dirty="0" err="1"/>
              <a:t>lucilius</a:t>
            </a:r>
            <a:r>
              <a:rPr lang="en-US" dirty="0"/>
              <a:t> </a:t>
            </a:r>
            <a:r>
              <a:rPr lang="en-US" dirty="0" err="1"/>
              <a:t>salutatus</a:t>
            </a:r>
            <a:r>
              <a:rPr lang="en-US" dirty="0"/>
              <a:t>. </a:t>
            </a:r>
            <a:r>
              <a:rPr lang="en-US" dirty="0" err="1"/>
              <a:t>Agam</a:t>
            </a:r>
            <a:r>
              <a:rPr lang="en-US" dirty="0"/>
              <a:t> </a:t>
            </a:r>
            <a:r>
              <a:rPr lang="en-US" dirty="0" err="1"/>
              <a:t>legere</a:t>
            </a:r>
            <a:r>
              <a:rPr lang="en-US" dirty="0"/>
              <a:t> </a:t>
            </a:r>
            <a:r>
              <a:rPr lang="en-US" dirty="0" err="1"/>
              <a:t>petentium</a:t>
            </a:r>
            <a:r>
              <a:rPr lang="en-US" dirty="0"/>
              <a:t> no pro, </a:t>
            </a:r>
            <a:r>
              <a:rPr lang="en-US" dirty="0" err="1"/>
              <a:t>atqui</a:t>
            </a:r>
            <a:r>
              <a:rPr lang="en-US" dirty="0"/>
              <a:t> </a:t>
            </a:r>
            <a:r>
              <a:rPr lang="en-US" dirty="0" err="1"/>
              <a:t>explicari</a:t>
            </a:r>
            <a:r>
              <a:rPr lang="en-US" dirty="0"/>
              <a:t> sit ad. Sit ad </a:t>
            </a:r>
            <a:r>
              <a:rPr lang="en-US" dirty="0" err="1"/>
              <a:t>munere</a:t>
            </a:r>
            <a:r>
              <a:rPr lang="en-US" dirty="0"/>
              <a:t> </a:t>
            </a:r>
            <a:r>
              <a:rPr lang="en-US" dirty="0" err="1"/>
              <a:t>consequat</a:t>
            </a:r>
            <a:r>
              <a:rPr lang="en-US" dirty="0"/>
              <a:t>, </a:t>
            </a:r>
            <a:r>
              <a:rPr lang="en-US" dirty="0" err="1"/>
              <a:t>mei</a:t>
            </a:r>
            <a:r>
              <a:rPr lang="en-US" dirty="0"/>
              <a:t> </a:t>
            </a:r>
            <a:r>
              <a:rPr lang="en-US" dirty="0" err="1"/>
              <a:t>regione</a:t>
            </a:r>
            <a:r>
              <a:rPr lang="en-US" dirty="0"/>
              <a:t> </a:t>
            </a:r>
            <a:r>
              <a:rPr lang="en-US" dirty="0" err="1"/>
              <a:t>nonumes</a:t>
            </a:r>
            <a:r>
              <a:rPr lang="en-US" dirty="0"/>
              <a:t> </a:t>
            </a:r>
            <a:r>
              <a:rPr lang="en-US" dirty="0" err="1"/>
              <a:t>fabellas</a:t>
            </a:r>
            <a:r>
              <a:rPr lang="en-US" dirty="0"/>
              <a:t> et, </a:t>
            </a:r>
            <a:r>
              <a:rPr lang="en-US" dirty="0" err="1"/>
              <a:t>ei</a:t>
            </a:r>
            <a:r>
              <a:rPr lang="en-US" dirty="0"/>
              <a:t> </a:t>
            </a:r>
            <a:r>
              <a:rPr lang="en-US" dirty="0" err="1"/>
              <a:t>etiam</a:t>
            </a:r>
            <a:r>
              <a:rPr lang="en-US" dirty="0"/>
              <a:t> </a:t>
            </a:r>
            <a:r>
              <a:rPr lang="en-US" dirty="0" err="1"/>
              <a:t>utroque</a:t>
            </a:r>
            <a:r>
              <a:rPr lang="en-US" dirty="0"/>
              <a:t> mea. </a:t>
            </a:r>
            <a:r>
              <a:rPr lang="en-US" dirty="0" err="1"/>
              <a:t>Eum</a:t>
            </a:r>
            <a:r>
              <a:rPr lang="en-US" dirty="0"/>
              <a:t> </a:t>
            </a:r>
            <a:r>
              <a:rPr lang="en-US" dirty="0" err="1"/>
              <a:t>ferri</a:t>
            </a:r>
            <a:r>
              <a:rPr lang="en-US" dirty="0"/>
              <a:t> omnium </a:t>
            </a:r>
            <a:r>
              <a:rPr lang="en-US" dirty="0" err="1"/>
              <a:t>utroque</a:t>
            </a:r>
            <a:r>
              <a:rPr lang="en-US" dirty="0"/>
              <a:t>.</a:t>
            </a:r>
          </a:p>
          <a:p>
            <a:pPr lvl="0"/>
            <a:endParaRPr lang="en-US" dirty="0"/>
          </a:p>
          <a:p>
            <a:pPr lvl="0"/>
            <a:r>
              <a:rPr lang="en-US" dirty="0"/>
              <a:t>Click to edit Master text styles</a:t>
            </a:r>
          </a:p>
          <a:p>
            <a:pPr lvl="1"/>
            <a:r>
              <a:rPr lang="en-US" dirty="0"/>
              <a:t>Pro </a:t>
            </a:r>
            <a:r>
              <a:rPr lang="en-US" dirty="0" err="1"/>
              <a:t>facilisi</a:t>
            </a:r>
            <a:r>
              <a:rPr lang="en-US" dirty="0"/>
              <a:t> </a:t>
            </a:r>
            <a:r>
              <a:rPr lang="en-US" dirty="0" err="1"/>
              <a:t>gubergren</a:t>
            </a:r>
            <a:r>
              <a:rPr lang="en-US" dirty="0"/>
              <a:t> ne, ex </a:t>
            </a:r>
            <a:r>
              <a:rPr lang="en-US" dirty="0" err="1"/>
              <a:t>habemus</a:t>
            </a:r>
            <a:r>
              <a:rPr lang="en-US" dirty="0"/>
              <a:t> </a:t>
            </a:r>
            <a:r>
              <a:rPr lang="en-US" dirty="0" err="1"/>
              <a:t>lobortis</a:t>
            </a:r>
            <a:r>
              <a:rPr lang="en-US" dirty="0"/>
              <a:t> </a:t>
            </a:r>
            <a:r>
              <a:rPr lang="en-US" dirty="0" err="1"/>
              <a:t>nec</a:t>
            </a:r>
            <a:r>
              <a:rPr lang="en-US" dirty="0"/>
              <a:t>, </a:t>
            </a:r>
            <a:r>
              <a:rPr lang="en-US" dirty="0" err="1"/>
              <a:t>usu</a:t>
            </a:r>
            <a:r>
              <a:rPr lang="en-US" dirty="0"/>
              <a:t> </a:t>
            </a:r>
            <a:r>
              <a:rPr lang="en-US" dirty="0" err="1"/>
              <a:t>te</a:t>
            </a:r>
            <a:r>
              <a:rPr lang="en-US" dirty="0"/>
              <a:t> </a:t>
            </a:r>
            <a:r>
              <a:rPr lang="en-US" dirty="0" err="1"/>
              <a:t>audire</a:t>
            </a:r>
            <a:r>
              <a:rPr lang="en-US" dirty="0"/>
              <a:t> </a:t>
            </a:r>
            <a:r>
              <a:rPr lang="en-US" dirty="0" err="1"/>
              <a:t>elaboraret</a:t>
            </a:r>
            <a:endParaRPr lang="en-US" dirty="0"/>
          </a:p>
          <a:p>
            <a:pPr marL="685800" marR="0" lvl="1"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pPr>
            <a:r>
              <a:rPr lang="en-US" dirty="0"/>
              <a:t>Pro </a:t>
            </a:r>
            <a:r>
              <a:rPr lang="en-US" dirty="0" err="1"/>
              <a:t>facilisi</a:t>
            </a:r>
            <a:r>
              <a:rPr lang="en-US" dirty="0"/>
              <a:t> </a:t>
            </a:r>
            <a:r>
              <a:rPr lang="en-US" dirty="0" err="1"/>
              <a:t>gubergren</a:t>
            </a:r>
            <a:r>
              <a:rPr lang="en-US" dirty="0"/>
              <a:t> ne, ex </a:t>
            </a:r>
            <a:r>
              <a:rPr lang="en-US" dirty="0" err="1"/>
              <a:t>habemus</a:t>
            </a:r>
            <a:r>
              <a:rPr lang="en-US" dirty="0"/>
              <a:t> </a:t>
            </a:r>
            <a:r>
              <a:rPr lang="en-US" dirty="0" err="1"/>
              <a:t>lobortis</a:t>
            </a:r>
            <a:r>
              <a:rPr lang="en-US" dirty="0"/>
              <a:t> </a:t>
            </a:r>
            <a:r>
              <a:rPr lang="en-US" dirty="0" err="1"/>
              <a:t>nec</a:t>
            </a:r>
            <a:r>
              <a:rPr lang="en-US" dirty="0"/>
              <a:t>, </a:t>
            </a:r>
            <a:r>
              <a:rPr lang="en-US" dirty="0" err="1"/>
              <a:t>usu</a:t>
            </a:r>
            <a:r>
              <a:rPr lang="en-US" dirty="0"/>
              <a:t> </a:t>
            </a:r>
            <a:r>
              <a:rPr lang="en-US" dirty="0" err="1"/>
              <a:t>te</a:t>
            </a:r>
            <a:r>
              <a:rPr lang="en-US" dirty="0"/>
              <a:t> </a:t>
            </a:r>
            <a:r>
              <a:rPr lang="en-US" dirty="0" err="1"/>
              <a:t>audire</a:t>
            </a:r>
            <a:r>
              <a:rPr lang="en-US" dirty="0"/>
              <a:t> </a:t>
            </a:r>
            <a:r>
              <a:rPr lang="en-US" dirty="0" err="1"/>
              <a:t>elaboraret</a:t>
            </a:r>
            <a:endParaRPr lang="en-US" dirty="0"/>
          </a:p>
          <a:p>
            <a:pPr marL="685800" marR="0" lvl="1"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pPr>
            <a:r>
              <a:rPr lang="en-US" dirty="0"/>
              <a:t>Pro </a:t>
            </a:r>
            <a:r>
              <a:rPr lang="en-US" dirty="0" err="1"/>
              <a:t>facilisi</a:t>
            </a:r>
            <a:r>
              <a:rPr lang="en-US" dirty="0"/>
              <a:t> </a:t>
            </a:r>
            <a:r>
              <a:rPr lang="en-US" dirty="0" err="1"/>
              <a:t>gubergren</a:t>
            </a:r>
            <a:r>
              <a:rPr lang="en-US" dirty="0"/>
              <a:t> ne, ex </a:t>
            </a:r>
            <a:r>
              <a:rPr lang="en-US" dirty="0" err="1"/>
              <a:t>habemus</a:t>
            </a:r>
            <a:r>
              <a:rPr lang="en-US" dirty="0"/>
              <a:t> </a:t>
            </a:r>
            <a:r>
              <a:rPr lang="en-US" dirty="0" err="1"/>
              <a:t>lobortis</a:t>
            </a:r>
            <a:r>
              <a:rPr lang="en-US" dirty="0"/>
              <a:t> </a:t>
            </a:r>
            <a:r>
              <a:rPr lang="en-US" dirty="0" err="1"/>
              <a:t>nec</a:t>
            </a:r>
            <a:r>
              <a:rPr lang="en-US" dirty="0"/>
              <a:t>, </a:t>
            </a:r>
            <a:r>
              <a:rPr lang="en-US" dirty="0" err="1"/>
              <a:t>usu</a:t>
            </a:r>
            <a:r>
              <a:rPr lang="en-US" dirty="0"/>
              <a:t> </a:t>
            </a:r>
            <a:r>
              <a:rPr lang="en-US" dirty="0" err="1"/>
              <a:t>te</a:t>
            </a:r>
            <a:r>
              <a:rPr lang="en-US" dirty="0"/>
              <a:t> </a:t>
            </a:r>
            <a:r>
              <a:rPr lang="en-US" dirty="0" err="1"/>
              <a:t>audire</a:t>
            </a:r>
            <a:r>
              <a:rPr lang="en-US" dirty="0"/>
              <a:t> </a:t>
            </a:r>
            <a:r>
              <a:rPr lang="en-US" dirty="0" err="1"/>
              <a:t>elaboraret</a:t>
            </a:r>
            <a:endParaRPr lang="en-US" dirty="0"/>
          </a:p>
          <a:p>
            <a:pPr marL="685800" marR="0" lvl="1"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pPr>
            <a:r>
              <a:rPr lang="en-US" dirty="0"/>
              <a:t>Pro </a:t>
            </a:r>
            <a:r>
              <a:rPr lang="en-US" dirty="0" err="1"/>
              <a:t>facilisi</a:t>
            </a:r>
            <a:r>
              <a:rPr lang="en-US" dirty="0"/>
              <a:t> </a:t>
            </a:r>
            <a:r>
              <a:rPr lang="en-US" dirty="0" err="1"/>
              <a:t>gubergren</a:t>
            </a:r>
            <a:r>
              <a:rPr lang="en-US" dirty="0"/>
              <a:t> ne, ex </a:t>
            </a:r>
            <a:r>
              <a:rPr lang="en-US" dirty="0" err="1"/>
              <a:t>habemus</a:t>
            </a:r>
            <a:r>
              <a:rPr lang="en-US" dirty="0"/>
              <a:t> </a:t>
            </a:r>
            <a:r>
              <a:rPr lang="en-US" dirty="0" err="1"/>
              <a:t>lobortis</a:t>
            </a:r>
            <a:r>
              <a:rPr lang="en-US" dirty="0"/>
              <a:t> </a:t>
            </a:r>
            <a:r>
              <a:rPr lang="en-US" dirty="0" err="1"/>
              <a:t>nec</a:t>
            </a:r>
            <a:r>
              <a:rPr lang="en-US" dirty="0"/>
              <a:t>, </a:t>
            </a:r>
            <a:r>
              <a:rPr lang="en-US" dirty="0" err="1"/>
              <a:t>usu</a:t>
            </a:r>
            <a:r>
              <a:rPr lang="en-US" dirty="0"/>
              <a:t> </a:t>
            </a:r>
            <a:r>
              <a:rPr lang="en-US" dirty="0" err="1"/>
              <a:t>te</a:t>
            </a:r>
            <a:r>
              <a:rPr lang="en-US" dirty="0"/>
              <a:t> </a:t>
            </a:r>
            <a:r>
              <a:rPr lang="en-US" dirty="0" err="1"/>
              <a:t>audire</a:t>
            </a:r>
            <a:r>
              <a:rPr lang="en-US" dirty="0"/>
              <a:t> </a:t>
            </a:r>
            <a:r>
              <a:rPr lang="en-US" dirty="0" err="1"/>
              <a:t>elaboraret</a:t>
            </a:r>
            <a:endParaRPr lang="en-US" dirty="0"/>
          </a:p>
          <a:p>
            <a:pPr lvl="1"/>
            <a:endParaRPr lang="en-US" dirty="0"/>
          </a:p>
          <a:p>
            <a:pPr lvl="1"/>
            <a:endParaRPr lang="en-US" dirty="0"/>
          </a:p>
        </p:txBody>
      </p:sp>
      <p:sp>
        <p:nvSpPr>
          <p:cNvPr id="10" name="Slide Number Placeholder 4"/>
          <p:cNvSpPr>
            <a:spLocks noGrp="1"/>
          </p:cNvSpPr>
          <p:nvPr>
            <p:ph type="sldNum" sz="quarter" idx="12"/>
          </p:nvPr>
        </p:nvSpPr>
        <p:spPr>
          <a:xfrm>
            <a:off x="10436267" y="6400800"/>
            <a:ext cx="727023" cy="182880"/>
          </a:xfrm>
        </p:spPr>
        <p:txBody>
          <a:bodyPr/>
          <a:lstStyle/>
          <a:p>
            <a:fld id="{12D8D974-C0A2-4269-9BCB-76E3B2879031}" type="slidenum">
              <a:rPr lang="en-US" smtClean="0"/>
              <a:t>‹#›</a:t>
            </a:fld>
            <a:endParaRPr lang="en-US"/>
          </a:p>
        </p:txBody>
      </p:sp>
    </p:spTree>
    <p:extLst>
      <p:ext uri="{BB962C8B-B14F-4D97-AF65-F5344CB8AC3E}">
        <p14:creationId xmlns:p14="http://schemas.microsoft.com/office/powerpoint/2010/main" val="28929975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ext Two Columns 2">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5" name="Date Placeholder 4"/>
          <p:cNvSpPr>
            <a:spLocks noGrp="1"/>
          </p:cNvSpPr>
          <p:nvPr>
            <p:ph type="dt" sz="half" idx="10"/>
          </p:nvPr>
        </p:nvSpPr>
        <p:spPr/>
        <p:txBody>
          <a:bodyPr/>
          <a:lstStyle/>
          <a:p>
            <a:fld id="{8A2D60AE-1ED0-4888-8F3A-B821637DB101}"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13" name="Text Placeholder 11"/>
          <p:cNvSpPr>
            <a:spLocks noGrp="1"/>
          </p:cNvSpPr>
          <p:nvPr>
            <p:ph type="body" sz="quarter" idx="13" hasCustomPrompt="1"/>
          </p:nvPr>
        </p:nvSpPr>
        <p:spPr>
          <a:xfrm>
            <a:off x="731518" y="2286000"/>
            <a:ext cx="10685781" cy="3840480"/>
          </a:xfrm>
        </p:spPr>
        <p:txBody>
          <a:bodyPr numCol="2" spcCol="182880"/>
          <a:lstStyle>
            <a:lvl1pPr>
              <a:defRPr/>
            </a:lvl1pPr>
            <a:lvl2pPr marL="685800" marR="0"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lvl2pPr>
          </a:lstStyle>
          <a:p>
            <a:pPr lvl="0"/>
            <a:r>
              <a:rPr lang="en-US" dirty="0"/>
              <a:t>Click to edit Master text styles</a:t>
            </a:r>
            <a:br>
              <a:rPr lang="en-US" dirty="0"/>
            </a:br>
            <a:r>
              <a:rPr lang="en-US" dirty="0"/>
              <a:t>Quo </a:t>
            </a:r>
            <a:r>
              <a:rPr lang="en-US" dirty="0" err="1"/>
              <a:t>feugiat</a:t>
            </a:r>
            <a:r>
              <a:rPr lang="en-US" dirty="0"/>
              <a:t> </a:t>
            </a:r>
            <a:r>
              <a:rPr lang="en-US" dirty="0" err="1"/>
              <a:t>referrentur</a:t>
            </a:r>
            <a:r>
              <a:rPr lang="en-US" dirty="0"/>
              <a:t> an, </a:t>
            </a:r>
            <a:r>
              <a:rPr lang="en-US" dirty="0" err="1"/>
              <a:t>unum</a:t>
            </a:r>
            <a:r>
              <a:rPr lang="en-US" dirty="0"/>
              <a:t> </a:t>
            </a:r>
            <a:r>
              <a:rPr lang="en-US" dirty="0" err="1"/>
              <a:t>aperiri</a:t>
            </a:r>
            <a:r>
              <a:rPr lang="en-US" dirty="0"/>
              <a:t> </a:t>
            </a:r>
            <a:r>
              <a:rPr lang="en-US" dirty="0" err="1"/>
              <a:t>abhorreant</a:t>
            </a:r>
            <a:r>
              <a:rPr lang="en-US" dirty="0"/>
              <a:t> et </a:t>
            </a:r>
            <a:r>
              <a:rPr lang="en-US" dirty="0" err="1"/>
              <a:t>nec</a:t>
            </a:r>
            <a:r>
              <a:rPr lang="en-US" dirty="0"/>
              <a:t>, </a:t>
            </a:r>
            <a:r>
              <a:rPr lang="en-US" dirty="0" err="1"/>
              <a:t>nec</a:t>
            </a:r>
            <a:r>
              <a:rPr lang="en-US" dirty="0"/>
              <a:t> </a:t>
            </a:r>
            <a:r>
              <a:rPr lang="en-US" dirty="0" err="1"/>
              <a:t>eu</a:t>
            </a:r>
            <a:r>
              <a:rPr lang="en-US" dirty="0"/>
              <a:t> </a:t>
            </a:r>
            <a:r>
              <a:rPr lang="en-US" dirty="0" err="1"/>
              <a:t>lucilius</a:t>
            </a:r>
            <a:r>
              <a:rPr lang="en-US" dirty="0"/>
              <a:t> </a:t>
            </a:r>
            <a:r>
              <a:rPr lang="en-US" dirty="0" err="1"/>
              <a:t>salutatus</a:t>
            </a:r>
            <a:r>
              <a:rPr lang="en-US" dirty="0"/>
              <a:t>. </a:t>
            </a:r>
            <a:r>
              <a:rPr lang="en-US" dirty="0" err="1"/>
              <a:t>Agam</a:t>
            </a:r>
            <a:r>
              <a:rPr lang="en-US" dirty="0"/>
              <a:t> </a:t>
            </a:r>
            <a:r>
              <a:rPr lang="en-US" dirty="0" err="1"/>
              <a:t>legere</a:t>
            </a:r>
            <a:r>
              <a:rPr lang="en-US" dirty="0"/>
              <a:t> </a:t>
            </a:r>
            <a:r>
              <a:rPr lang="en-US" dirty="0" err="1"/>
              <a:t>petentium</a:t>
            </a:r>
            <a:r>
              <a:rPr lang="en-US" dirty="0"/>
              <a:t> no pro, </a:t>
            </a:r>
            <a:r>
              <a:rPr lang="en-US" dirty="0" err="1"/>
              <a:t>atqui</a:t>
            </a:r>
            <a:r>
              <a:rPr lang="en-US" dirty="0"/>
              <a:t> </a:t>
            </a:r>
            <a:r>
              <a:rPr lang="en-US" dirty="0" err="1"/>
              <a:t>explicari</a:t>
            </a:r>
            <a:r>
              <a:rPr lang="en-US" dirty="0"/>
              <a:t> sit ad. Sit ad </a:t>
            </a:r>
            <a:r>
              <a:rPr lang="en-US" dirty="0" err="1"/>
              <a:t>munere</a:t>
            </a:r>
            <a:r>
              <a:rPr lang="en-US" dirty="0"/>
              <a:t> </a:t>
            </a:r>
            <a:r>
              <a:rPr lang="en-US" dirty="0" err="1"/>
              <a:t>consequat</a:t>
            </a:r>
            <a:r>
              <a:rPr lang="en-US" dirty="0"/>
              <a:t>, </a:t>
            </a:r>
            <a:r>
              <a:rPr lang="en-US" dirty="0" err="1"/>
              <a:t>mei</a:t>
            </a:r>
            <a:r>
              <a:rPr lang="en-US" dirty="0"/>
              <a:t> </a:t>
            </a:r>
            <a:r>
              <a:rPr lang="en-US" dirty="0" err="1"/>
              <a:t>regione</a:t>
            </a:r>
            <a:r>
              <a:rPr lang="en-US" dirty="0"/>
              <a:t> </a:t>
            </a:r>
            <a:r>
              <a:rPr lang="en-US" dirty="0" err="1"/>
              <a:t>nonumes</a:t>
            </a:r>
            <a:r>
              <a:rPr lang="en-US" dirty="0"/>
              <a:t> </a:t>
            </a:r>
            <a:r>
              <a:rPr lang="en-US" dirty="0" err="1"/>
              <a:t>fabellas</a:t>
            </a:r>
            <a:r>
              <a:rPr lang="en-US" dirty="0"/>
              <a:t> et, </a:t>
            </a:r>
            <a:r>
              <a:rPr lang="en-US" dirty="0" err="1"/>
              <a:t>ei</a:t>
            </a:r>
            <a:r>
              <a:rPr lang="en-US" dirty="0"/>
              <a:t> </a:t>
            </a:r>
            <a:r>
              <a:rPr lang="en-US" dirty="0" err="1"/>
              <a:t>etiam</a:t>
            </a:r>
            <a:r>
              <a:rPr lang="en-US" dirty="0"/>
              <a:t> </a:t>
            </a:r>
            <a:r>
              <a:rPr lang="en-US" dirty="0" err="1"/>
              <a:t>utroque</a:t>
            </a:r>
            <a:r>
              <a:rPr lang="en-US" dirty="0"/>
              <a:t> mea. </a:t>
            </a:r>
            <a:r>
              <a:rPr lang="en-US" dirty="0" err="1"/>
              <a:t>Eum</a:t>
            </a:r>
            <a:r>
              <a:rPr lang="en-US" dirty="0"/>
              <a:t> </a:t>
            </a:r>
            <a:r>
              <a:rPr lang="en-US" dirty="0" err="1"/>
              <a:t>ferri</a:t>
            </a:r>
            <a:r>
              <a:rPr lang="en-US" dirty="0"/>
              <a:t> omnium </a:t>
            </a:r>
            <a:r>
              <a:rPr lang="en-US" dirty="0" err="1"/>
              <a:t>utroque</a:t>
            </a:r>
            <a:r>
              <a:rPr lang="en-US" dirty="0"/>
              <a:t>.</a:t>
            </a:r>
          </a:p>
          <a:p>
            <a:pPr lvl="0"/>
            <a:endParaRPr lang="en-US" dirty="0"/>
          </a:p>
          <a:p>
            <a:pPr lvl="0"/>
            <a:r>
              <a:rPr lang="en-US" dirty="0"/>
              <a:t>Click to edit Master text styles</a:t>
            </a:r>
          </a:p>
          <a:p>
            <a:pPr lvl="1"/>
            <a:r>
              <a:rPr lang="en-US" dirty="0"/>
              <a:t>Pro </a:t>
            </a:r>
            <a:r>
              <a:rPr lang="en-US" dirty="0" err="1"/>
              <a:t>facilisi</a:t>
            </a:r>
            <a:r>
              <a:rPr lang="en-US" dirty="0"/>
              <a:t> </a:t>
            </a:r>
            <a:r>
              <a:rPr lang="en-US" dirty="0" err="1"/>
              <a:t>gubergren</a:t>
            </a:r>
            <a:r>
              <a:rPr lang="en-US" dirty="0"/>
              <a:t> ne, ex </a:t>
            </a:r>
            <a:r>
              <a:rPr lang="en-US" dirty="0" err="1"/>
              <a:t>habemus</a:t>
            </a:r>
            <a:r>
              <a:rPr lang="en-US" dirty="0"/>
              <a:t> </a:t>
            </a:r>
            <a:r>
              <a:rPr lang="en-US" dirty="0" err="1"/>
              <a:t>lobortis</a:t>
            </a:r>
            <a:r>
              <a:rPr lang="en-US" dirty="0"/>
              <a:t> </a:t>
            </a:r>
            <a:r>
              <a:rPr lang="en-US" dirty="0" err="1"/>
              <a:t>nec</a:t>
            </a:r>
            <a:r>
              <a:rPr lang="en-US" dirty="0"/>
              <a:t>, </a:t>
            </a:r>
            <a:r>
              <a:rPr lang="en-US" dirty="0" err="1"/>
              <a:t>usu</a:t>
            </a:r>
            <a:r>
              <a:rPr lang="en-US" dirty="0"/>
              <a:t> </a:t>
            </a:r>
            <a:r>
              <a:rPr lang="en-US" dirty="0" err="1"/>
              <a:t>te</a:t>
            </a:r>
            <a:r>
              <a:rPr lang="en-US" dirty="0"/>
              <a:t> </a:t>
            </a:r>
            <a:r>
              <a:rPr lang="en-US" dirty="0" err="1"/>
              <a:t>audire</a:t>
            </a:r>
            <a:r>
              <a:rPr lang="en-US" dirty="0"/>
              <a:t> </a:t>
            </a:r>
            <a:r>
              <a:rPr lang="en-US" dirty="0" err="1"/>
              <a:t>elaboraret</a:t>
            </a:r>
            <a:endParaRPr lang="en-US" dirty="0"/>
          </a:p>
          <a:p>
            <a:pPr marL="685800" marR="0" lvl="1"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pPr>
            <a:r>
              <a:rPr lang="en-US" dirty="0"/>
              <a:t>Pro </a:t>
            </a:r>
            <a:r>
              <a:rPr lang="en-US" dirty="0" err="1"/>
              <a:t>facilisi</a:t>
            </a:r>
            <a:r>
              <a:rPr lang="en-US" dirty="0"/>
              <a:t> </a:t>
            </a:r>
            <a:r>
              <a:rPr lang="en-US" dirty="0" err="1"/>
              <a:t>gubergren</a:t>
            </a:r>
            <a:r>
              <a:rPr lang="en-US" dirty="0"/>
              <a:t> ne, ex </a:t>
            </a:r>
            <a:r>
              <a:rPr lang="en-US" dirty="0" err="1"/>
              <a:t>habemus</a:t>
            </a:r>
            <a:r>
              <a:rPr lang="en-US" dirty="0"/>
              <a:t> </a:t>
            </a:r>
            <a:r>
              <a:rPr lang="en-US" dirty="0" err="1"/>
              <a:t>lobortis</a:t>
            </a:r>
            <a:r>
              <a:rPr lang="en-US" dirty="0"/>
              <a:t> </a:t>
            </a:r>
            <a:r>
              <a:rPr lang="en-US" dirty="0" err="1"/>
              <a:t>nec</a:t>
            </a:r>
            <a:r>
              <a:rPr lang="en-US" dirty="0"/>
              <a:t>, </a:t>
            </a:r>
            <a:r>
              <a:rPr lang="en-US" dirty="0" err="1"/>
              <a:t>usu</a:t>
            </a:r>
            <a:r>
              <a:rPr lang="en-US" dirty="0"/>
              <a:t> </a:t>
            </a:r>
            <a:r>
              <a:rPr lang="en-US" dirty="0" err="1"/>
              <a:t>te</a:t>
            </a:r>
            <a:r>
              <a:rPr lang="en-US" dirty="0"/>
              <a:t> </a:t>
            </a:r>
            <a:r>
              <a:rPr lang="en-US" dirty="0" err="1"/>
              <a:t>audire</a:t>
            </a:r>
            <a:r>
              <a:rPr lang="en-US" dirty="0"/>
              <a:t> </a:t>
            </a:r>
            <a:r>
              <a:rPr lang="en-US" dirty="0" err="1"/>
              <a:t>elaboraret</a:t>
            </a:r>
            <a:endParaRPr lang="en-US" dirty="0"/>
          </a:p>
          <a:p>
            <a:pPr marL="685800" marR="0" lvl="1"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pPr>
            <a:r>
              <a:rPr lang="en-US" dirty="0"/>
              <a:t>Pro </a:t>
            </a:r>
            <a:r>
              <a:rPr lang="en-US" dirty="0" err="1"/>
              <a:t>facilisi</a:t>
            </a:r>
            <a:r>
              <a:rPr lang="en-US" dirty="0"/>
              <a:t> </a:t>
            </a:r>
            <a:r>
              <a:rPr lang="en-US" dirty="0" err="1"/>
              <a:t>gubergren</a:t>
            </a:r>
            <a:r>
              <a:rPr lang="en-US" dirty="0"/>
              <a:t> ne, ex </a:t>
            </a:r>
            <a:r>
              <a:rPr lang="en-US" dirty="0" err="1"/>
              <a:t>habemus</a:t>
            </a:r>
            <a:r>
              <a:rPr lang="en-US" dirty="0"/>
              <a:t> </a:t>
            </a:r>
            <a:r>
              <a:rPr lang="en-US" dirty="0" err="1"/>
              <a:t>lobortis</a:t>
            </a:r>
            <a:r>
              <a:rPr lang="en-US" dirty="0"/>
              <a:t> </a:t>
            </a:r>
            <a:r>
              <a:rPr lang="en-US" dirty="0" err="1"/>
              <a:t>nec</a:t>
            </a:r>
            <a:r>
              <a:rPr lang="en-US" dirty="0"/>
              <a:t>, </a:t>
            </a:r>
            <a:r>
              <a:rPr lang="en-US" dirty="0" err="1"/>
              <a:t>usu</a:t>
            </a:r>
            <a:r>
              <a:rPr lang="en-US" dirty="0"/>
              <a:t> </a:t>
            </a:r>
            <a:r>
              <a:rPr lang="en-US" dirty="0" err="1"/>
              <a:t>te</a:t>
            </a:r>
            <a:r>
              <a:rPr lang="en-US" dirty="0"/>
              <a:t> </a:t>
            </a:r>
            <a:r>
              <a:rPr lang="en-US" dirty="0" err="1"/>
              <a:t>audire</a:t>
            </a:r>
            <a:r>
              <a:rPr lang="en-US" dirty="0"/>
              <a:t> </a:t>
            </a:r>
            <a:r>
              <a:rPr lang="en-US" dirty="0" err="1"/>
              <a:t>elaboraret</a:t>
            </a:r>
            <a:endParaRPr lang="en-US" dirty="0"/>
          </a:p>
          <a:p>
            <a:pPr marL="685800" marR="0" lvl="1" indent="-228600" algn="l" defTabSz="914400" rtl="0" eaLnBrk="1" fontAlgn="auto" latinLnBrk="0" hangingPunct="1">
              <a:lnSpc>
                <a:spcPct val="90000"/>
              </a:lnSpc>
              <a:spcBef>
                <a:spcPts val="500"/>
              </a:spcBef>
              <a:spcAft>
                <a:spcPts val="0"/>
              </a:spcAft>
              <a:buClrTx/>
              <a:buSzTx/>
              <a:buFont typeface="Lato" panose="020F0502020204030203" pitchFamily="34" charset="0"/>
              <a:buChar char="–"/>
              <a:tabLst/>
              <a:defRPr/>
            </a:pPr>
            <a:r>
              <a:rPr lang="en-US" dirty="0"/>
              <a:t>Pro </a:t>
            </a:r>
            <a:r>
              <a:rPr lang="en-US" dirty="0" err="1"/>
              <a:t>facilisi</a:t>
            </a:r>
            <a:r>
              <a:rPr lang="en-US" dirty="0"/>
              <a:t> </a:t>
            </a:r>
            <a:r>
              <a:rPr lang="en-US" dirty="0" err="1"/>
              <a:t>gubergren</a:t>
            </a:r>
            <a:r>
              <a:rPr lang="en-US" dirty="0"/>
              <a:t> ne, ex </a:t>
            </a:r>
            <a:r>
              <a:rPr lang="en-US" dirty="0" err="1"/>
              <a:t>habemus</a:t>
            </a:r>
            <a:r>
              <a:rPr lang="en-US" dirty="0"/>
              <a:t> </a:t>
            </a:r>
            <a:r>
              <a:rPr lang="en-US" dirty="0" err="1"/>
              <a:t>lobortis</a:t>
            </a:r>
            <a:r>
              <a:rPr lang="en-US" dirty="0"/>
              <a:t> </a:t>
            </a:r>
            <a:r>
              <a:rPr lang="en-US" dirty="0" err="1"/>
              <a:t>nec</a:t>
            </a:r>
            <a:r>
              <a:rPr lang="en-US" dirty="0"/>
              <a:t>, </a:t>
            </a:r>
            <a:r>
              <a:rPr lang="en-US" dirty="0" err="1"/>
              <a:t>usu</a:t>
            </a:r>
            <a:r>
              <a:rPr lang="en-US" dirty="0"/>
              <a:t> </a:t>
            </a:r>
            <a:r>
              <a:rPr lang="en-US" dirty="0" err="1"/>
              <a:t>te</a:t>
            </a:r>
            <a:r>
              <a:rPr lang="en-US" dirty="0"/>
              <a:t> </a:t>
            </a:r>
            <a:r>
              <a:rPr lang="en-US" dirty="0" err="1"/>
              <a:t>audire</a:t>
            </a:r>
            <a:r>
              <a:rPr lang="en-US" dirty="0"/>
              <a:t> </a:t>
            </a:r>
            <a:r>
              <a:rPr lang="en-US" dirty="0" err="1"/>
              <a:t>elaboraret</a:t>
            </a:r>
            <a:endParaRPr lang="en-US" dirty="0"/>
          </a:p>
          <a:p>
            <a:pPr lvl="1"/>
            <a:endParaRPr lang="en-US" dirty="0"/>
          </a:p>
          <a:p>
            <a:pPr lvl="1"/>
            <a:endParaRPr lang="en-US" dirty="0"/>
          </a:p>
        </p:txBody>
      </p:sp>
      <p:sp>
        <p:nvSpPr>
          <p:cNvPr id="9" name="Title 1"/>
          <p:cNvSpPr>
            <a:spLocks noGrp="1"/>
          </p:cNvSpPr>
          <p:nvPr>
            <p:ph type="title" hasCustomPrompt="1"/>
          </p:nvPr>
        </p:nvSpPr>
        <p:spPr>
          <a:xfrm>
            <a:off x="731520" y="480219"/>
            <a:ext cx="6858000" cy="1325563"/>
          </a:xfrm>
        </p:spPr>
        <p:txBody>
          <a:bodyPr/>
          <a:lstStyle>
            <a:lvl1pPr>
              <a:defRPr/>
            </a:lvl1pPr>
          </a:lstStyle>
          <a:p>
            <a:r>
              <a:rPr lang="en-US" dirty="0"/>
              <a:t>Text Two Columns Header</a:t>
            </a:r>
            <a:br>
              <a:rPr lang="en-US" dirty="0"/>
            </a:br>
            <a:r>
              <a:rPr lang="en-US" dirty="0"/>
              <a:t>Second Line Optional</a:t>
            </a:r>
          </a:p>
        </p:txBody>
      </p:sp>
      <p:sp>
        <p:nvSpPr>
          <p:cNvPr id="10" name="Slide Number Placeholder 4"/>
          <p:cNvSpPr>
            <a:spLocks noGrp="1"/>
          </p:cNvSpPr>
          <p:nvPr>
            <p:ph type="sldNum" sz="quarter" idx="12"/>
          </p:nvPr>
        </p:nvSpPr>
        <p:spPr>
          <a:xfrm>
            <a:off x="10436267" y="6400800"/>
            <a:ext cx="727023" cy="182880"/>
          </a:xfrm>
        </p:spPr>
        <p:txBody>
          <a:bodyPr/>
          <a:lstStyle/>
          <a:p>
            <a:fld id="{12D8D974-C0A2-4269-9BCB-76E3B2879031}" type="slidenum">
              <a:rPr lang="en-US" smtClean="0"/>
              <a:t>‹#›</a:t>
            </a:fld>
            <a:endParaRPr lang="en-US"/>
          </a:p>
        </p:txBody>
      </p:sp>
    </p:spTree>
    <p:extLst>
      <p:ext uri="{BB962C8B-B14F-4D97-AF65-F5344CB8AC3E}">
        <p14:creationId xmlns:p14="http://schemas.microsoft.com/office/powerpoint/2010/main" val="25135052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Image Only 1">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 y="0"/>
            <a:ext cx="12191674" cy="6857999"/>
          </a:xfrm>
          <a:prstGeom prst="rect">
            <a:avLst/>
          </a:prstGeom>
        </p:spPr>
      </p:pic>
      <p:sp>
        <p:nvSpPr>
          <p:cNvPr id="5" name="Date Placeholder 4"/>
          <p:cNvSpPr>
            <a:spLocks noGrp="1"/>
          </p:cNvSpPr>
          <p:nvPr>
            <p:ph type="dt" sz="half" idx="10"/>
          </p:nvPr>
        </p:nvSpPr>
        <p:spPr/>
        <p:txBody>
          <a:bodyPr/>
          <a:lstStyle/>
          <a:p>
            <a:fld id="{8A2D60AE-1ED0-4888-8F3A-B821637DB101}"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11" name="Content Placeholder 2"/>
          <p:cNvSpPr>
            <a:spLocks noGrp="1"/>
          </p:cNvSpPr>
          <p:nvPr>
            <p:ph idx="1" hasCustomPrompt="1"/>
          </p:nvPr>
        </p:nvSpPr>
        <p:spPr>
          <a:xfrm>
            <a:off x="731520" y="2286000"/>
            <a:ext cx="10685779" cy="3840480"/>
          </a:xfrm>
        </p:spPr>
        <p:txBody>
          <a:bodyPr anchor="ctr" anchorCtr="0"/>
          <a:lstStyle>
            <a:lvl1pPr marL="0" indent="0" algn="ctr">
              <a:buNone/>
              <a:defRPr>
                <a:solidFill>
                  <a:schemeClr val="accent2"/>
                </a:solidFill>
                <a:latin typeface="Lato Black" panose="020F0A02020204030203" pitchFamily="34" charset="0"/>
              </a:defRPr>
            </a:lvl1pPr>
            <a:lvl2pPr>
              <a:defRPr>
                <a:solidFill>
                  <a:schemeClr val="accent2"/>
                </a:solidFill>
                <a:latin typeface="Lato Black" panose="020F0A02020204030203" pitchFamily="34" charset="0"/>
              </a:defRPr>
            </a:lvl2pPr>
            <a:lvl3pPr>
              <a:defRPr>
                <a:solidFill>
                  <a:schemeClr val="accent2"/>
                </a:solidFill>
                <a:latin typeface="Lato Black" panose="020F0A02020204030203" pitchFamily="34" charset="0"/>
              </a:defRPr>
            </a:lvl3pPr>
            <a:lvl4pPr>
              <a:defRPr>
                <a:solidFill>
                  <a:schemeClr val="accent2"/>
                </a:solidFill>
                <a:latin typeface="Lato Black" panose="020F0A02020204030203" pitchFamily="34" charset="0"/>
              </a:defRPr>
            </a:lvl4pPr>
            <a:lvl5pPr>
              <a:defRPr>
                <a:solidFill>
                  <a:schemeClr val="accent2"/>
                </a:solidFill>
                <a:latin typeface="Lato Black" panose="020F0A02020204030203" pitchFamily="34" charset="0"/>
              </a:defRPr>
            </a:lvl5pPr>
          </a:lstStyle>
          <a:p>
            <a:pPr lvl="0"/>
            <a:r>
              <a:rPr lang="en-US" dirty="0"/>
              <a:t>Click to insert image.</a:t>
            </a:r>
          </a:p>
        </p:txBody>
      </p:sp>
      <p:sp>
        <p:nvSpPr>
          <p:cNvPr id="10" name="Title 1"/>
          <p:cNvSpPr>
            <a:spLocks noGrp="1"/>
          </p:cNvSpPr>
          <p:nvPr>
            <p:ph type="title" hasCustomPrompt="1"/>
          </p:nvPr>
        </p:nvSpPr>
        <p:spPr>
          <a:xfrm>
            <a:off x="731520" y="490104"/>
            <a:ext cx="6858000" cy="1325563"/>
          </a:xfrm>
        </p:spPr>
        <p:txBody>
          <a:bodyPr/>
          <a:lstStyle>
            <a:lvl1pPr>
              <a:defRPr baseline="0"/>
            </a:lvl1pPr>
          </a:lstStyle>
          <a:p>
            <a:r>
              <a:rPr lang="en-US" dirty="0"/>
              <a:t>Images Only Header</a:t>
            </a:r>
            <a:br>
              <a:rPr lang="en-US" dirty="0"/>
            </a:br>
            <a:r>
              <a:rPr lang="en-US" dirty="0"/>
              <a:t>Second Line Optional</a:t>
            </a:r>
          </a:p>
        </p:txBody>
      </p:sp>
      <p:sp>
        <p:nvSpPr>
          <p:cNvPr id="12" name="Slide Number Placeholder 4"/>
          <p:cNvSpPr>
            <a:spLocks noGrp="1"/>
          </p:cNvSpPr>
          <p:nvPr>
            <p:ph type="sldNum" sz="quarter" idx="12"/>
          </p:nvPr>
        </p:nvSpPr>
        <p:spPr>
          <a:xfrm>
            <a:off x="10436267" y="6400800"/>
            <a:ext cx="727023" cy="182880"/>
          </a:xfrm>
        </p:spPr>
        <p:txBody>
          <a:bodyPr/>
          <a:lstStyle/>
          <a:p>
            <a:fld id="{12D8D974-C0A2-4269-9BCB-76E3B2879031}" type="slidenum">
              <a:rPr lang="en-US" smtClean="0"/>
              <a:t>‹#›</a:t>
            </a:fld>
            <a:endParaRPr lang="en-US"/>
          </a:p>
        </p:txBody>
      </p:sp>
    </p:spTree>
    <p:extLst>
      <p:ext uri="{BB962C8B-B14F-4D97-AF65-F5344CB8AC3E}">
        <p14:creationId xmlns:p14="http://schemas.microsoft.com/office/powerpoint/2010/main" val="156995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Image Only 2">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 y="0"/>
            <a:ext cx="12191674" cy="6857999"/>
          </a:xfrm>
          <a:prstGeom prst="rect">
            <a:avLst/>
          </a:prstGeom>
        </p:spPr>
      </p:pic>
      <p:sp>
        <p:nvSpPr>
          <p:cNvPr id="5" name="Date Placeholder 4"/>
          <p:cNvSpPr>
            <a:spLocks noGrp="1"/>
          </p:cNvSpPr>
          <p:nvPr>
            <p:ph type="dt" sz="half" idx="10"/>
          </p:nvPr>
        </p:nvSpPr>
        <p:spPr/>
        <p:txBody>
          <a:bodyPr/>
          <a:lstStyle/>
          <a:p>
            <a:fld id="{8A2D60AE-1ED0-4888-8F3A-B821637DB101}"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11" name="Content Placeholder 2"/>
          <p:cNvSpPr>
            <a:spLocks noGrp="1"/>
          </p:cNvSpPr>
          <p:nvPr>
            <p:ph idx="1" hasCustomPrompt="1"/>
          </p:nvPr>
        </p:nvSpPr>
        <p:spPr>
          <a:xfrm>
            <a:off x="731520" y="2286000"/>
            <a:ext cx="10685779" cy="3840480"/>
          </a:xfrm>
        </p:spPr>
        <p:txBody>
          <a:bodyPr anchor="ctr" anchorCtr="0"/>
          <a:lstStyle>
            <a:lvl1pPr marL="0" indent="0" algn="ctr">
              <a:buNone/>
              <a:defRPr>
                <a:solidFill>
                  <a:schemeClr val="accent2"/>
                </a:solidFill>
                <a:latin typeface="Lato Black" panose="020F0A02020204030203" pitchFamily="34" charset="0"/>
              </a:defRPr>
            </a:lvl1pPr>
            <a:lvl2pPr>
              <a:defRPr>
                <a:solidFill>
                  <a:schemeClr val="accent2"/>
                </a:solidFill>
                <a:latin typeface="Lato Black" panose="020F0A02020204030203" pitchFamily="34" charset="0"/>
              </a:defRPr>
            </a:lvl2pPr>
            <a:lvl3pPr>
              <a:defRPr>
                <a:solidFill>
                  <a:schemeClr val="accent2"/>
                </a:solidFill>
                <a:latin typeface="Lato Black" panose="020F0A02020204030203" pitchFamily="34" charset="0"/>
              </a:defRPr>
            </a:lvl3pPr>
            <a:lvl4pPr>
              <a:defRPr>
                <a:solidFill>
                  <a:schemeClr val="accent2"/>
                </a:solidFill>
                <a:latin typeface="Lato Black" panose="020F0A02020204030203" pitchFamily="34" charset="0"/>
              </a:defRPr>
            </a:lvl4pPr>
            <a:lvl5pPr>
              <a:defRPr>
                <a:solidFill>
                  <a:schemeClr val="accent2"/>
                </a:solidFill>
                <a:latin typeface="Lato Black" panose="020F0A02020204030203" pitchFamily="34" charset="0"/>
              </a:defRPr>
            </a:lvl5pPr>
          </a:lstStyle>
          <a:p>
            <a:pPr lvl="0"/>
            <a:r>
              <a:rPr lang="en-US" dirty="0"/>
              <a:t>Click to insert image.</a:t>
            </a:r>
          </a:p>
        </p:txBody>
      </p:sp>
      <p:sp>
        <p:nvSpPr>
          <p:cNvPr id="10" name="Title 1"/>
          <p:cNvSpPr>
            <a:spLocks noGrp="1"/>
          </p:cNvSpPr>
          <p:nvPr>
            <p:ph type="title" hasCustomPrompt="1"/>
          </p:nvPr>
        </p:nvSpPr>
        <p:spPr>
          <a:xfrm>
            <a:off x="731520" y="490104"/>
            <a:ext cx="6858000" cy="1325563"/>
          </a:xfrm>
        </p:spPr>
        <p:txBody>
          <a:bodyPr/>
          <a:lstStyle>
            <a:lvl1pPr>
              <a:defRPr baseline="0"/>
            </a:lvl1pPr>
          </a:lstStyle>
          <a:p>
            <a:r>
              <a:rPr lang="en-US" dirty="0"/>
              <a:t>Images Only Header</a:t>
            </a:r>
            <a:br>
              <a:rPr lang="en-US" dirty="0"/>
            </a:br>
            <a:r>
              <a:rPr lang="en-US" dirty="0"/>
              <a:t>Second Line Optional</a:t>
            </a:r>
          </a:p>
        </p:txBody>
      </p:sp>
      <p:sp>
        <p:nvSpPr>
          <p:cNvPr id="12" name="Slide Number Placeholder 4"/>
          <p:cNvSpPr>
            <a:spLocks noGrp="1"/>
          </p:cNvSpPr>
          <p:nvPr>
            <p:ph type="sldNum" sz="quarter" idx="12"/>
          </p:nvPr>
        </p:nvSpPr>
        <p:spPr>
          <a:xfrm>
            <a:off x="10436267" y="6400800"/>
            <a:ext cx="727023" cy="182880"/>
          </a:xfrm>
        </p:spPr>
        <p:txBody>
          <a:bodyPr/>
          <a:lstStyle/>
          <a:p>
            <a:fld id="{12D8D974-C0A2-4269-9BCB-76E3B2879031}" type="slidenum">
              <a:rPr lang="en-US" smtClean="0"/>
              <a:t>‹#›</a:t>
            </a:fld>
            <a:endParaRPr lang="en-US"/>
          </a:p>
        </p:txBody>
      </p:sp>
    </p:spTree>
    <p:extLst>
      <p:ext uri="{BB962C8B-B14F-4D97-AF65-F5344CB8AC3E}">
        <p14:creationId xmlns:p14="http://schemas.microsoft.com/office/powerpoint/2010/main" val="316108199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Image Only 3">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5" name="Date Placeholder 4"/>
          <p:cNvSpPr>
            <a:spLocks noGrp="1"/>
          </p:cNvSpPr>
          <p:nvPr>
            <p:ph type="dt" sz="half" idx="10"/>
          </p:nvPr>
        </p:nvSpPr>
        <p:spPr/>
        <p:txBody>
          <a:bodyPr/>
          <a:lstStyle/>
          <a:p>
            <a:fld id="{8A2D60AE-1ED0-4888-8F3A-B821637DB101}"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11" name="Content Placeholder 2"/>
          <p:cNvSpPr>
            <a:spLocks noGrp="1"/>
          </p:cNvSpPr>
          <p:nvPr>
            <p:ph idx="1" hasCustomPrompt="1"/>
          </p:nvPr>
        </p:nvSpPr>
        <p:spPr>
          <a:xfrm>
            <a:off x="731520" y="2286000"/>
            <a:ext cx="10685779" cy="3840480"/>
          </a:xfrm>
        </p:spPr>
        <p:txBody>
          <a:bodyPr anchor="ctr" anchorCtr="0"/>
          <a:lstStyle>
            <a:lvl1pPr marL="0" indent="0" algn="ctr">
              <a:buNone/>
              <a:defRPr>
                <a:solidFill>
                  <a:schemeClr val="accent2"/>
                </a:solidFill>
                <a:latin typeface="Lato Black" panose="020F0A02020204030203" pitchFamily="34" charset="0"/>
              </a:defRPr>
            </a:lvl1pPr>
            <a:lvl2pPr>
              <a:defRPr>
                <a:solidFill>
                  <a:schemeClr val="accent2"/>
                </a:solidFill>
                <a:latin typeface="Lato Black" panose="020F0A02020204030203" pitchFamily="34" charset="0"/>
              </a:defRPr>
            </a:lvl2pPr>
            <a:lvl3pPr>
              <a:defRPr>
                <a:solidFill>
                  <a:schemeClr val="accent2"/>
                </a:solidFill>
                <a:latin typeface="Lato Black" panose="020F0A02020204030203" pitchFamily="34" charset="0"/>
              </a:defRPr>
            </a:lvl3pPr>
            <a:lvl4pPr>
              <a:defRPr>
                <a:solidFill>
                  <a:schemeClr val="accent2"/>
                </a:solidFill>
                <a:latin typeface="Lato Black" panose="020F0A02020204030203" pitchFamily="34" charset="0"/>
              </a:defRPr>
            </a:lvl4pPr>
            <a:lvl5pPr>
              <a:defRPr>
                <a:solidFill>
                  <a:schemeClr val="accent2"/>
                </a:solidFill>
                <a:latin typeface="Lato Black" panose="020F0A02020204030203" pitchFamily="34" charset="0"/>
              </a:defRPr>
            </a:lvl5pPr>
          </a:lstStyle>
          <a:p>
            <a:pPr lvl="0"/>
            <a:r>
              <a:rPr lang="en-US" dirty="0"/>
              <a:t>Click to insert image.</a:t>
            </a:r>
          </a:p>
        </p:txBody>
      </p:sp>
      <p:sp>
        <p:nvSpPr>
          <p:cNvPr id="10" name="Title 1"/>
          <p:cNvSpPr>
            <a:spLocks noGrp="1"/>
          </p:cNvSpPr>
          <p:nvPr>
            <p:ph type="title" hasCustomPrompt="1"/>
          </p:nvPr>
        </p:nvSpPr>
        <p:spPr>
          <a:xfrm>
            <a:off x="731520" y="490104"/>
            <a:ext cx="6858000" cy="1325563"/>
          </a:xfrm>
        </p:spPr>
        <p:txBody>
          <a:bodyPr/>
          <a:lstStyle>
            <a:lvl1pPr>
              <a:defRPr baseline="0"/>
            </a:lvl1pPr>
          </a:lstStyle>
          <a:p>
            <a:r>
              <a:rPr lang="en-US" dirty="0"/>
              <a:t>Images Only Header</a:t>
            </a:r>
            <a:br>
              <a:rPr lang="en-US" dirty="0"/>
            </a:br>
            <a:r>
              <a:rPr lang="en-US" dirty="0"/>
              <a:t>Second Line Optional</a:t>
            </a:r>
          </a:p>
        </p:txBody>
      </p:sp>
      <p:sp>
        <p:nvSpPr>
          <p:cNvPr id="12" name="Slide Number Placeholder 4"/>
          <p:cNvSpPr>
            <a:spLocks noGrp="1"/>
          </p:cNvSpPr>
          <p:nvPr>
            <p:ph type="sldNum" sz="quarter" idx="12"/>
          </p:nvPr>
        </p:nvSpPr>
        <p:spPr>
          <a:xfrm>
            <a:off x="10436267" y="6400800"/>
            <a:ext cx="727023" cy="182880"/>
          </a:xfrm>
        </p:spPr>
        <p:txBody>
          <a:bodyPr/>
          <a:lstStyle/>
          <a:p>
            <a:fld id="{12D8D974-C0A2-4269-9BCB-76E3B2879031}" type="slidenum">
              <a:rPr lang="en-US" smtClean="0"/>
              <a:t>‹#›</a:t>
            </a:fld>
            <a:endParaRPr lang="en-US"/>
          </a:p>
        </p:txBody>
      </p:sp>
    </p:spTree>
    <p:extLst>
      <p:ext uri="{BB962C8B-B14F-4D97-AF65-F5344CB8AC3E}">
        <p14:creationId xmlns:p14="http://schemas.microsoft.com/office/powerpoint/2010/main" val="30357644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Pull Quote">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731519" y="365125"/>
            <a:ext cx="10685779" cy="4605655"/>
          </a:xfrm>
        </p:spPr>
        <p:txBody>
          <a:bodyPr anchor="ctr" anchorCtr="0">
            <a:noAutofit/>
          </a:bodyPr>
          <a:lstStyle>
            <a:lvl1pPr>
              <a:lnSpc>
                <a:spcPts val="6500"/>
              </a:lnSpc>
              <a:defRPr sz="6000">
                <a:solidFill>
                  <a:schemeClr val="bg2"/>
                </a:solidFill>
              </a:defRPr>
            </a:lvl1pPr>
          </a:lstStyle>
          <a:p>
            <a:r>
              <a:rPr lang="en-US" dirty="0"/>
              <a:t>Lorem ipsum dolor sit </a:t>
            </a:r>
            <a:r>
              <a:rPr lang="en-US" dirty="0" err="1"/>
              <a:t>amet</a:t>
            </a:r>
            <a:r>
              <a:rPr lang="en-US" dirty="0"/>
              <a:t>, </a:t>
            </a:r>
            <a:r>
              <a:rPr lang="en-US" dirty="0" err="1"/>
              <a:t>nam</a:t>
            </a:r>
            <a:r>
              <a:rPr lang="en-US" dirty="0"/>
              <a:t> </a:t>
            </a:r>
            <a:r>
              <a:rPr lang="en-US" dirty="0" err="1"/>
              <a:t>urbanitas</a:t>
            </a:r>
            <a:r>
              <a:rPr lang="en-US" dirty="0"/>
              <a:t> </a:t>
            </a:r>
            <a:r>
              <a:rPr lang="en-US" dirty="0" err="1"/>
              <a:t>honestatis</a:t>
            </a:r>
            <a:r>
              <a:rPr lang="en-US" dirty="0"/>
              <a:t> </a:t>
            </a:r>
            <a:r>
              <a:rPr lang="en-US" dirty="0" err="1"/>
              <a:t>ut.</a:t>
            </a:r>
            <a:r>
              <a:rPr lang="en-US" dirty="0"/>
              <a:t> Pro </a:t>
            </a:r>
            <a:r>
              <a:rPr lang="en-US" dirty="0" err="1"/>
              <a:t>facilisi</a:t>
            </a:r>
            <a:r>
              <a:rPr lang="en-US" dirty="0"/>
              <a:t> </a:t>
            </a:r>
            <a:r>
              <a:rPr lang="en-US" dirty="0" err="1"/>
              <a:t>gubergren</a:t>
            </a:r>
            <a:r>
              <a:rPr lang="en-US" dirty="0"/>
              <a:t> ne, ex </a:t>
            </a:r>
            <a:r>
              <a:rPr lang="en-US" dirty="0" err="1"/>
              <a:t>habemus</a:t>
            </a:r>
            <a:r>
              <a:rPr lang="en-US" dirty="0"/>
              <a:t> </a:t>
            </a:r>
            <a:r>
              <a:rPr lang="en-US" dirty="0" err="1"/>
              <a:t>lobortis</a:t>
            </a:r>
            <a:r>
              <a:rPr lang="en-US" dirty="0"/>
              <a:t> </a:t>
            </a:r>
            <a:r>
              <a:rPr lang="en-US" dirty="0" err="1"/>
              <a:t>nec</a:t>
            </a:r>
            <a:r>
              <a:rPr lang="en-US" dirty="0"/>
              <a:t>, </a:t>
            </a:r>
            <a:r>
              <a:rPr lang="en-US" dirty="0" err="1"/>
              <a:t>usu</a:t>
            </a:r>
            <a:r>
              <a:rPr lang="en-US" dirty="0"/>
              <a:t> </a:t>
            </a:r>
            <a:r>
              <a:rPr lang="en-US" dirty="0" err="1"/>
              <a:t>te</a:t>
            </a:r>
            <a:r>
              <a:rPr lang="en-US" dirty="0"/>
              <a:t> </a:t>
            </a:r>
            <a:r>
              <a:rPr lang="en-US" dirty="0" err="1"/>
              <a:t>audire</a:t>
            </a:r>
            <a:r>
              <a:rPr lang="en-US" dirty="0"/>
              <a:t> </a:t>
            </a:r>
            <a:r>
              <a:rPr lang="en-US" dirty="0" err="1"/>
              <a:t>elaboraret</a:t>
            </a:r>
            <a:r>
              <a:rPr lang="en-US" dirty="0"/>
              <a:t>.</a:t>
            </a:r>
          </a:p>
        </p:txBody>
      </p:sp>
      <p:sp>
        <p:nvSpPr>
          <p:cNvPr id="7" name="Date Placeholder 6"/>
          <p:cNvSpPr>
            <a:spLocks noGrp="1"/>
          </p:cNvSpPr>
          <p:nvPr>
            <p:ph type="dt" sz="half" idx="10"/>
          </p:nvPr>
        </p:nvSpPr>
        <p:spPr/>
        <p:txBody>
          <a:bodyPr/>
          <a:lstStyle/>
          <a:p>
            <a:fld id="{8A2D60AE-1ED0-4888-8F3A-B821637DB101}" type="datetimeFigureOut">
              <a:rPr lang="en-US" smtClean="0"/>
              <a:t>2/22/2018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D8D974-C0A2-4269-9BCB-76E3B2879031}" type="slidenum">
              <a:rPr lang="en-US" smtClean="0"/>
              <a:t>‹#›</a:t>
            </a:fld>
            <a:endParaRPr lang="en-US"/>
          </a:p>
        </p:txBody>
      </p:sp>
      <p:sp>
        <p:nvSpPr>
          <p:cNvPr id="12" name="Text Placeholder 11"/>
          <p:cNvSpPr>
            <a:spLocks noGrp="1"/>
          </p:cNvSpPr>
          <p:nvPr>
            <p:ph type="body" sz="quarter" idx="13" hasCustomPrompt="1"/>
          </p:nvPr>
        </p:nvSpPr>
        <p:spPr>
          <a:xfrm>
            <a:off x="731838" y="4970780"/>
            <a:ext cx="5181282" cy="881380"/>
          </a:xfrm>
        </p:spPr>
        <p:txBody>
          <a:bodyPr/>
          <a:lstStyle>
            <a:lvl1pPr marL="0" indent="0">
              <a:buNone/>
              <a:defRPr i="1" baseline="0">
                <a:solidFill>
                  <a:schemeClr val="bg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a:t>Firstname</a:t>
            </a:r>
            <a:r>
              <a:rPr lang="en-US" dirty="0"/>
              <a:t> </a:t>
            </a:r>
            <a:r>
              <a:rPr lang="en-US" dirty="0" err="1"/>
              <a:t>Lastname</a:t>
            </a:r>
            <a:r>
              <a:rPr lang="en-US" dirty="0"/>
              <a:t>  |  Position Title</a:t>
            </a:r>
            <a:br>
              <a:rPr lang="en-US" dirty="0"/>
            </a:br>
            <a:r>
              <a:rPr lang="en-US" dirty="0"/>
              <a:t>Second Line Optional</a:t>
            </a:r>
          </a:p>
        </p:txBody>
      </p:sp>
    </p:spTree>
    <p:extLst>
      <p:ext uri="{BB962C8B-B14F-4D97-AF65-F5344CB8AC3E}">
        <p14:creationId xmlns:p14="http://schemas.microsoft.com/office/powerpoint/2010/main" val="1041034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4">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8"/>
          </a:xfrm>
          <a:prstGeom prst="rect">
            <a:avLst/>
          </a:prstGeom>
        </p:spPr>
      </p:pic>
      <p:sp>
        <p:nvSpPr>
          <p:cNvPr id="4" name="Date Placeholder 3"/>
          <p:cNvSpPr>
            <a:spLocks noGrp="1"/>
          </p:cNvSpPr>
          <p:nvPr>
            <p:ph type="dt" sz="half" idx="10"/>
          </p:nvPr>
        </p:nvSpPr>
        <p:spPr>
          <a:xfrm>
            <a:off x="9715500" y="6400800"/>
            <a:ext cx="1727200" cy="182880"/>
          </a:xfrm>
        </p:spPr>
        <p:txBody>
          <a:bodyPr/>
          <a:lstStyle/>
          <a:p>
            <a:fld id="{07F19DD1-1207-4D97-99E5-0A7CD28D6090}" type="datetime4">
              <a:rPr lang="en-US" smtClean="0"/>
              <a:t>February 22, 2018</a:t>
            </a:fld>
            <a:endParaRPr lang="en-US"/>
          </a:p>
        </p:txBody>
      </p:sp>
      <p:sp>
        <p:nvSpPr>
          <p:cNvPr id="5" name="Footer Placeholder 4"/>
          <p:cNvSpPr>
            <a:spLocks noGrp="1"/>
          </p:cNvSpPr>
          <p:nvPr>
            <p:ph type="ftr" sz="quarter" idx="11"/>
          </p:nvPr>
        </p:nvSpPr>
        <p:spPr>
          <a:xfrm>
            <a:off x="6972300" y="6400800"/>
            <a:ext cx="2743200" cy="182880"/>
          </a:xfrm>
        </p:spPr>
        <p:txBody>
          <a:bodyPr/>
          <a:lstStyle/>
          <a:p>
            <a:r>
              <a:rPr lang="en-US"/>
              <a:t>©2016 Frontline Education Confidential &amp; Proprietary</a:t>
            </a:r>
          </a:p>
        </p:txBody>
      </p:sp>
      <p:sp>
        <p:nvSpPr>
          <p:cNvPr id="9" name="Picture Placeholder 6"/>
          <p:cNvSpPr>
            <a:spLocks noGrp="1"/>
          </p:cNvSpPr>
          <p:nvPr>
            <p:ph type="pic" sz="quarter" idx="14" hasCustomPrompt="1"/>
          </p:nvPr>
        </p:nvSpPr>
        <p:spPr>
          <a:xfrm>
            <a:off x="6972300" y="3568526"/>
            <a:ext cx="4429125" cy="1248984"/>
          </a:xfrm>
        </p:spPr>
        <p:txBody>
          <a:bodyPr anchor="ctr" anchorCtr="0"/>
          <a:lstStyle>
            <a:lvl1pPr marL="0" indent="0" algn="ctr">
              <a:buNone/>
              <a:defRPr baseline="0">
                <a:solidFill>
                  <a:schemeClr val="tx2"/>
                </a:solidFill>
                <a:latin typeface="Lato Black" panose="020F0A02020204030203" pitchFamily="34" charset="0"/>
              </a:defRPr>
            </a:lvl1pPr>
          </a:lstStyle>
          <a:p>
            <a:r>
              <a:rPr lang="en-US" dirty="0"/>
              <a:t>Click to insert partner logo.</a:t>
            </a:r>
          </a:p>
        </p:txBody>
      </p:sp>
      <p:sp>
        <p:nvSpPr>
          <p:cNvPr id="17" name="Title 1"/>
          <p:cNvSpPr>
            <a:spLocks noGrp="1"/>
          </p:cNvSpPr>
          <p:nvPr>
            <p:ph type="ctrTitle" hasCustomPrompt="1"/>
          </p:nvPr>
        </p:nvSpPr>
        <p:spPr>
          <a:xfrm>
            <a:off x="731520" y="691974"/>
            <a:ext cx="8229600" cy="1544638"/>
          </a:xfrm>
        </p:spPr>
        <p:txBody>
          <a:bodyPr anchor="t" anchorCtr="0">
            <a:noAutofit/>
          </a:bodyPr>
          <a:lstStyle>
            <a:lvl1pPr algn="l">
              <a:lnSpc>
                <a:spcPts val="5500"/>
              </a:lnSpc>
              <a:defRPr sz="5000">
                <a:solidFill>
                  <a:schemeClr val="accent3">
                    <a:lumMod val="20000"/>
                    <a:lumOff val="80000"/>
                  </a:schemeClr>
                </a:solidFill>
              </a:defRPr>
            </a:lvl1pPr>
          </a:lstStyle>
          <a:p>
            <a:r>
              <a:rPr lang="en-US" dirty="0"/>
              <a:t>Title of Presentation</a:t>
            </a:r>
            <a:br>
              <a:rPr lang="en-US" dirty="0"/>
            </a:br>
            <a:r>
              <a:rPr lang="en-US" dirty="0"/>
              <a:t>Second Line Optional</a:t>
            </a:r>
          </a:p>
        </p:txBody>
      </p:sp>
      <p:sp>
        <p:nvSpPr>
          <p:cNvPr id="18" name="Subtitle 2"/>
          <p:cNvSpPr>
            <a:spLocks noGrp="1"/>
          </p:cNvSpPr>
          <p:nvPr>
            <p:ph type="subTitle" idx="1" hasCustomPrompt="1"/>
          </p:nvPr>
        </p:nvSpPr>
        <p:spPr>
          <a:xfrm>
            <a:off x="731520" y="2319162"/>
            <a:ext cx="8229600" cy="1014412"/>
          </a:xfrm>
        </p:spPr>
        <p:txBody>
          <a:bodyPr>
            <a:noAutofit/>
          </a:bodyPr>
          <a:lstStyle>
            <a:lvl1pPr marL="0" indent="0" algn="l">
              <a:lnSpc>
                <a:spcPts val="3000"/>
              </a:lnSpc>
              <a:spcBef>
                <a:spcPts val="400"/>
              </a:spcBef>
              <a:buNone/>
              <a:defRPr sz="2800">
                <a:solidFill>
                  <a:schemeClr val="accent2"/>
                </a:solidFill>
                <a:latin typeface="Lato Light" panose="020F03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Subhead Optional</a:t>
            </a:r>
          </a:p>
          <a:p>
            <a:r>
              <a:rPr lang="en-US" dirty="0"/>
              <a:t>Second Line Optional</a:t>
            </a:r>
          </a:p>
        </p:txBody>
      </p:sp>
      <p:sp>
        <p:nvSpPr>
          <p:cNvPr id="19" name="Text Placeholder 10"/>
          <p:cNvSpPr>
            <a:spLocks noGrp="1"/>
          </p:cNvSpPr>
          <p:nvPr>
            <p:ph type="body" sz="quarter" idx="13" hasCustomPrompt="1"/>
          </p:nvPr>
        </p:nvSpPr>
        <p:spPr>
          <a:xfrm>
            <a:off x="6972300" y="5194300"/>
            <a:ext cx="4470400" cy="1066800"/>
          </a:xfrm>
        </p:spPr>
        <p:txBody>
          <a:bodyPr>
            <a:noAutofit/>
          </a:bodyPr>
          <a:lstStyle>
            <a:lvl1pPr marL="0" indent="0">
              <a:lnSpc>
                <a:spcPts val="1500"/>
              </a:lnSpc>
              <a:buNone/>
              <a:defRPr sz="1100" spc="100" baseline="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DATE:		MONTH XX, XXXX</a:t>
            </a:r>
          </a:p>
          <a:p>
            <a:pPr lvl="0"/>
            <a:r>
              <a:rPr lang="en-US" dirty="0"/>
              <a:t>PRESENTED TO:	FIRSTNAME LASTNAME</a:t>
            </a:r>
          </a:p>
          <a:p>
            <a:pPr lvl="0"/>
            <a:r>
              <a:rPr lang="en-US" dirty="0"/>
              <a:t>PRESENTED BY:	FIRSTNAME LASTNAME</a:t>
            </a:r>
          </a:p>
        </p:txBody>
      </p:sp>
    </p:spTree>
    <p:extLst>
      <p:ext uri="{BB962C8B-B14F-4D97-AF65-F5344CB8AC3E}">
        <p14:creationId xmlns:p14="http://schemas.microsoft.com/office/powerpoint/2010/main" val="13458258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A2D60AE-1ED0-4888-8F3A-B821637DB101}"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D8D974-C0A2-4269-9BCB-76E3B2879031}" type="slidenum">
              <a:rPr lang="en-US" smtClean="0"/>
              <a:t>‹#›</a:t>
            </a:fld>
            <a:endParaRPr lang="en-US"/>
          </a:p>
        </p:txBody>
      </p:sp>
    </p:spTree>
    <p:extLst>
      <p:ext uri="{BB962C8B-B14F-4D97-AF65-F5344CB8AC3E}">
        <p14:creationId xmlns:p14="http://schemas.microsoft.com/office/powerpoint/2010/main" val="388487372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Questions + Contact">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lvl1pPr>
              <a:defRPr>
                <a:solidFill>
                  <a:schemeClr val="bg1"/>
                </a:solidFill>
              </a:defRPr>
            </a:lvl1pPr>
          </a:lstStyle>
          <a:p>
            <a:fld id="{8A2D60AE-1ED0-4888-8F3A-B821637DB101}" type="datetimeFigureOut">
              <a:rPr lang="en-US" smtClean="0"/>
              <a:t>2/22/2018</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12D8D974-C0A2-4269-9BCB-76E3B2879031}" type="slidenum">
              <a:rPr lang="en-US" smtClean="0"/>
              <a:t>‹#›</a:t>
            </a:fld>
            <a:endParaRPr lang="en-US"/>
          </a:p>
        </p:txBody>
      </p:sp>
      <p:sp>
        <p:nvSpPr>
          <p:cNvPr id="9" name="Title 1"/>
          <p:cNvSpPr>
            <a:spLocks noGrp="1"/>
          </p:cNvSpPr>
          <p:nvPr>
            <p:ph type="title" hasCustomPrompt="1"/>
          </p:nvPr>
        </p:nvSpPr>
        <p:spPr>
          <a:xfrm>
            <a:off x="731520" y="914401"/>
            <a:ext cx="3162300" cy="797654"/>
          </a:xfrm>
        </p:spPr>
        <p:txBody>
          <a:bodyPr>
            <a:noAutofit/>
          </a:bodyPr>
          <a:lstStyle>
            <a:lvl1pPr>
              <a:defRPr lang="en-US" sz="5000" kern="1200" baseline="0" dirty="0">
                <a:solidFill>
                  <a:schemeClr val="tx2"/>
                </a:solidFill>
                <a:latin typeface="Karbon Slab Stencil" pitchFamily="50" charset="0"/>
                <a:ea typeface="+mj-ea"/>
                <a:cs typeface="+mj-cs"/>
              </a:defRPr>
            </a:lvl1pPr>
          </a:lstStyle>
          <a:p>
            <a:pPr marL="0" lvl="0" algn="l" defTabSz="914400" rtl="0" eaLnBrk="1" latinLnBrk="0" hangingPunct="1">
              <a:lnSpc>
                <a:spcPts val="5500"/>
              </a:lnSpc>
              <a:spcBef>
                <a:spcPct val="0"/>
              </a:spcBef>
              <a:buNone/>
            </a:pPr>
            <a:r>
              <a:rPr lang="en-US" dirty="0"/>
              <a:t>Questions?</a:t>
            </a:r>
          </a:p>
        </p:txBody>
      </p:sp>
      <p:sp>
        <p:nvSpPr>
          <p:cNvPr id="12" name="Text Placeholder 10"/>
          <p:cNvSpPr>
            <a:spLocks noGrp="1"/>
          </p:cNvSpPr>
          <p:nvPr>
            <p:ph type="body" sz="quarter" idx="13" hasCustomPrompt="1"/>
          </p:nvPr>
        </p:nvSpPr>
        <p:spPr>
          <a:xfrm>
            <a:off x="6083299" y="1338628"/>
            <a:ext cx="5333999" cy="256445"/>
          </a:xfrm>
        </p:spPr>
        <p:txBody>
          <a:bodyPr>
            <a:noAutofit/>
          </a:bodyPr>
          <a:lstStyle>
            <a:lvl1pPr marL="0" indent="0">
              <a:lnSpc>
                <a:spcPts val="1500"/>
              </a:lnSpc>
              <a:buNone/>
              <a:defRPr sz="1400" spc="100" baseline="0">
                <a:solidFill>
                  <a:schemeClr val="tx2"/>
                </a:solidFill>
                <a:latin typeface="Lato Black" panose="020F0A02020204030203" pitchFamily="34" charset="0"/>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CONTACT US:</a:t>
            </a:r>
          </a:p>
        </p:txBody>
      </p:sp>
      <p:sp>
        <p:nvSpPr>
          <p:cNvPr id="14" name="Text Placeholder 13"/>
          <p:cNvSpPr>
            <a:spLocks noGrp="1"/>
          </p:cNvSpPr>
          <p:nvPr>
            <p:ph type="body" sz="quarter" idx="14" hasCustomPrompt="1"/>
          </p:nvPr>
        </p:nvSpPr>
        <p:spPr>
          <a:xfrm>
            <a:off x="6083298" y="1595073"/>
            <a:ext cx="5334001" cy="381000"/>
          </a:xfrm>
        </p:spPr>
        <p:txBody>
          <a:bodyPr>
            <a:noAutofit/>
          </a:bodyPr>
          <a:lstStyle>
            <a:lvl1pPr marL="0" indent="0">
              <a:buNone/>
              <a:defRPr sz="2000">
                <a:latin typeface="Lato Black" panose="020F0A02020204030203" pitchFamily="34" charset="0"/>
              </a:defRPr>
            </a:lvl1pPr>
            <a:lvl2pPr marL="457200" indent="0">
              <a:buNone/>
              <a:defRPr sz="3000">
                <a:latin typeface="Lato Black" panose="020F0A02020204030203" pitchFamily="34" charset="0"/>
              </a:defRPr>
            </a:lvl2pPr>
            <a:lvl3pPr marL="914400" indent="0">
              <a:buNone/>
              <a:defRPr sz="3000">
                <a:latin typeface="Lato Black" panose="020F0A02020204030203" pitchFamily="34" charset="0"/>
              </a:defRPr>
            </a:lvl3pPr>
            <a:lvl4pPr marL="1371600" indent="0">
              <a:buNone/>
              <a:defRPr sz="3000">
                <a:latin typeface="Lato Black" panose="020F0A02020204030203" pitchFamily="34" charset="0"/>
              </a:defRPr>
            </a:lvl4pPr>
            <a:lvl5pPr marL="1828800" indent="0">
              <a:buNone/>
              <a:defRPr sz="3000">
                <a:latin typeface="Lato Black" panose="020F0A02020204030203" pitchFamily="34" charset="0"/>
              </a:defRPr>
            </a:lvl5pPr>
          </a:lstStyle>
          <a:p>
            <a:pPr lvl="0"/>
            <a:r>
              <a:rPr lang="en-US" dirty="0"/>
              <a:t>webinars@frontlinetechnologies.com</a:t>
            </a:r>
          </a:p>
        </p:txBody>
      </p:sp>
      <p:sp>
        <p:nvSpPr>
          <p:cNvPr id="15" name="Text Placeholder 10"/>
          <p:cNvSpPr>
            <a:spLocks noGrp="1"/>
          </p:cNvSpPr>
          <p:nvPr>
            <p:ph type="body" sz="quarter" idx="15" hasCustomPrompt="1"/>
          </p:nvPr>
        </p:nvSpPr>
        <p:spPr>
          <a:xfrm>
            <a:off x="6083299" y="2214928"/>
            <a:ext cx="5333999" cy="256445"/>
          </a:xfrm>
        </p:spPr>
        <p:txBody>
          <a:bodyPr>
            <a:noAutofit/>
          </a:bodyPr>
          <a:lstStyle>
            <a:lvl1pPr marL="0" indent="0">
              <a:lnSpc>
                <a:spcPts val="1500"/>
              </a:lnSpc>
              <a:buNone/>
              <a:defRPr sz="1400" spc="100" baseline="0">
                <a:solidFill>
                  <a:schemeClr val="tx2"/>
                </a:solidFill>
                <a:latin typeface="Lato Black" panose="020F0A02020204030203" pitchFamily="34" charset="0"/>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VISIT US:</a:t>
            </a:r>
          </a:p>
        </p:txBody>
      </p:sp>
      <p:sp>
        <p:nvSpPr>
          <p:cNvPr id="16" name="Text Placeholder 13"/>
          <p:cNvSpPr>
            <a:spLocks noGrp="1"/>
          </p:cNvSpPr>
          <p:nvPr>
            <p:ph type="body" sz="quarter" idx="16" hasCustomPrompt="1"/>
          </p:nvPr>
        </p:nvSpPr>
        <p:spPr>
          <a:xfrm>
            <a:off x="6083298" y="2471373"/>
            <a:ext cx="5334001" cy="381000"/>
          </a:xfrm>
        </p:spPr>
        <p:txBody>
          <a:bodyPr>
            <a:noAutofit/>
          </a:bodyPr>
          <a:lstStyle>
            <a:lvl1pPr marL="0" indent="0">
              <a:buNone/>
              <a:defRPr sz="2000">
                <a:latin typeface="Lato Black" panose="020F0A02020204030203" pitchFamily="34" charset="0"/>
              </a:defRPr>
            </a:lvl1pPr>
            <a:lvl2pPr marL="457200" indent="0">
              <a:buNone/>
              <a:defRPr sz="3000">
                <a:latin typeface="Lato Black" panose="020F0A02020204030203" pitchFamily="34" charset="0"/>
              </a:defRPr>
            </a:lvl2pPr>
            <a:lvl3pPr marL="914400" indent="0">
              <a:buNone/>
              <a:defRPr sz="3000">
                <a:latin typeface="Lato Black" panose="020F0A02020204030203" pitchFamily="34" charset="0"/>
              </a:defRPr>
            </a:lvl3pPr>
            <a:lvl4pPr marL="1371600" indent="0">
              <a:buNone/>
              <a:defRPr sz="3000">
                <a:latin typeface="Lato Black" panose="020F0A02020204030203" pitchFamily="34" charset="0"/>
              </a:defRPr>
            </a:lvl4pPr>
            <a:lvl5pPr marL="1828800" indent="0">
              <a:buNone/>
              <a:defRPr sz="3000">
                <a:latin typeface="Lato Black" panose="020F0A02020204030203" pitchFamily="34" charset="0"/>
              </a:defRPr>
            </a:lvl5pPr>
          </a:lstStyle>
          <a:p>
            <a:pPr lvl="0"/>
            <a:r>
              <a:rPr lang="en-US" dirty="0"/>
              <a:t>www.frontlinek12.com</a:t>
            </a:r>
          </a:p>
        </p:txBody>
      </p:sp>
    </p:spTree>
    <p:extLst>
      <p:ext uri="{BB962C8B-B14F-4D97-AF65-F5344CB8AC3E}">
        <p14:creationId xmlns:p14="http://schemas.microsoft.com/office/powerpoint/2010/main" val="276409914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8" name="Date Placeholder 1"/>
          <p:cNvSpPr>
            <a:spLocks noGrp="1"/>
          </p:cNvSpPr>
          <p:nvPr>
            <p:ph type="dt" sz="half" idx="10"/>
          </p:nvPr>
        </p:nvSpPr>
        <p:spPr>
          <a:xfrm>
            <a:off x="9715500" y="6400800"/>
            <a:ext cx="1524000" cy="182880"/>
          </a:xfrm>
        </p:spPr>
        <p:txBody>
          <a:bodyPr/>
          <a:lstStyle/>
          <a:p>
            <a:fld id="{8A2D60AE-1ED0-4888-8F3A-B821637DB101}" type="datetimeFigureOut">
              <a:rPr lang="en-US" smtClean="0"/>
              <a:t>2/22/2018</a:t>
            </a:fld>
            <a:endParaRPr lang="en-US"/>
          </a:p>
        </p:txBody>
      </p:sp>
      <p:sp>
        <p:nvSpPr>
          <p:cNvPr id="9" name="Footer Placeholder 2"/>
          <p:cNvSpPr>
            <a:spLocks noGrp="1"/>
          </p:cNvSpPr>
          <p:nvPr>
            <p:ph type="ftr" sz="quarter" idx="11"/>
          </p:nvPr>
        </p:nvSpPr>
        <p:spPr>
          <a:xfrm>
            <a:off x="6972300" y="6400800"/>
            <a:ext cx="2743200" cy="182880"/>
          </a:xfrm>
        </p:spPr>
        <p:txBody>
          <a:bodyPr/>
          <a:lstStyle/>
          <a:p>
            <a:endParaRPr lang="en-US"/>
          </a:p>
        </p:txBody>
      </p:sp>
    </p:spTree>
    <p:extLst>
      <p:ext uri="{BB962C8B-B14F-4D97-AF65-F5344CB8AC3E}">
        <p14:creationId xmlns:p14="http://schemas.microsoft.com/office/powerpoint/2010/main" val="23052766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cSld name="Text One Colum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p:txBody>
          <a:bodyPr/>
          <a:lstStyle>
            <a:lvl1pPr>
              <a:defRPr baseline="0"/>
            </a:lvl1pPr>
          </a:lstStyle>
          <a:p>
            <a:r>
              <a:rPr lang="en-US" dirty="0"/>
              <a:t>Text One Column Header</a:t>
            </a:r>
            <a:br>
              <a:rPr lang="en-US" dirty="0"/>
            </a:br>
            <a:r>
              <a:rPr lang="en-US" dirty="0"/>
              <a:t>Second Line Optional</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457571B-B0C5-489E-8399-D0F04CE203B8}" type="datetime1">
              <a:rPr lang="en-US" smtClean="0">
                <a:solidFill>
                  <a:srgbClr val="A2AAAD"/>
                </a:solidFill>
              </a:rPr>
              <a:pPr/>
              <a:t>2/22/2018</a:t>
            </a:fld>
            <a:endParaRPr lang="en-US">
              <a:solidFill>
                <a:srgbClr val="A2AAAD"/>
              </a:solidFill>
            </a:endParaRPr>
          </a:p>
        </p:txBody>
      </p:sp>
      <p:sp>
        <p:nvSpPr>
          <p:cNvPr id="5" name="Footer Placeholder 4"/>
          <p:cNvSpPr>
            <a:spLocks noGrp="1"/>
          </p:cNvSpPr>
          <p:nvPr>
            <p:ph type="ftr" sz="quarter" idx="11"/>
          </p:nvPr>
        </p:nvSpPr>
        <p:spPr/>
        <p:txBody>
          <a:bodyPr/>
          <a:lstStyle/>
          <a:p>
            <a:r>
              <a:rPr lang="en-US">
                <a:solidFill>
                  <a:srgbClr val="A2AAAD"/>
                </a:solidFill>
              </a:rPr>
              <a:t>©2016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solidFill>
                  <a:srgbClr val="A2AAAD"/>
                </a:solidFill>
              </a:rPr>
              <a:pPr/>
              <a:t>‹#›</a:t>
            </a:fld>
            <a:endParaRPr lang="en-US">
              <a:solidFill>
                <a:srgbClr val="A2AAAD"/>
              </a:solidFill>
            </a:endParaRPr>
          </a:p>
        </p:txBody>
      </p:sp>
    </p:spTree>
    <p:extLst>
      <p:ext uri="{BB962C8B-B14F-4D97-AF65-F5344CB8AC3E}">
        <p14:creationId xmlns:p14="http://schemas.microsoft.com/office/powerpoint/2010/main" val="8403245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_Text + Phot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731520" y="480218"/>
            <a:ext cx="5008880" cy="1066800"/>
          </a:xfrm>
        </p:spPr>
        <p:txBody>
          <a:bodyPr>
            <a:noAutofit/>
          </a:bodyPr>
          <a:lstStyle>
            <a:lvl1pPr>
              <a:defRPr/>
            </a:lvl1pPr>
          </a:lstStyle>
          <a:p>
            <a:r>
              <a:rPr lang="en-US" dirty="0"/>
              <a:t>Text &amp; Photo Header</a:t>
            </a:r>
            <a:br>
              <a:rPr lang="en-US" dirty="0"/>
            </a:br>
            <a:r>
              <a:rPr lang="en-US" dirty="0"/>
              <a:t>Second Line Optional</a:t>
            </a:r>
          </a:p>
        </p:txBody>
      </p:sp>
      <p:sp>
        <p:nvSpPr>
          <p:cNvPr id="3" name="Content Placeholder 2"/>
          <p:cNvSpPr>
            <a:spLocks noGrp="1"/>
          </p:cNvSpPr>
          <p:nvPr>
            <p:ph idx="1"/>
          </p:nvPr>
        </p:nvSpPr>
        <p:spPr>
          <a:xfrm>
            <a:off x="731521" y="2286000"/>
            <a:ext cx="5008879" cy="384048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474720" y="6400800"/>
            <a:ext cx="2265680" cy="182880"/>
          </a:xfrm>
        </p:spPr>
        <p:txBody>
          <a:bodyPr/>
          <a:lstStyle/>
          <a:p>
            <a:fld id="{D5DDDFF7-2729-4FAF-A667-4CB93C152E4B}" type="datetime4">
              <a:rPr lang="en-US" smtClean="0"/>
              <a:t>February 22, 2018</a:t>
            </a:fld>
            <a:endParaRPr lang="en-US"/>
          </a:p>
        </p:txBody>
      </p:sp>
      <p:sp>
        <p:nvSpPr>
          <p:cNvPr id="5" name="Footer Placeholder 4"/>
          <p:cNvSpPr>
            <a:spLocks noGrp="1"/>
          </p:cNvSpPr>
          <p:nvPr>
            <p:ph type="ftr" sz="quarter" idx="11"/>
          </p:nvPr>
        </p:nvSpPr>
        <p:spPr/>
        <p:txBody>
          <a:bodyPr/>
          <a:lstStyle/>
          <a:p>
            <a:r>
              <a:rPr lang="en-US"/>
              <a:t>©2016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11" name="Picture Placeholder 10"/>
          <p:cNvSpPr>
            <a:spLocks noGrp="1"/>
          </p:cNvSpPr>
          <p:nvPr>
            <p:ph type="pic" sz="quarter" idx="13" hasCustomPrompt="1"/>
          </p:nvPr>
        </p:nvSpPr>
        <p:spPr>
          <a:xfrm>
            <a:off x="6096000" y="0"/>
            <a:ext cx="6096000" cy="6858000"/>
          </a:xfrm>
        </p:spPr>
        <p:txBody>
          <a:bodyPr anchor="ctr" anchorCtr="0"/>
          <a:lstStyle>
            <a:lvl1pPr marL="0" indent="0" algn="ctr">
              <a:buNone/>
              <a:defRPr baseline="0">
                <a:solidFill>
                  <a:schemeClr val="bg1"/>
                </a:solidFill>
                <a:latin typeface="Lato Black" panose="020F0A02020204030203" pitchFamily="34" charset="0"/>
              </a:defRPr>
            </a:lvl1pPr>
          </a:lstStyle>
          <a:p>
            <a:r>
              <a:rPr lang="en-US" dirty="0"/>
              <a:t>Click to insert photo.</a:t>
            </a:r>
          </a:p>
        </p:txBody>
      </p:sp>
    </p:spTree>
    <p:extLst>
      <p:ext uri="{BB962C8B-B14F-4D97-AF65-F5344CB8AC3E}">
        <p14:creationId xmlns:p14="http://schemas.microsoft.com/office/powerpoint/2010/main" val="36607592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Section Divider 6">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4" name="Date Placeholder 3"/>
          <p:cNvSpPr>
            <a:spLocks noGrp="1"/>
          </p:cNvSpPr>
          <p:nvPr>
            <p:ph type="dt" sz="half" idx="10"/>
          </p:nvPr>
        </p:nvSpPr>
        <p:spPr/>
        <p:txBody>
          <a:bodyPr/>
          <a:lstStyle/>
          <a:p>
            <a:fld id="{434B8A5C-A3C3-4000-B447-DD9768BAC04C}" type="datetime4">
              <a:rPr lang="en-US" smtClean="0"/>
              <a:t>February 22, 2018</a:t>
            </a:fld>
            <a:endParaRPr lang="en-US"/>
          </a:p>
        </p:txBody>
      </p:sp>
      <p:sp>
        <p:nvSpPr>
          <p:cNvPr id="5" name="Footer Placeholder 4"/>
          <p:cNvSpPr>
            <a:spLocks noGrp="1"/>
          </p:cNvSpPr>
          <p:nvPr>
            <p:ph type="ftr" sz="quarter" idx="11"/>
          </p:nvPr>
        </p:nvSpPr>
        <p:spPr/>
        <p:txBody>
          <a:bodyPr/>
          <a:lstStyle/>
          <a:p>
            <a:r>
              <a:rPr lang="en-US"/>
              <a:t>©2016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t>‹#›</a:t>
            </a:fld>
            <a:endParaRPr lang="en-US"/>
          </a:p>
        </p:txBody>
      </p:sp>
      <p:sp>
        <p:nvSpPr>
          <p:cNvPr id="11" name="Title 1"/>
          <p:cNvSpPr>
            <a:spLocks noGrp="1"/>
          </p:cNvSpPr>
          <p:nvPr>
            <p:ph type="title" hasCustomPrompt="1"/>
          </p:nvPr>
        </p:nvSpPr>
        <p:spPr>
          <a:xfrm>
            <a:off x="731520" y="2597830"/>
            <a:ext cx="8568597" cy="1449656"/>
          </a:xfrm>
        </p:spPr>
        <p:txBody>
          <a:bodyPr anchor="ctr" anchorCtr="0">
            <a:noAutofit/>
          </a:bodyPr>
          <a:lstStyle>
            <a:lvl1pPr>
              <a:lnSpc>
                <a:spcPts val="5000"/>
              </a:lnSpc>
              <a:defRPr sz="5000">
                <a:solidFill>
                  <a:schemeClr val="tx2"/>
                </a:solidFill>
              </a:defRPr>
            </a:lvl1pPr>
          </a:lstStyle>
          <a:p>
            <a:r>
              <a:rPr lang="en-US" dirty="0"/>
              <a:t>Title of Section</a:t>
            </a:r>
            <a:br>
              <a:rPr lang="en-US" dirty="0"/>
            </a:br>
            <a:r>
              <a:rPr lang="en-US" dirty="0"/>
              <a:t>Second Line Optional</a:t>
            </a:r>
          </a:p>
        </p:txBody>
      </p:sp>
      <p:sp>
        <p:nvSpPr>
          <p:cNvPr id="12" name="Text Placeholder 2"/>
          <p:cNvSpPr>
            <a:spLocks noGrp="1"/>
          </p:cNvSpPr>
          <p:nvPr>
            <p:ph type="body" idx="1" hasCustomPrompt="1"/>
          </p:nvPr>
        </p:nvSpPr>
        <p:spPr>
          <a:xfrm>
            <a:off x="731520" y="4047487"/>
            <a:ext cx="8568597" cy="390294"/>
          </a:xfrm>
        </p:spPr>
        <p:txBody>
          <a:bodyPr/>
          <a:lstStyle>
            <a:lvl1pPr marL="0" indent="0">
              <a:buNone/>
              <a:defRPr sz="2400">
                <a:solidFill>
                  <a:schemeClr val="bg1">
                    <a:lumMod val="95000"/>
                  </a:schemeClr>
                </a:solidFill>
                <a:latin typeface="Lato Light" panose="020F030202020403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Optional</a:t>
            </a:r>
          </a:p>
        </p:txBody>
      </p:sp>
    </p:spTree>
    <p:extLst>
      <p:ext uri="{BB962C8B-B14F-4D97-AF65-F5344CB8AC3E}">
        <p14:creationId xmlns:p14="http://schemas.microsoft.com/office/powerpoint/2010/main" val="6513458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_Title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2" name="Title 1"/>
          <p:cNvSpPr>
            <a:spLocks noGrp="1"/>
          </p:cNvSpPr>
          <p:nvPr>
            <p:ph type="ctrTitle" hasCustomPrompt="1"/>
          </p:nvPr>
        </p:nvSpPr>
        <p:spPr>
          <a:xfrm>
            <a:off x="731520" y="691974"/>
            <a:ext cx="8229600" cy="1544638"/>
          </a:xfrm>
        </p:spPr>
        <p:txBody>
          <a:bodyPr anchor="t" anchorCtr="0">
            <a:noAutofit/>
          </a:bodyPr>
          <a:lstStyle>
            <a:lvl1pPr algn="l">
              <a:lnSpc>
                <a:spcPts val="5500"/>
              </a:lnSpc>
              <a:defRPr sz="5000">
                <a:solidFill>
                  <a:schemeClr val="bg2"/>
                </a:solidFill>
              </a:defRPr>
            </a:lvl1pPr>
          </a:lstStyle>
          <a:p>
            <a:r>
              <a:rPr lang="en-US" dirty="0"/>
              <a:t>Title of Presentation</a:t>
            </a:r>
            <a:br>
              <a:rPr lang="en-US" dirty="0"/>
            </a:br>
            <a:r>
              <a:rPr lang="en-US" dirty="0"/>
              <a:t>Second Line Optional</a:t>
            </a:r>
          </a:p>
        </p:txBody>
      </p:sp>
      <p:sp>
        <p:nvSpPr>
          <p:cNvPr id="3" name="Subtitle 2"/>
          <p:cNvSpPr>
            <a:spLocks noGrp="1"/>
          </p:cNvSpPr>
          <p:nvPr>
            <p:ph type="subTitle" idx="1" hasCustomPrompt="1"/>
          </p:nvPr>
        </p:nvSpPr>
        <p:spPr>
          <a:xfrm>
            <a:off x="731520" y="2319162"/>
            <a:ext cx="8229600" cy="1014412"/>
          </a:xfrm>
        </p:spPr>
        <p:txBody>
          <a:bodyPr>
            <a:noAutofit/>
          </a:bodyPr>
          <a:lstStyle>
            <a:lvl1pPr marL="0" indent="0" algn="l">
              <a:lnSpc>
                <a:spcPts val="3000"/>
              </a:lnSpc>
              <a:spcBef>
                <a:spcPts val="400"/>
              </a:spcBef>
              <a:buNone/>
              <a:defRPr sz="2800">
                <a:solidFill>
                  <a:schemeClr val="accent2"/>
                </a:solidFill>
                <a:latin typeface="Lato Light" panose="020F03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Subhead Optional</a:t>
            </a:r>
          </a:p>
          <a:p>
            <a:r>
              <a:rPr lang="en-US" dirty="0"/>
              <a:t>Second Line Optional</a:t>
            </a:r>
          </a:p>
        </p:txBody>
      </p:sp>
      <p:sp>
        <p:nvSpPr>
          <p:cNvPr id="4" name="Date Placeholder 3"/>
          <p:cNvSpPr>
            <a:spLocks noGrp="1"/>
          </p:cNvSpPr>
          <p:nvPr>
            <p:ph type="dt" sz="half" idx="10"/>
          </p:nvPr>
        </p:nvSpPr>
        <p:spPr>
          <a:xfrm>
            <a:off x="9715500" y="6400800"/>
            <a:ext cx="1727200" cy="182880"/>
          </a:xfrm>
        </p:spPr>
        <p:txBody>
          <a:bodyPr/>
          <a:lstStyle/>
          <a:p>
            <a:fld id="{07F19DD1-1207-4D97-99E5-0A7CD28D6090}" type="datetime4">
              <a:rPr lang="en-US" smtClean="0"/>
              <a:t>February 22, 2018</a:t>
            </a:fld>
            <a:endParaRPr lang="en-US"/>
          </a:p>
        </p:txBody>
      </p:sp>
      <p:sp>
        <p:nvSpPr>
          <p:cNvPr id="5" name="Footer Placeholder 4"/>
          <p:cNvSpPr>
            <a:spLocks noGrp="1"/>
          </p:cNvSpPr>
          <p:nvPr>
            <p:ph type="ftr" sz="quarter" idx="11"/>
          </p:nvPr>
        </p:nvSpPr>
        <p:spPr>
          <a:xfrm>
            <a:off x="6972300" y="6400800"/>
            <a:ext cx="2743200" cy="182880"/>
          </a:xfrm>
        </p:spPr>
        <p:txBody>
          <a:bodyPr/>
          <a:lstStyle/>
          <a:p>
            <a:r>
              <a:rPr lang="en-US"/>
              <a:t>©2016 Frontline Education Confidential &amp; Proprietary</a:t>
            </a:r>
          </a:p>
        </p:txBody>
      </p:sp>
      <p:sp>
        <p:nvSpPr>
          <p:cNvPr id="11" name="Text Placeholder 10"/>
          <p:cNvSpPr>
            <a:spLocks noGrp="1"/>
          </p:cNvSpPr>
          <p:nvPr>
            <p:ph type="body" sz="quarter" idx="13" hasCustomPrompt="1"/>
          </p:nvPr>
        </p:nvSpPr>
        <p:spPr>
          <a:xfrm>
            <a:off x="6972300" y="5194300"/>
            <a:ext cx="4470400" cy="1066800"/>
          </a:xfrm>
        </p:spPr>
        <p:txBody>
          <a:bodyPr>
            <a:noAutofit/>
          </a:bodyPr>
          <a:lstStyle>
            <a:lvl1pPr marL="0" indent="0">
              <a:lnSpc>
                <a:spcPts val="1500"/>
              </a:lnSpc>
              <a:buNone/>
              <a:defRPr sz="1100" spc="100" baseline="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DATE:		MONTH XX, XXXX</a:t>
            </a:r>
          </a:p>
          <a:p>
            <a:pPr lvl="0"/>
            <a:r>
              <a:rPr lang="en-US" dirty="0"/>
              <a:t>PRESENTED TO:	FIRSTNAME LASTNAME</a:t>
            </a:r>
          </a:p>
          <a:p>
            <a:pPr lvl="0"/>
            <a:r>
              <a:rPr lang="en-US" dirty="0"/>
              <a:t>PRESENTED BY:	FIRSTNAME LASTNAME</a:t>
            </a:r>
          </a:p>
        </p:txBody>
      </p:sp>
      <p:sp>
        <p:nvSpPr>
          <p:cNvPr id="9" name="Picture Placeholder 6"/>
          <p:cNvSpPr>
            <a:spLocks noGrp="1"/>
          </p:cNvSpPr>
          <p:nvPr>
            <p:ph type="pic" sz="quarter" idx="14" hasCustomPrompt="1"/>
          </p:nvPr>
        </p:nvSpPr>
        <p:spPr>
          <a:xfrm>
            <a:off x="6972300" y="3568526"/>
            <a:ext cx="4429125" cy="1248984"/>
          </a:xfrm>
        </p:spPr>
        <p:txBody>
          <a:bodyPr anchor="ctr" anchorCtr="0"/>
          <a:lstStyle>
            <a:lvl1pPr marL="0" indent="0" algn="ctr">
              <a:buNone/>
              <a:defRPr baseline="0">
                <a:solidFill>
                  <a:schemeClr val="tx2"/>
                </a:solidFill>
                <a:latin typeface="Lato Black" panose="020F0A02020204030203" pitchFamily="34" charset="0"/>
              </a:defRPr>
            </a:lvl1pPr>
          </a:lstStyle>
          <a:p>
            <a:r>
              <a:rPr lang="en-US" dirty="0"/>
              <a:t>Click to insert partner logo.</a:t>
            </a:r>
          </a:p>
        </p:txBody>
      </p:sp>
    </p:spTree>
    <p:extLst>
      <p:ext uri="{BB962C8B-B14F-4D97-AF65-F5344CB8AC3E}">
        <p14:creationId xmlns:p14="http://schemas.microsoft.com/office/powerpoint/2010/main" val="9475333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Logo Slide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7999"/>
          </a:xfrm>
          <a:prstGeom prst="rect">
            <a:avLst/>
          </a:prstGeom>
        </p:spPr>
      </p:pic>
    </p:spTree>
    <p:extLst>
      <p:ext uri="{BB962C8B-B14F-4D97-AF65-F5344CB8AC3E}">
        <p14:creationId xmlns:p14="http://schemas.microsoft.com/office/powerpoint/2010/main" val="15918150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Logo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9"/>
          </a:xfrm>
          <a:prstGeom prst="rect">
            <a:avLst/>
          </a:prstGeom>
        </p:spPr>
      </p:pic>
    </p:spTree>
    <p:extLst>
      <p:ext uri="{BB962C8B-B14F-4D97-AF65-F5344CB8AC3E}">
        <p14:creationId xmlns:p14="http://schemas.microsoft.com/office/powerpoint/2010/main" val="237579043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Logo Slide 3">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8"/>
          </a:xfrm>
          <a:prstGeom prst="rect">
            <a:avLst/>
          </a:prstGeom>
        </p:spPr>
      </p:pic>
    </p:spTree>
    <p:extLst>
      <p:ext uri="{BB962C8B-B14F-4D97-AF65-F5344CB8AC3E}">
        <p14:creationId xmlns:p14="http://schemas.microsoft.com/office/powerpoint/2010/main" val="743648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5">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8"/>
          </a:xfrm>
          <a:prstGeom prst="rect">
            <a:avLst/>
          </a:prstGeom>
        </p:spPr>
      </p:pic>
      <p:sp>
        <p:nvSpPr>
          <p:cNvPr id="4" name="Date Placeholder 3"/>
          <p:cNvSpPr>
            <a:spLocks noGrp="1"/>
          </p:cNvSpPr>
          <p:nvPr>
            <p:ph type="dt" sz="half" idx="10"/>
          </p:nvPr>
        </p:nvSpPr>
        <p:spPr>
          <a:xfrm>
            <a:off x="9715500" y="6400800"/>
            <a:ext cx="1727200" cy="182880"/>
          </a:xfrm>
        </p:spPr>
        <p:txBody>
          <a:bodyPr/>
          <a:lstStyle/>
          <a:p>
            <a:fld id="{07F19DD1-1207-4D97-99E5-0A7CD28D6090}" type="datetime4">
              <a:rPr lang="en-US" smtClean="0"/>
              <a:t>February 22, 2018</a:t>
            </a:fld>
            <a:endParaRPr lang="en-US"/>
          </a:p>
        </p:txBody>
      </p:sp>
      <p:sp>
        <p:nvSpPr>
          <p:cNvPr id="5" name="Footer Placeholder 4"/>
          <p:cNvSpPr>
            <a:spLocks noGrp="1"/>
          </p:cNvSpPr>
          <p:nvPr>
            <p:ph type="ftr" sz="quarter" idx="11"/>
          </p:nvPr>
        </p:nvSpPr>
        <p:spPr>
          <a:xfrm>
            <a:off x="6972300" y="6400800"/>
            <a:ext cx="2743200" cy="182880"/>
          </a:xfrm>
        </p:spPr>
        <p:txBody>
          <a:bodyPr/>
          <a:lstStyle/>
          <a:p>
            <a:r>
              <a:rPr lang="en-US"/>
              <a:t>©2016 Frontline Education Confidential &amp; Proprietary</a:t>
            </a:r>
          </a:p>
        </p:txBody>
      </p:sp>
      <p:sp>
        <p:nvSpPr>
          <p:cNvPr id="11" name="Text Placeholder 10"/>
          <p:cNvSpPr>
            <a:spLocks noGrp="1"/>
          </p:cNvSpPr>
          <p:nvPr>
            <p:ph type="body" sz="quarter" idx="13" hasCustomPrompt="1"/>
          </p:nvPr>
        </p:nvSpPr>
        <p:spPr>
          <a:xfrm>
            <a:off x="6972300" y="5194300"/>
            <a:ext cx="4470400" cy="1066800"/>
          </a:xfrm>
        </p:spPr>
        <p:txBody>
          <a:bodyPr>
            <a:noAutofit/>
          </a:bodyPr>
          <a:lstStyle>
            <a:lvl1pPr marL="0" indent="0">
              <a:lnSpc>
                <a:spcPts val="1500"/>
              </a:lnSpc>
              <a:buNone/>
              <a:defRPr sz="1100" spc="100" baseline="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DATE:		MONTH XX, XXXX</a:t>
            </a:r>
          </a:p>
          <a:p>
            <a:pPr lvl="0"/>
            <a:r>
              <a:rPr lang="en-US" dirty="0"/>
              <a:t>PRESENTED TO:	FIRSTNAME LASTNAME</a:t>
            </a:r>
          </a:p>
          <a:p>
            <a:pPr lvl="0"/>
            <a:r>
              <a:rPr lang="en-US" dirty="0"/>
              <a:t>PRESENTED BY:	FIRSTNAME LASTNAME</a:t>
            </a:r>
          </a:p>
        </p:txBody>
      </p:sp>
      <p:sp>
        <p:nvSpPr>
          <p:cNvPr id="9" name="Picture Placeholder 6"/>
          <p:cNvSpPr>
            <a:spLocks noGrp="1"/>
          </p:cNvSpPr>
          <p:nvPr>
            <p:ph type="pic" sz="quarter" idx="14" hasCustomPrompt="1"/>
          </p:nvPr>
        </p:nvSpPr>
        <p:spPr>
          <a:xfrm>
            <a:off x="6972300" y="3568526"/>
            <a:ext cx="4429125" cy="1248984"/>
          </a:xfrm>
        </p:spPr>
        <p:txBody>
          <a:bodyPr anchor="ctr" anchorCtr="0"/>
          <a:lstStyle>
            <a:lvl1pPr marL="0" indent="0" algn="ctr">
              <a:buNone/>
              <a:defRPr baseline="0">
                <a:solidFill>
                  <a:schemeClr val="tx2"/>
                </a:solidFill>
                <a:latin typeface="Lato Black" panose="020F0A02020204030203" pitchFamily="34" charset="0"/>
              </a:defRPr>
            </a:lvl1pPr>
          </a:lstStyle>
          <a:p>
            <a:r>
              <a:rPr lang="en-US" dirty="0"/>
              <a:t>Click to insert partner logo.</a:t>
            </a:r>
          </a:p>
        </p:txBody>
      </p:sp>
      <p:sp>
        <p:nvSpPr>
          <p:cNvPr id="13" name="Title 1"/>
          <p:cNvSpPr>
            <a:spLocks noGrp="1"/>
          </p:cNvSpPr>
          <p:nvPr>
            <p:ph type="ctrTitle" hasCustomPrompt="1"/>
          </p:nvPr>
        </p:nvSpPr>
        <p:spPr>
          <a:xfrm>
            <a:off x="731520" y="1487395"/>
            <a:ext cx="8229600" cy="1544638"/>
          </a:xfrm>
        </p:spPr>
        <p:txBody>
          <a:bodyPr anchor="t" anchorCtr="0">
            <a:noAutofit/>
          </a:bodyPr>
          <a:lstStyle>
            <a:lvl1pPr algn="l">
              <a:lnSpc>
                <a:spcPts val="5500"/>
              </a:lnSpc>
              <a:defRPr sz="5000">
                <a:solidFill>
                  <a:schemeClr val="accent3">
                    <a:lumMod val="20000"/>
                    <a:lumOff val="80000"/>
                  </a:schemeClr>
                </a:solidFill>
              </a:defRPr>
            </a:lvl1pPr>
          </a:lstStyle>
          <a:p>
            <a:r>
              <a:rPr lang="en-US" dirty="0"/>
              <a:t>Title of Presentation</a:t>
            </a:r>
            <a:br>
              <a:rPr lang="en-US" dirty="0"/>
            </a:br>
            <a:r>
              <a:rPr lang="en-US" dirty="0"/>
              <a:t>Second Line Optional</a:t>
            </a:r>
          </a:p>
        </p:txBody>
      </p:sp>
      <p:sp>
        <p:nvSpPr>
          <p:cNvPr id="15" name="Subtitle 2"/>
          <p:cNvSpPr>
            <a:spLocks noGrp="1"/>
          </p:cNvSpPr>
          <p:nvPr>
            <p:ph type="subTitle" idx="1" hasCustomPrompt="1"/>
          </p:nvPr>
        </p:nvSpPr>
        <p:spPr>
          <a:xfrm>
            <a:off x="731520" y="3114583"/>
            <a:ext cx="8229600" cy="1014412"/>
          </a:xfrm>
        </p:spPr>
        <p:txBody>
          <a:bodyPr>
            <a:noAutofit/>
          </a:bodyPr>
          <a:lstStyle>
            <a:lvl1pPr marL="0" indent="0" algn="l">
              <a:lnSpc>
                <a:spcPts val="3000"/>
              </a:lnSpc>
              <a:spcBef>
                <a:spcPts val="400"/>
              </a:spcBef>
              <a:buNone/>
              <a:defRPr sz="2800">
                <a:solidFill>
                  <a:schemeClr val="accent2"/>
                </a:solidFill>
                <a:latin typeface="Lato Light" panose="020F03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Subhead Optional</a:t>
            </a:r>
          </a:p>
          <a:p>
            <a:r>
              <a:rPr lang="en-US" dirty="0"/>
              <a:t>Second Line Optional</a:t>
            </a:r>
          </a:p>
        </p:txBody>
      </p:sp>
    </p:spTree>
    <p:extLst>
      <p:ext uri="{BB962C8B-B14F-4D97-AF65-F5344CB8AC3E}">
        <p14:creationId xmlns:p14="http://schemas.microsoft.com/office/powerpoint/2010/main" val="103636342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Title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2" name="Title 1"/>
          <p:cNvSpPr>
            <a:spLocks noGrp="1"/>
          </p:cNvSpPr>
          <p:nvPr>
            <p:ph type="ctrTitle" hasCustomPrompt="1"/>
          </p:nvPr>
        </p:nvSpPr>
        <p:spPr>
          <a:xfrm>
            <a:off x="731520" y="691974"/>
            <a:ext cx="8229600" cy="1544638"/>
          </a:xfrm>
        </p:spPr>
        <p:txBody>
          <a:bodyPr anchor="t" anchorCtr="0">
            <a:noAutofit/>
          </a:bodyPr>
          <a:lstStyle>
            <a:lvl1pPr algn="l">
              <a:lnSpc>
                <a:spcPts val="5500"/>
              </a:lnSpc>
              <a:defRPr sz="5000">
                <a:solidFill>
                  <a:schemeClr val="bg2"/>
                </a:solidFill>
              </a:defRPr>
            </a:lvl1pPr>
          </a:lstStyle>
          <a:p>
            <a:r>
              <a:rPr lang="en-US" dirty="0"/>
              <a:t>Title of Presentation</a:t>
            </a:r>
            <a:br>
              <a:rPr lang="en-US" dirty="0"/>
            </a:br>
            <a:r>
              <a:rPr lang="en-US" dirty="0"/>
              <a:t>Second Line Optional</a:t>
            </a:r>
          </a:p>
        </p:txBody>
      </p:sp>
      <p:sp>
        <p:nvSpPr>
          <p:cNvPr id="3" name="Subtitle 2"/>
          <p:cNvSpPr>
            <a:spLocks noGrp="1"/>
          </p:cNvSpPr>
          <p:nvPr>
            <p:ph type="subTitle" idx="1" hasCustomPrompt="1"/>
          </p:nvPr>
        </p:nvSpPr>
        <p:spPr>
          <a:xfrm>
            <a:off x="731520" y="2319162"/>
            <a:ext cx="8229600" cy="1014412"/>
          </a:xfrm>
        </p:spPr>
        <p:txBody>
          <a:bodyPr>
            <a:noAutofit/>
          </a:bodyPr>
          <a:lstStyle>
            <a:lvl1pPr marL="0" indent="0" algn="l">
              <a:lnSpc>
                <a:spcPts val="3000"/>
              </a:lnSpc>
              <a:spcBef>
                <a:spcPts val="400"/>
              </a:spcBef>
              <a:buNone/>
              <a:defRPr sz="2800">
                <a:solidFill>
                  <a:schemeClr val="accent2"/>
                </a:solidFill>
                <a:latin typeface="Lato Light" panose="020F03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Subhead Optional</a:t>
            </a:r>
          </a:p>
          <a:p>
            <a:r>
              <a:rPr lang="en-US" dirty="0"/>
              <a:t>Second Line Optional</a:t>
            </a:r>
          </a:p>
        </p:txBody>
      </p:sp>
      <p:sp>
        <p:nvSpPr>
          <p:cNvPr id="4" name="Date Placeholder 3"/>
          <p:cNvSpPr>
            <a:spLocks noGrp="1"/>
          </p:cNvSpPr>
          <p:nvPr>
            <p:ph type="dt" sz="half" idx="10"/>
          </p:nvPr>
        </p:nvSpPr>
        <p:spPr>
          <a:xfrm>
            <a:off x="9715500" y="6400800"/>
            <a:ext cx="1727200" cy="182880"/>
          </a:xfrm>
        </p:spPr>
        <p:txBody>
          <a:bodyPr/>
          <a:lstStyle/>
          <a:p>
            <a:fld id="{07F19DD1-1207-4D97-99E5-0A7CD28D6090}" type="datetime4">
              <a:rPr lang="en-US" smtClean="0">
                <a:solidFill>
                  <a:srgbClr val="A2AAAD"/>
                </a:solidFill>
              </a:rPr>
              <a:pPr/>
              <a:t>February 22, 2018</a:t>
            </a:fld>
            <a:endParaRPr lang="en-US">
              <a:solidFill>
                <a:srgbClr val="A2AAAD"/>
              </a:solidFill>
            </a:endParaRPr>
          </a:p>
        </p:txBody>
      </p:sp>
      <p:sp>
        <p:nvSpPr>
          <p:cNvPr id="5" name="Footer Placeholder 4"/>
          <p:cNvSpPr>
            <a:spLocks noGrp="1"/>
          </p:cNvSpPr>
          <p:nvPr>
            <p:ph type="ftr" sz="quarter" idx="11"/>
          </p:nvPr>
        </p:nvSpPr>
        <p:spPr>
          <a:xfrm>
            <a:off x="6972300" y="6400800"/>
            <a:ext cx="2743200" cy="182880"/>
          </a:xfrm>
        </p:spPr>
        <p:txBody>
          <a:bodyPr/>
          <a:lstStyle/>
          <a:p>
            <a:r>
              <a:rPr lang="en-US">
                <a:solidFill>
                  <a:srgbClr val="A2AAAD"/>
                </a:solidFill>
              </a:rPr>
              <a:t>©2016 Frontline Education Confidential &amp; Proprietary</a:t>
            </a:r>
          </a:p>
        </p:txBody>
      </p:sp>
      <p:sp>
        <p:nvSpPr>
          <p:cNvPr id="11" name="Text Placeholder 10"/>
          <p:cNvSpPr>
            <a:spLocks noGrp="1"/>
          </p:cNvSpPr>
          <p:nvPr>
            <p:ph type="body" sz="quarter" idx="13" hasCustomPrompt="1"/>
          </p:nvPr>
        </p:nvSpPr>
        <p:spPr>
          <a:xfrm>
            <a:off x="6972300" y="5194300"/>
            <a:ext cx="4470400" cy="1066800"/>
          </a:xfrm>
        </p:spPr>
        <p:txBody>
          <a:bodyPr>
            <a:noAutofit/>
          </a:bodyPr>
          <a:lstStyle>
            <a:lvl1pPr marL="0" indent="0">
              <a:lnSpc>
                <a:spcPts val="1500"/>
              </a:lnSpc>
              <a:buNone/>
              <a:defRPr sz="1100" spc="100" baseline="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DATE:		MONTH XX, XXXX</a:t>
            </a:r>
          </a:p>
          <a:p>
            <a:pPr lvl="0"/>
            <a:r>
              <a:rPr lang="en-US" dirty="0"/>
              <a:t>PRESENTED TO:	FIRSTNAME LASTNAME</a:t>
            </a:r>
          </a:p>
          <a:p>
            <a:pPr lvl="0"/>
            <a:r>
              <a:rPr lang="en-US" dirty="0"/>
              <a:t>PRESENTED BY:	FIRSTNAME LASTNAME</a:t>
            </a:r>
          </a:p>
        </p:txBody>
      </p:sp>
      <p:sp>
        <p:nvSpPr>
          <p:cNvPr id="9" name="Picture Placeholder 6"/>
          <p:cNvSpPr>
            <a:spLocks noGrp="1"/>
          </p:cNvSpPr>
          <p:nvPr>
            <p:ph type="pic" sz="quarter" idx="14" hasCustomPrompt="1"/>
          </p:nvPr>
        </p:nvSpPr>
        <p:spPr>
          <a:xfrm>
            <a:off x="6972300" y="3568526"/>
            <a:ext cx="4429125" cy="1248984"/>
          </a:xfrm>
        </p:spPr>
        <p:txBody>
          <a:bodyPr anchor="ctr" anchorCtr="0"/>
          <a:lstStyle>
            <a:lvl1pPr marL="0" indent="0" algn="ctr">
              <a:buNone/>
              <a:defRPr baseline="0">
                <a:solidFill>
                  <a:schemeClr val="tx2"/>
                </a:solidFill>
                <a:latin typeface="Lato Black" panose="020F0A02020204030203" pitchFamily="34" charset="0"/>
              </a:defRPr>
            </a:lvl1pPr>
          </a:lstStyle>
          <a:p>
            <a:r>
              <a:rPr lang="en-US" dirty="0"/>
              <a:t>Click to insert partner logo.</a:t>
            </a:r>
          </a:p>
        </p:txBody>
      </p:sp>
    </p:spTree>
    <p:extLst>
      <p:ext uri="{BB962C8B-B14F-4D97-AF65-F5344CB8AC3E}">
        <p14:creationId xmlns:p14="http://schemas.microsoft.com/office/powerpoint/2010/main" val="287096072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itl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
            <a:ext cx="12191673" cy="6857998"/>
          </a:xfrm>
          <a:prstGeom prst="rect">
            <a:avLst/>
          </a:prstGeom>
        </p:spPr>
      </p:pic>
      <p:sp>
        <p:nvSpPr>
          <p:cNvPr id="4" name="Date Placeholder 3"/>
          <p:cNvSpPr>
            <a:spLocks noGrp="1"/>
          </p:cNvSpPr>
          <p:nvPr>
            <p:ph type="dt" sz="half" idx="10"/>
          </p:nvPr>
        </p:nvSpPr>
        <p:spPr>
          <a:xfrm>
            <a:off x="9715500" y="6400800"/>
            <a:ext cx="1727200" cy="182880"/>
          </a:xfrm>
        </p:spPr>
        <p:txBody>
          <a:bodyPr/>
          <a:lstStyle/>
          <a:p>
            <a:fld id="{07F19DD1-1207-4D97-99E5-0A7CD28D6090}" type="datetime4">
              <a:rPr lang="en-US" smtClean="0">
                <a:solidFill>
                  <a:srgbClr val="A2AAAD"/>
                </a:solidFill>
              </a:rPr>
              <a:pPr/>
              <a:t>February 22, 2018</a:t>
            </a:fld>
            <a:endParaRPr lang="en-US">
              <a:solidFill>
                <a:srgbClr val="A2AAAD"/>
              </a:solidFill>
            </a:endParaRPr>
          </a:p>
        </p:txBody>
      </p:sp>
      <p:sp>
        <p:nvSpPr>
          <p:cNvPr id="5" name="Footer Placeholder 4"/>
          <p:cNvSpPr>
            <a:spLocks noGrp="1"/>
          </p:cNvSpPr>
          <p:nvPr>
            <p:ph type="ftr" sz="quarter" idx="11"/>
          </p:nvPr>
        </p:nvSpPr>
        <p:spPr>
          <a:xfrm>
            <a:off x="6972300" y="6400800"/>
            <a:ext cx="2743200" cy="182880"/>
          </a:xfrm>
        </p:spPr>
        <p:txBody>
          <a:bodyPr/>
          <a:lstStyle/>
          <a:p>
            <a:r>
              <a:rPr lang="en-US">
                <a:solidFill>
                  <a:srgbClr val="A2AAAD"/>
                </a:solidFill>
              </a:rPr>
              <a:t>©2016 Frontline Education Confidential &amp; Proprietary</a:t>
            </a:r>
          </a:p>
        </p:txBody>
      </p:sp>
      <p:sp>
        <p:nvSpPr>
          <p:cNvPr id="11" name="Text Placeholder 10"/>
          <p:cNvSpPr>
            <a:spLocks noGrp="1"/>
          </p:cNvSpPr>
          <p:nvPr>
            <p:ph type="body" sz="quarter" idx="13" hasCustomPrompt="1"/>
          </p:nvPr>
        </p:nvSpPr>
        <p:spPr>
          <a:xfrm>
            <a:off x="6972300" y="5194300"/>
            <a:ext cx="4470400" cy="1066800"/>
          </a:xfrm>
        </p:spPr>
        <p:txBody>
          <a:bodyPr>
            <a:noAutofit/>
          </a:bodyPr>
          <a:lstStyle>
            <a:lvl1pPr marL="0" indent="0">
              <a:lnSpc>
                <a:spcPts val="1500"/>
              </a:lnSpc>
              <a:buNone/>
              <a:defRPr sz="1100" spc="100" baseline="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DATE:		MONTH XX, XXXX</a:t>
            </a:r>
          </a:p>
          <a:p>
            <a:pPr lvl="0"/>
            <a:r>
              <a:rPr lang="en-US" dirty="0"/>
              <a:t>PRESENTED TO:	FIRSTNAME LASTNAME</a:t>
            </a:r>
          </a:p>
          <a:p>
            <a:pPr lvl="0"/>
            <a:r>
              <a:rPr lang="en-US" dirty="0"/>
              <a:t>PRESENTED BY:	FIRSTNAME LASTNAME</a:t>
            </a:r>
          </a:p>
        </p:txBody>
      </p:sp>
      <p:sp>
        <p:nvSpPr>
          <p:cNvPr id="9" name="Picture Placeholder 6"/>
          <p:cNvSpPr>
            <a:spLocks noGrp="1"/>
          </p:cNvSpPr>
          <p:nvPr>
            <p:ph type="pic" sz="quarter" idx="14" hasCustomPrompt="1"/>
          </p:nvPr>
        </p:nvSpPr>
        <p:spPr>
          <a:xfrm>
            <a:off x="6972300" y="3568526"/>
            <a:ext cx="4429125" cy="1248984"/>
          </a:xfrm>
        </p:spPr>
        <p:txBody>
          <a:bodyPr anchor="ctr" anchorCtr="0"/>
          <a:lstStyle>
            <a:lvl1pPr marL="0" indent="0" algn="ctr">
              <a:buNone/>
              <a:defRPr baseline="0">
                <a:solidFill>
                  <a:schemeClr val="tx2"/>
                </a:solidFill>
                <a:latin typeface="Lato Black" panose="020F0A02020204030203" pitchFamily="34" charset="0"/>
              </a:defRPr>
            </a:lvl1pPr>
          </a:lstStyle>
          <a:p>
            <a:r>
              <a:rPr lang="en-US" dirty="0"/>
              <a:t>Click to insert partner logo.</a:t>
            </a:r>
          </a:p>
        </p:txBody>
      </p:sp>
      <p:sp>
        <p:nvSpPr>
          <p:cNvPr id="10" name="Title 1"/>
          <p:cNvSpPr>
            <a:spLocks noGrp="1"/>
          </p:cNvSpPr>
          <p:nvPr>
            <p:ph type="ctrTitle" hasCustomPrompt="1"/>
          </p:nvPr>
        </p:nvSpPr>
        <p:spPr>
          <a:xfrm>
            <a:off x="731520" y="1487395"/>
            <a:ext cx="8229600" cy="1544638"/>
          </a:xfrm>
        </p:spPr>
        <p:txBody>
          <a:bodyPr anchor="t" anchorCtr="0">
            <a:noAutofit/>
          </a:bodyPr>
          <a:lstStyle>
            <a:lvl1pPr algn="l">
              <a:lnSpc>
                <a:spcPts val="5500"/>
              </a:lnSpc>
              <a:defRPr sz="5000">
                <a:solidFill>
                  <a:schemeClr val="bg2"/>
                </a:solidFill>
              </a:defRPr>
            </a:lvl1pPr>
          </a:lstStyle>
          <a:p>
            <a:r>
              <a:rPr lang="en-US" dirty="0"/>
              <a:t>Title of Presentation</a:t>
            </a:r>
            <a:br>
              <a:rPr lang="en-US" dirty="0"/>
            </a:br>
            <a:r>
              <a:rPr lang="en-US" dirty="0"/>
              <a:t>Second Line Optional</a:t>
            </a:r>
          </a:p>
        </p:txBody>
      </p:sp>
      <p:sp>
        <p:nvSpPr>
          <p:cNvPr id="18" name="Subtitle 2"/>
          <p:cNvSpPr>
            <a:spLocks noGrp="1"/>
          </p:cNvSpPr>
          <p:nvPr>
            <p:ph type="subTitle" idx="1" hasCustomPrompt="1"/>
          </p:nvPr>
        </p:nvSpPr>
        <p:spPr>
          <a:xfrm>
            <a:off x="731520" y="3114583"/>
            <a:ext cx="8229600" cy="1014412"/>
          </a:xfrm>
        </p:spPr>
        <p:txBody>
          <a:bodyPr>
            <a:noAutofit/>
          </a:bodyPr>
          <a:lstStyle>
            <a:lvl1pPr marL="0" indent="0" algn="l">
              <a:lnSpc>
                <a:spcPts val="3000"/>
              </a:lnSpc>
              <a:spcBef>
                <a:spcPts val="400"/>
              </a:spcBef>
              <a:buNone/>
              <a:defRPr sz="2800">
                <a:solidFill>
                  <a:schemeClr val="accent2"/>
                </a:solidFill>
                <a:latin typeface="Lato Light" panose="020F03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Subhead Optional</a:t>
            </a:r>
          </a:p>
          <a:p>
            <a:r>
              <a:rPr lang="en-US" dirty="0"/>
              <a:t>Second Line Optional</a:t>
            </a:r>
          </a:p>
        </p:txBody>
      </p:sp>
    </p:spTree>
    <p:extLst>
      <p:ext uri="{BB962C8B-B14F-4D97-AF65-F5344CB8AC3E}">
        <p14:creationId xmlns:p14="http://schemas.microsoft.com/office/powerpoint/2010/main" val="375264394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Title 3">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7999"/>
          </a:xfrm>
          <a:prstGeom prst="rect">
            <a:avLst/>
          </a:prstGeom>
        </p:spPr>
      </p:pic>
      <p:sp>
        <p:nvSpPr>
          <p:cNvPr id="4" name="Date Placeholder 3"/>
          <p:cNvSpPr>
            <a:spLocks noGrp="1"/>
          </p:cNvSpPr>
          <p:nvPr>
            <p:ph type="dt" sz="half" idx="10"/>
          </p:nvPr>
        </p:nvSpPr>
        <p:spPr>
          <a:xfrm>
            <a:off x="9715500" y="6400800"/>
            <a:ext cx="1727200" cy="182880"/>
          </a:xfrm>
        </p:spPr>
        <p:txBody>
          <a:bodyPr/>
          <a:lstStyle/>
          <a:p>
            <a:fld id="{07F19DD1-1207-4D97-99E5-0A7CD28D6090}" type="datetime4">
              <a:rPr lang="en-US" smtClean="0">
                <a:solidFill>
                  <a:srgbClr val="A2AAAD"/>
                </a:solidFill>
              </a:rPr>
              <a:pPr/>
              <a:t>February 22, 2018</a:t>
            </a:fld>
            <a:endParaRPr lang="en-US">
              <a:solidFill>
                <a:srgbClr val="A2AAAD"/>
              </a:solidFill>
            </a:endParaRPr>
          </a:p>
        </p:txBody>
      </p:sp>
      <p:sp>
        <p:nvSpPr>
          <p:cNvPr id="5" name="Footer Placeholder 4"/>
          <p:cNvSpPr>
            <a:spLocks noGrp="1"/>
          </p:cNvSpPr>
          <p:nvPr>
            <p:ph type="ftr" sz="quarter" idx="11"/>
          </p:nvPr>
        </p:nvSpPr>
        <p:spPr>
          <a:xfrm>
            <a:off x="6972300" y="6400800"/>
            <a:ext cx="2743200" cy="182880"/>
          </a:xfrm>
        </p:spPr>
        <p:txBody>
          <a:bodyPr/>
          <a:lstStyle/>
          <a:p>
            <a:r>
              <a:rPr lang="en-US">
                <a:solidFill>
                  <a:srgbClr val="A2AAAD"/>
                </a:solidFill>
              </a:rPr>
              <a:t>©2016 Frontline Education Confidential &amp; Proprietary</a:t>
            </a:r>
          </a:p>
        </p:txBody>
      </p:sp>
      <p:sp>
        <p:nvSpPr>
          <p:cNvPr id="11" name="Text Placeholder 10"/>
          <p:cNvSpPr>
            <a:spLocks noGrp="1"/>
          </p:cNvSpPr>
          <p:nvPr>
            <p:ph type="body" sz="quarter" idx="13" hasCustomPrompt="1"/>
          </p:nvPr>
        </p:nvSpPr>
        <p:spPr>
          <a:xfrm>
            <a:off x="6972300" y="5194300"/>
            <a:ext cx="4470400" cy="1066800"/>
          </a:xfrm>
        </p:spPr>
        <p:txBody>
          <a:bodyPr>
            <a:noAutofit/>
          </a:bodyPr>
          <a:lstStyle>
            <a:lvl1pPr marL="0" indent="0">
              <a:lnSpc>
                <a:spcPts val="1500"/>
              </a:lnSpc>
              <a:buNone/>
              <a:defRPr sz="1100" spc="100" baseline="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DATE:		MONTH XX, XXXX</a:t>
            </a:r>
          </a:p>
          <a:p>
            <a:pPr lvl="0"/>
            <a:r>
              <a:rPr lang="en-US" dirty="0"/>
              <a:t>PRESENTED TO:	FIRSTNAME LASTNAME</a:t>
            </a:r>
          </a:p>
          <a:p>
            <a:pPr lvl="0"/>
            <a:r>
              <a:rPr lang="en-US" dirty="0"/>
              <a:t>PRESENTED BY:	FIRSTNAME LASTNAME</a:t>
            </a:r>
          </a:p>
        </p:txBody>
      </p:sp>
      <p:sp>
        <p:nvSpPr>
          <p:cNvPr id="9" name="Picture Placeholder 6"/>
          <p:cNvSpPr>
            <a:spLocks noGrp="1"/>
          </p:cNvSpPr>
          <p:nvPr>
            <p:ph type="pic" sz="quarter" idx="14" hasCustomPrompt="1"/>
          </p:nvPr>
        </p:nvSpPr>
        <p:spPr>
          <a:xfrm>
            <a:off x="6972300" y="3568526"/>
            <a:ext cx="4429125" cy="1248984"/>
          </a:xfrm>
        </p:spPr>
        <p:txBody>
          <a:bodyPr anchor="ctr" anchorCtr="0"/>
          <a:lstStyle>
            <a:lvl1pPr marL="0" indent="0" algn="ctr">
              <a:buNone/>
              <a:defRPr baseline="0">
                <a:solidFill>
                  <a:schemeClr val="tx2"/>
                </a:solidFill>
                <a:latin typeface="Lato Black" panose="020F0A02020204030203" pitchFamily="34" charset="0"/>
              </a:defRPr>
            </a:lvl1pPr>
          </a:lstStyle>
          <a:p>
            <a:r>
              <a:rPr lang="en-US" dirty="0"/>
              <a:t>Click to insert partner logo.</a:t>
            </a:r>
          </a:p>
        </p:txBody>
      </p:sp>
      <p:sp>
        <p:nvSpPr>
          <p:cNvPr id="10" name="Title 1"/>
          <p:cNvSpPr>
            <a:spLocks noGrp="1"/>
          </p:cNvSpPr>
          <p:nvPr>
            <p:ph type="ctrTitle" hasCustomPrompt="1"/>
          </p:nvPr>
        </p:nvSpPr>
        <p:spPr>
          <a:xfrm>
            <a:off x="731520" y="818979"/>
            <a:ext cx="8229600" cy="1544638"/>
          </a:xfrm>
        </p:spPr>
        <p:txBody>
          <a:bodyPr anchor="t" anchorCtr="0">
            <a:noAutofit/>
          </a:bodyPr>
          <a:lstStyle>
            <a:lvl1pPr algn="l">
              <a:lnSpc>
                <a:spcPts val="5500"/>
              </a:lnSpc>
              <a:defRPr sz="5000">
                <a:solidFill>
                  <a:schemeClr val="accent3">
                    <a:lumMod val="20000"/>
                    <a:lumOff val="80000"/>
                  </a:schemeClr>
                </a:solidFill>
              </a:defRPr>
            </a:lvl1pPr>
          </a:lstStyle>
          <a:p>
            <a:r>
              <a:rPr lang="en-US" dirty="0"/>
              <a:t>Title of Presentation</a:t>
            </a:r>
            <a:br>
              <a:rPr lang="en-US" dirty="0"/>
            </a:br>
            <a:r>
              <a:rPr lang="en-US" dirty="0"/>
              <a:t>Second Line Optional</a:t>
            </a:r>
          </a:p>
        </p:txBody>
      </p:sp>
      <p:sp>
        <p:nvSpPr>
          <p:cNvPr id="12" name="Subtitle 2"/>
          <p:cNvSpPr>
            <a:spLocks noGrp="1"/>
          </p:cNvSpPr>
          <p:nvPr>
            <p:ph type="subTitle" idx="1" hasCustomPrompt="1"/>
          </p:nvPr>
        </p:nvSpPr>
        <p:spPr>
          <a:xfrm>
            <a:off x="731520" y="2446167"/>
            <a:ext cx="8229600" cy="1014412"/>
          </a:xfrm>
        </p:spPr>
        <p:txBody>
          <a:bodyPr>
            <a:noAutofit/>
          </a:bodyPr>
          <a:lstStyle>
            <a:lvl1pPr marL="0" indent="0" algn="l">
              <a:lnSpc>
                <a:spcPts val="3000"/>
              </a:lnSpc>
              <a:spcBef>
                <a:spcPts val="400"/>
              </a:spcBef>
              <a:buNone/>
              <a:defRPr sz="2800">
                <a:solidFill>
                  <a:schemeClr val="accent2"/>
                </a:solidFill>
                <a:latin typeface="Lato Light" panose="020F03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Subhead Optional</a:t>
            </a:r>
          </a:p>
          <a:p>
            <a:r>
              <a:rPr lang="en-US" dirty="0"/>
              <a:t>Second Line Optional</a:t>
            </a:r>
          </a:p>
        </p:txBody>
      </p:sp>
    </p:spTree>
    <p:extLst>
      <p:ext uri="{BB962C8B-B14F-4D97-AF65-F5344CB8AC3E}">
        <p14:creationId xmlns:p14="http://schemas.microsoft.com/office/powerpoint/2010/main" val="16309739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Title 4">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8"/>
          </a:xfrm>
          <a:prstGeom prst="rect">
            <a:avLst/>
          </a:prstGeom>
        </p:spPr>
      </p:pic>
      <p:sp>
        <p:nvSpPr>
          <p:cNvPr id="4" name="Date Placeholder 3"/>
          <p:cNvSpPr>
            <a:spLocks noGrp="1"/>
          </p:cNvSpPr>
          <p:nvPr>
            <p:ph type="dt" sz="half" idx="10"/>
          </p:nvPr>
        </p:nvSpPr>
        <p:spPr>
          <a:xfrm>
            <a:off x="9715500" y="6400800"/>
            <a:ext cx="1727200" cy="182880"/>
          </a:xfrm>
        </p:spPr>
        <p:txBody>
          <a:bodyPr/>
          <a:lstStyle/>
          <a:p>
            <a:fld id="{07F19DD1-1207-4D97-99E5-0A7CD28D6090}" type="datetime4">
              <a:rPr lang="en-US" smtClean="0">
                <a:solidFill>
                  <a:srgbClr val="A2AAAD"/>
                </a:solidFill>
              </a:rPr>
              <a:pPr/>
              <a:t>February 22, 2018</a:t>
            </a:fld>
            <a:endParaRPr lang="en-US">
              <a:solidFill>
                <a:srgbClr val="A2AAAD"/>
              </a:solidFill>
            </a:endParaRPr>
          </a:p>
        </p:txBody>
      </p:sp>
      <p:sp>
        <p:nvSpPr>
          <p:cNvPr id="5" name="Footer Placeholder 4"/>
          <p:cNvSpPr>
            <a:spLocks noGrp="1"/>
          </p:cNvSpPr>
          <p:nvPr>
            <p:ph type="ftr" sz="quarter" idx="11"/>
          </p:nvPr>
        </p:nvSpPr>
        <p:spPr>
          <a:xfrm>
            <a:off x="6972300" y="6400800"/>
            <a:ext cx="2743200" cy="182880"/>
          </a:xfrm>
        </p:spPr>
        <p:txBody>
          <a:bodyPr/>
          <a:lstStyle/>
          <a:p>
            <a:r>
              <a:rPr lang="en-US">
                <a:solidFill>
                  <a:srgbClr val="A2AAAD"/>
                </a:solidFill>
              </a:rPr>
              <a:t>©2016 Frontline Education Confidential &amp; Proprietary</a:t>
            </a:r>
          </a:p>
        </p:txBody>
      </p:sp>
      <p:sp>
        <p:nvSpPr>
          <p:cNvPr id="9" name="Picture Placeholder 6"/>
          <p:cNvSpPr>
            <a:spLocks noGrp="1"/>
          </p:cNvSpPr>
          <p:nvPr>
            <p:ph type="pic" sz="quarter" idx="14" hasCustomPrompt="1"/>
          </p:nvPr>
        </p:nvSpPr>
        <p:spPr>
          <a:xfrm>
            <a:off x="6972300" y="3568526"/>
            <a:ext cx="4429125" cy="1248984"/>
          </a:xfrm>
        </p:spPr>
        <p:txBody>
          <a:bodyPr anchor="ctr" anchorCtr="0"/>
          <a:lstStyle>
            <a:lvl1pPr marL="0" indent="0" algn="ctr">
              <a:buNone/>
              <a:defRPr baseline="0">
                <a:solidFill>
                  <a:schemeClr val="tx2"/>
                </a:solidFill>
                <a:latin typeface="Lato Black" panose="020F0A02020204030203" pitchFamily="34" charset="0"/>
              </a:defRPr>
            </a:lvl1pPr>
          </a:lstStyle>
          <a:p>
            <a:r>
              <a:rPr lang="en-US" dirty="0"/>
              <a:t>Click to insert partner logo.</a:t>
            </a:r>
          </a:p>
        </p:txBody>
      </p:sp>
      <p:sp>
        <p:nvSpPr>
          <p:cNvPr id="17" name="Title 1"/>
          <p:cNvSpPr>
            <a:spLocks noGrp="1"/>
          </p:cNvSpPr>
          <p:nvPr>
            <p:ph type="ctrTitle" hasCustomPrompt="1"/>
          </p:nvPr>
        </p:nvSpPr>
        <p:spPr>
          <a:xfrm>
            <a:off x="731520" y="691974"/>
            <a:ext cx="8229600" cy="1544638"/>
          </a:xfrm>
        </p:spPr>
        <p:txBody>
          <a:bodyPr anchor="t" anchorCtr="0">
            <a:noAutofit/>
          </a:bodyPr>
          <a:lstStyle>
            <a:lvl1pPr algn="l">
              <a:lnSpc>
                <a:spcPts val="5500"/>
              </a:lnSpc>
              <a:defRPr sz="5000">
                <a:solidFill>
                  <a:schemeClr val="accent3">
                    <a:lumMod val="20000"/>
                    <a:lumOff val="80000"/>
                  </a:schemeClr>
                </a:solidFill>
              </a:defRPr>
            </a:lvl1pPr>
          </a:lstStyle>
          <a:p>
            <a:r>
              <a:rPr lang="en-US" dirty="0"/>
              <a:t>Title of Presentation</a:t>
            </a:r>
            <a:br>
              <a:rPr lang="en-US" dirty="0"/>
            </a:br>
            <a:r>
              <a:rPr lang="en-US" dirty="0"/>
              <a:t>Second Line Optional</a:t>
            </a:r>
          </a:p>
        </p:txBody>
      </p:sp>
      <p:sp>
        <p:nvSpPr>
          <p:cNvPr id="18" name="Subtitle 2"/>
          <p:cNvSpPr>
            <a:spLocks noGrp="1"/>
          </p:cNvSpPr>
          <p:nvPr>
            <p:ph type="subTitle" idx="1" hasCustomPrompt="1"/>
          </p:nvPr>
        </p:nvSpPr>
        <p:spPr>
          <a:xfrm>
            <a:off x="731520" y="2319162"/>
            <a:ext cx="8229600" cy="1014412"/>
          </a:xfrm>
        </p:spPr>
        <p:txBody>
          <a:bodyPr>
            <a:noAutofit/>
          </a:bodyPr>
          <a:lstStyle>
            <a:lvl1pPr marL="0" indent="0" algn="l">
              <a:lnSpc>
                <a:spcPts val="3000"/>
              </a:lnSpc>
              <a:spcBef>
                <a:spcPts val="400"/>
              </a:spcBef>
              <a:buNone/>
              <a:defRPr sz="2800">
                <a:solidFill>
                  <a:schemeClr val="accent2"/>
                </a:solidFill>
                <a:latin typeface="Lato Light" panose="020F03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Subhead Optional</a:t>
            </a:r>
          </a:p>
          <a:p>
            <a:r>
              <a:rPr lang="en-US" dirty="0"/>
              <a:t>Second Line Optional</a:t>
            </a:r>
          </a:p>
        </p:txBody>
      </p:sp>
      <p:sp>
        <p:nvSpPr>
          <p:cNvPr id="19" name="Text Placeholder 10"/>
          <p:cNvSpPr>
            <a:spLocks noGrp="1"/>
          </p:cNvSpPr>
          <p:nvPr>
            <p:ph type="body" sz="quarter" idx="13" hasCustomPrompt="1"/>
          </p:nvPr>
        </p:nvSpPr>
        <p:spPr>
          <a:xfrm>
            <a:off x="6972300" y="5194300"/>
            <a:ext cx="4470400" cy="1066800"/>
          </a:xfrm>
        </p:spPr>
        <p:txBody>
          <a:bodyPr>
            <a:noAutofit/>
          </a:bodyPr>
          <a:lstStyle>
            <a:lvl1pPr marL="0" indent="0">
              <a:lnSpc>
                <a:spcPts val="1500"/>
              </a:lnSpc>
              <a:buNone/>
              <a:defRPr sz="1100" spc="100" baseline="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DATE:		MONTH XX, XXXX</a:t>
            </a:r>
          </a:p>
          <a:p>
            <a:pPr lvl="0"/>
            <a:r>
              <a:rPr lang="en-US" dirty="0"/>
              <a:t>PRESENTED TO:	FIRSTNAME LASTNAME</a:t>
            </a:r>
          </a:p>
          <a:p>
            <a:pPr lvl="0"/>
            <a:r>
              <a:rPr lang="en-US" dirty="0"/>
              <a:t>PRESENTED BY:	FIRSTNAME LASTNAME</a:t>
            </a:r>
          </a:p>
        </p:txBody>
      </p:sp>
    </p:spTree>
    <p:extLst>
      <p:ext uri="{BB962C8B-B14F-4D97-AF65-F5344CB8AC3E}">
        <p14:creationId xmlns:p14="http://schemas.microsoft.com/office/powerpoint/2010/main" val="21081072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itle 5">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8"/>
          </a:xfrm>
          <a:prstGeom prst="rect">
            <a:avLst/>
          </a:prstGeom>
        </p:spPr>
      </p:pic>
      <p:sp>
        <p:nvSpPr>
          <p:cNvPr id="4" name="Date Placeholder 3"/>
          <p:cNvSpPr>
            <a:spLocks noGrp="1"/>
          </p:cNvSpPr>
          <p:nvPr>
            <p:ph type="dt" sz="half" idx="10"/>
          </p:nvPr>
        </p:nvSpPr>
        <p:spPr>
          <a:xfrm>
            <a:off x="9715500" y="6400800"/>
            <a:ext cx="1727200" cy="182880"/>
          </a:xfrm>
        </p:spPr>
        <p:txBody>
          <a:bodyPr/>
          <a:lstStyle/>
          <a:p>
            <a:fld id="{07F19DD1-1207-4D97-99E5-0A7CD28D6090}" type="datetime4">
              <a:rPr lang="en-US" smtClean="0">
                <a:solidFill>
                  <a:srgbClr val="A2AAAD"/>
                </a:solidFill>
              </a:rPr>
              <a:pPr/>
              <a:t>February 22, 2018</a:t>
            </a:fld>
            <a:endParaRPr lang="en-US">
              <a:solidFill>
                <a:srgbClr val="A2AAAD"/>
              </a:solidFill>
            </a:endParaRPr>
          </a:p>
        </p:txBody>
      </p:sp>
      <p:sp>
        <p:nvSpPr>
          <p:cNvPr id="5" name="Footer Placeholder 4"/>
          <p:cNvSpPr>
            <a:spLocks noGrp="1"/>
          </p:cNvSpPr>
          <p:nvPr>
            <p:ph type="ftr" sz="quarter" idx="11"/>
          </p:nvPr>
        </p:nvSpPr>
        <p:spPr>
          <a:xfrm>
            <a:off x="6972300" y="6400800"/>
            <a:ext cx="2743200" cy="182880"/>
          </a:xfrm>
        </p:spPr>
        <p:txBody>
          <a:bodyPr/>
          <a:lstStyle/>
          <a:p>
            <a:r>
              <a:rPr lang="en-US">
                <a:solidFill>
                  <a:srgbClr val="A2AAAD"/>
                </a:solidFill>
              </a:rPr>
              <a:t>©2016 Frontline Education Confidential &amp; Proprietary</a:t>
            </a:r>
          </a:p>
        </p:txBody>
      </p:sp>
      <p:sp>
        <p:nvSpPr>
          <p:cNvPr id="11" name="Text Placeholder 10"/>
          <p:cNvSpPr>
            <a:spLocks noGrp="1"/>
          </p:cNvSpPr>
          <p:nvPr>
            <p:ph type="body" sz="quarter" idx="13" hasCustomPrompt="1"/>
          </p:nvPr>
        </p:nvSpPr>
        <p:spPr>
          <a:xfrm>
            <a:off x="6972300" y="5194300"/>
            <a:ext cx="4470400" cy="1066800"/>
          </a:xfrm>
        </p:spPr>
        <p:txBody>
          <a:bodyPr>
            <a:noAutofit/>
          </a:bodyPr>
          <a:lstStyle>
            <a:lvl1pPr marL="0" indent="0">
              <a:lnSpc>
                <a:spcPts val="1500"/>
              </a:lnSpc>
              <a:buNone/>
              <a:defRPr sz="1100" spc="100" baseline="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DATE:		MONTH XX, XXXX</a:t>
            </a:r>
          </a:p>
          <a:p>
            <a:pPr lvl="0"/>
            <a:r>
              <a:rPr lang="en-US" dirty="0"/>
              <a:t>PRESENTED TO:	FIRSTNAME LASTNAME</a:t>
            </a:r>
          </a:p>
          <a:p>
            <a:pPr lvl="0"/>
            <a:r>
              <a:rPr lang="en-US" dirty="0"/>
              <a:t>PRESENTED BY:	FIRSTNAME LASTNAME</a:t>
            </a:r>
          </a:p>
        </p:txBody>
      </p:sp>
      <p:sp>
        <p:nvSpPr>
          <p:cNvPr id="9" name="Picture Placeholder 6"/>
          <p:cNvSpPr>
            <a:spLocks noGrp="1"/>
          </p:cNvSpPr>
          <p:nvPr>
            <p:ph type="pic" sz="quarter" idx="14" hasCustomPrompt="1"/>
          </p:nvPr>
        </p:nvSpPr>
        <p:spPr>
          <a:xfrm>
            <a:off x="6972300" y="3568526"/>
            <a:ext cx="4429125" cy="1248984"/>
          </a:xfrm>
        </p:spPr>
        <p:txBody>
          <a:bodyPr anchor="ctr" anchorCtr="0"/>
          <a:lstStyle>
            <a:lvl1pPr marL="0" indent="0" algn="ctr">
              <a:buNone/>
              <a:defRPr baseline="0">
                <a:solidFill>
                  <a:schemeClr val="tx2"/>
                </a:solidFill>
                <a:latin typeface="Lato Black" panose="020F0A02020204030203" pitchFamily="34" charset="0"/>
              </a:defRPr>
            </a:lvl1pPr>
          </a:lstStyle>
          <a:p>
            <a:r>
              <a:rPr lang="en-US" dirty="0"/>
              <a:t>Click to insert partner logo.</a:t>
            </a:r>
          </a:p>
        </p:txBody>
      </p:sp>
      <p:sp>
        <p:nvSpPr>
          <p:cNvPr id="13" name="Title 1"/>
          <p:cNvSpPr>
            <a:spLocks noGrp="1"/>
          </p:cNvSpPr>
          <p:nvPr>
            <p:ph type="ctrTitle" hasCustomPrompt="1"/>
          </p:nvPr>
        </p:nvSpPr>
        <p:spPr>
          <a:xfrm>
            <a:off x="731520" y="1487395"/>
            <a:ext cx="8229600" cy="1544638"/>
          </a:xfrm>
        </p:spPr>
        <p:txBody>
          <a:bodyPr anchor="t" anchorCtr="0">
            <a:noAutofit/>
          </a:bodyPr>
          <a:lstStyle>
            <a:lvl1pPr algn="l">
              <a:lnSpc>
                <a:spcPts val="5500"/>
              </a:lnSpc>
              <a:defRPr sz="5000">
                <a:solidFill>
                  <a:schemeClr val="accent3">
                    <a:lumMod val="20000"/>
                    <a:lumOff val="80000"/>
                  </a:schemeClr>
                </a:solidFill>
              </a:defRPr>
            </a:lvl1pPr>
          </a:lstStyle>
          <a:p>
            <a:r>
              <a:rPr lang="en-US" dirty="0"/>
              <a:t>Title of Presentation</a:t>
            </a:r>
            <a:br>
              <a:rPr lang="en-US" dirty="0"/>
            </a:br>
            <a:r>
              <a:rPr lang="en-US" dirty="0"/>
              <a:t>Second Line Optional</a:t>
            </a:r>
          </a:p>
        </p:txBody>
      </p:sp>
      <p:sp>
        <p:nvSpPr>
          <p:cNvPr id="15" name="Subtitle 2"/>
          <p:cNvSpPr>
            <a:spLocks noGrp="1"/>
          </p:cNvSpPr>
          <p:nvPr>
            <p:ph type="subTitle" idx="1" hasCustomPrompt="1"/>
          </p:nvPr>
        </p:nvSpPr>
        <p:spPr>
          <a:xfrm>
            <a:off x="731520" y="3114583"/>
            <a:ext cx="8229600" cy="1014412"/>
          </a:xfrm>
        </p:spPr>
        <p:txBody>
          <a:bodyPr>
            <a:noAutofit/>
          </a:bodyPr>
          <a:lstStyle>
            <a:lvl1pPr marL="0" indent="0" algn="l">
              <a:lnSpc>
                <a:spcPts val="3000"/>
              </a:lnSpc>
              <a:spcBef>
                <a:spcPts val="400"/>
              </a:spcBef>
              <a:buNone/>
              <a:defRPr sz="2800">
                <a:solidFill>
                  <a:schemeClr val="accent2"/>
                </a:solidFill>
                <a:latin typeface="Lato Light" panose="020F03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Subhead Optional</a:t>
            </a:r>
          </a:p>
          <a:p>
            <a:r>
              <a:rPr lang="en-US" dirty="0"/>
              <a:t>Second Line Optional</a:t>
            </a:r>
          </a:p>
        </p:txBody>
      </p:sp>
    </p:spTree>
    <p:extLst>
      <p:ext uri="{BB962C8B-B14F-4D97-AF65-F5344CB8AC3E}">
        <p14:creationId xmlns:p14="http://schemas.microsoft.com/office/powerpoint/2010/main" val="389115623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Title 6">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
            <a:ext cx="12191671" cy="6857998"/>
          </a:xfrm>
          <a:prstGeom prst="rect">
            <a:avLst/>
          </a:prstGeom>
        </p:spPr>
      </p:pic>
      <p:sp>
        <p:nvSpPr>
          <p:cNvPr id="4" name="Date Placeholder 3"/>
          <p:cNvSpPr>
            <a:spLocks noGrp="1"/>
          </p:cNvSpPr>
          <p:nvPr>
            <p:ph type="dt" sz="half" idx="10"/>
          </p:nvPr>
        </p:nvSpPr>
        <p:spPr>
          <a:xfrm>
            <a:off x="9715500" y="6400800"/>
            <a:ext cx="1727200" cy="182880"/>
          </a:xfrm>
        </p:spPr>
        <p:txBody>
          <a:bodyPr/>
          <a:lstStyle>
            <a:lvl1pPr>
              <a:defRPr>
                <a:solidFill>
                  <a:schemeClr val="accent3">
                    <a:lumMod val="75000"/>
                  </a:schemeClr>
                </a:solidFill>
              </a:defRPr>
            </a:lvl1pPr>
          </a:lstStyle>
          <a:p>
            <a:fld id="{07F19DD1-1207-4D97-99E5-0A7CD28D6090}" type="datetime4">
              <a:rPr lang="en-US" smtClean="0">
                <a:solidFill>
                  <a:srgbClr val="A2AAAD">
                    <a:lumMod val="75000"/>
                  </a:srgbClr>
                </a:solidFill>
              </a:rPr>
              <a:pPr/>
              <a:t>February 22, 2018</a:t>
            </a:fld>
            <a:endParaRPr lang="en-US" dirty="0">
              <a:solidFill>
                <a:srgbClr val="A2AAAD">
                  <a:lumMod val="75000"/>
                </a:srgbClr>
              </a:solidFill>
            </a:endParaRPr>
          </a:p>
        </p:txBody>
      </p:sp>
      <p:sp>
        <p:nvSpPr>
          <p:cNvPr id="5" name="Footer Placeholder 4"/>
          <p:cNvSpPr>
            <a:spLocks noGrp="1"/>
          </p:cNvSpPr>
          <p:nvPr>
            <p:ph type="ftr" sz="quarter" idx="11"/>
          </p:nvPr>
        </p:nvSpPr>
        <p:spPr>
          <a:xfrm>
            <a:off x="6972300" y="6400800"/>
            <a:ext cx="2743200" cy="182880"/>
          </a:xfrm>
        </p:spPr>
        <p:txBody>
          <a:bodyPr/>
          <a:lstStyle>
            <a:lvl1pPr>
              <a:defRPr>
                <a:solidFill>
                  <a:schemeClr val="accent3">
                    <a:lumMod val="75000"/>
                  </a:schemeClr>
                </a:solidFill>
              </a:defRPr>
            </a:lvl1pPr>
          </a:lstStyle>
          <a:p>
            <a:r>
              <a:rPr lang="en-US" dirty="0">
                <a:solidFill>
                  <a:srgbClr val="A2AAAD">
                    <a:lumMod val="75000"/>
                  </a:srgbClr>
                </a:solidFill>
              </a:rPr>
              <a:t>©2016 Frontline Education Confidential &amp; Proprietary</a:t>
            </a:r>
          </a:p>
        </p:txBody>
      </p:sp>
      <p:sp>
        <p:nvSpPr>
          <p:cNvPr id="11" name="Text Placeholder 10"/>
          <p:cNvSpPr>
            <a:spLocks noGrp="1"/>
          </p:cNvSpPr>
          <p:nvPr>
            <p:ph type="body" sz="quarter" idx="13" hasCustomPrompt="1"/>
          </p:nvPr>
        </p:nvSpPr>
        <p:spPr>
          <a:xfrm>
            <a:off x="6972300" y="5194300"/>
            <a:ext cx="4470400" cy="1066800"/>
          </a:xfrm>
        </p:spPr>
        <p:txBody>
          <a:bodyPr>
            <a:noAutofit/>
          </a:bodyPr>
          <a:lstStyle>
            <a:lvl1pPr marL="0" indent="0">
              <a:lnSpc>
                <a:spcPts val="1500"/>
              </a:lnSpc>
              <a:buNone/>
              <a:defRPr sz="1100" spc="100" baseline="0">
                <a:solidFill>
                  <a:schemeClr val="accent4"/>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DATE:		MONTH XX, XXXX</a:t>
            </a:r>
          </a:p>
          <a:p>
            <a:pPr lvl="0"/>
            <a:r>
              <a:rPr lang="en-US" dirty="0"/>
              <a:t>PRESENTED TO:	FIRSTNAME LASTNAME</a:t>
            </a:r>
          </a:p>
          <a:p>
            <a:pPr lvl="0"/>
            <a:r>
              <a:rPr lang="en-US" dirty="0"/>
              <a:t>PRESENTED BY:	FIRSTNAME LASTNAME</a:t>
            </a:r>
          </a:p>
        </p:txBody>
      </p:sp>
      <p:sp>
        <p:nvSpPr>
          <p:cNvPr id="9" name="Picture Placeholder 6"/>
          <p:cNvSpPr>
            <a:spLocks noGrp="1"/>
          </p:cNvSpPr>
          <p:nvPr>
            <p:ph type="pic" sz="quarter" idx="14" hasCustomPrompt="1"/>
          </p:nvPr>
        </p:nvSpPr>
        <p:spPr>
          <a:xfrm>
            <a:off x="6972300" y="3568526"/>
            <a:ext cx="4429125" cy="1248984"/>
          </a:xfrm>
        </p:spPr>
        <p:txBody>
          <a:bodyPr anchor="ctr" anchorCtr="0"/>
          <a:lstStyle>
            <a:lvl1pPr marL="0" indent="0" algn="ctr">
              <a:buNone/>
              <a:defRPr baseline="0">
                <a:solidFill>
                  <a:schemeClr val="tx2"/>
                </a:solidFill>
                <a:latin typeface="Lato Black" panose="020F0A02020204030203" pitchFamily="34" charset="0"/>
              </a:defRPr>
            </a:lvl1pPr>
          </a:lstStyle>
          <a:p>
            <a:r>
              <a:rPr lang="en-US" dirty="0"/>
              <a:t>Click to insert partner logo.</a:t>
            </a:r>
          </a:p>
        </p:txBody>
      </p:sp>
      <p:sp>
        <p:nvSpPr>
          <p:cNvPr id="10" name="Title 1"/>
          <p:cNvSpPr>
            <a:spLocks noGrp="1"/>
          </p:cNvSpPr>
          <p:nvPr>
            <p:ph type="ctrTitle" hasCustomPrompt="1"/>
          </p:nvPr>
        </p:nvSpPr>
        <p:spPr>
          <a:xfrm>
            <a:off x="731520" y="1487395"/>
            <a:ext cx="8229600" cy="1544638"/>
          </a:xfrm>
        </p:spPr>
        <p:txBody>
          <a:bodyPr anchor="t" anchorCtr="0">
            <a:noAutofit/>
          </a:bodyPr>
          <a:lstStyle>
            <a:lvl1pPr algn="l">
              <a:lnSpc>
                <a:spcPts val="5500"/>
              </a:lnSpc>
              <a:defRPr sz="5000">
                <a:solidFill>
                  <a:schemeClr val="tx2"/>
                </a:solidFill>
              </a:defRPr>
            </a:lvl1pPr>
          </a:lstStyle>
          <a:p>
            <a:r>
              <a:rPr lang="en-US" dirty="0"/>
              <a:t>Title of Presentation</a:t>
            </a:r>
            <a:br>
              <a:rPr lang="en-US" dirty="0"/>
            </a:br>
            <a:r>
              <a:rPr lang="en-US" dirty="0"/>
              <a:t>Second Line Optional</a:t>
            </a:r>
          </a:p>
        </p:txBody>
      </p:sp>
      <p:sp>
        <p:nvSpPr>
          <p:cNvPr id="12" name="Subtitle 2"/>
          <p:cNvSpPr>
            <a:spLocks noGrp="1"/>
          </p:cNvSpPr>
          <p:nvPr>
            <p:ph type="subTitle" idx="1" hasCustomPrompt="1"/>
          </p:nvPr>
        </p:nvSpPr>
        <p:spPr>
          <a:xfrm>
            <a:off x="731520" y="3114583"/>
            <a:ext cx="8229600" cy="1014412"/>
          </a:xfrm>
        </p:spPr>
        <p:txBody>
          <a:bodyPr>
            <a:noAutofit/>
          </a:bodyPr>
          <a:lstStyle>
            <a:lvl1pPr marL="0" indent="0" algn="l">
              <a:lnSpc>
                <a:spcPts val="3000"/>
              </a:lnSpc>
              <a:spcBef>
                <a:spcPts val="400"/>
              </a:spcBef>
              <a:buNone/>
              <a:defRPr sz="2800">
                <a:solidFill>
                  <a:schemeClr val="accent2">
                    <a:lumMod val="50000"/>
                  </a:schemeClr>
                </a:solidFill>
                <a:latin typeface="Lato Light" panose="020F03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Subhead Optional</a:t>
            </a:r>
          </a:p>
          <a:p>
            <a:r>
              <a:rPr lang="en-US" dirty="0"/>
              <a:t>Second Line Optional</a:t>
            </a:r>
          </a:p>
        </p:txBody>
      </p:sp>
    </p:spTree>
    <p:extLst>
      <p:ext uri="{BB962C8B-B14F-4D97-AF65-F5344CB8AC3E}">
        <p14:creationId xmlns:p14="http://schemas.microsoft.com/office/powerpoint/2010/main" val="66604614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Title 7">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
            <a:ext cx="12191671" cy="6857998"/>
          </a:xfrm>
          <a:prstGeom prst="rect">
            <a:avLst/>
          </a:prstGeom>
        </p:spPr>
      </p:pic>
      <p:sp>
        <p:nvSpPr>
          <p:cNvPr id="4" name="Date Placeholder 3"/>
          <p:cNvSpPr>
            <a:spLocks noGrp="1"/>
          </p:cNvSpPr>
          <p:nvPr>
            <p:ph type="dt" sz="half" idx="10"/>
          </p:nvPr>
        </p:nvSpPr>
        <p:spPr>
          <a:xfrm>
            <a:off x="9715500" y="6400800"/>
            <a:ext cx="1727200" cy="182880"/>
          </a:xfrm>
        </p:spPr>
        <p:txBody>
          <a:bodyPr/>
          <a:lstStyle/>
          <a:p>
            <a:fld id="{07F19DD1-1207-4D97-99E5-0A7CD28D6090}" type="datetime4">
              <a:rPr lang="en-US" smtClean="0">
                <a:solidFill>
                  <a:srgbClr val="A2AAAD"/>
                </a:solidFill>
              </a:rPr>
              <a:pPr/>
              <a:t>February 22, 2018</a:t>
            </a:fld>
            <a:endParaRPr lang="en-US">
              <a:solidFill>
                <a:srgbClr val="A2AAAD"/>
              </a:solidFill>
            </a:endParaRPr>
          </a:p>
        </p:txBody>
      </p:sp>
      <p:sp>
        <p:nvSpPr>
          <p:cNvPr id="5" name="Footer Placeholder 4"/>
          <p:cNvSpPr>
            <a:spLocks noGrp="1"/>
          </p:cNvSpPr>
          <p:nvPr>
            <p:ph type="ftr" sz="quarter" idx="11"/>
          </p:nvPr>
        </p:nvSpPr>
        <p:spPr>
          <a:xfrm>
            <a:off x="6972300" y="6400800"/>
            <a:ext cx="2743200" cy="182880"/>
          </a:xfrm>
        </p:spPr>
        <p:txBody>
          <a:bodyPr/>
          <a:lstStyle/>
          <a:p>
            <a:r>
              <a:rPr lang="en-US">
                <a:solidFill>
                  <a:srgbClr val="A2AAAD"/>
                </a:solidFill>
              </a:rPr>
              <a:t>©2016 Frontline Education Confidential &amp; Proprietary</a:t>
            </a:r>
          </a:p>
        </p:txBody>
      </p:sp>
      <p:sp>
        <p:nvSpPr>
          <p:cNvPr id="11" name="Text Placeholder 10"/>
          <p:cNvSpPr>
            <a:spLocks noGrp="1"/>
          </p:cNvSpPr>
          <p:nvPr>
            <p:ph type="body" sz="quarter" idx="13" hasCustomPrompt="1"/>
          </p:nvPr>
        </p:nvSpPr>
        <p:spPr>
          <a:xfrm>
            <a:off x="6972300" y="5194300"/>
            <a:ext cx="4470400" cy="1066800"/>
          </a:xfrm>
        </p:spPr>
        <p:txBody>
          <a:bodyPr>
            <a:noAutofit/>
          </a:bodyPr>
          <a:lstStyle>
            <a:lvl1pPr marL="0" indent="0">
              <a:lnSpc>
                <a:spcPts val="1500"/>
              </a:lnSpc>
              <a:buNone/>
              <a:defRPr sz="1100" spc="100" baseline="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DATE:		MONTH XX, XXXX</a:t>
            </a:r>
          </a:p>
          <a:p>
            <a:pPr lvl="0"/>
            <a:r>
              <a:rPr lang="en-US" dirty="0"/>
              <a:t>PRESENTED TO:	FIRSTNAME LASTNAME</a:t>
            </a:r>
          </a:p>
          <a:p>
            <a:pPr lvl="0"/>
            <a:r>
              <a:rPr lang="en-US" dirty="0"/>
              <a:t>PRESENTED BY:	FIRSTNAME LASTNAME</a:t>
            </a:r>
          </a:p>
        </p:txBody>
      </p:sp>
      <p:sp>
        <p:nvSpPr>
          <p:cNvPr id="9" name="Picture Placeholder 6"/>
          <p:cNvSpPr>
            <a:spLocks noGrp="1"/>
          </p:cNvSpPr>
          <p:nvPr>
            <p:ph type="pic" sz="quarter" idx="14" hasCustomPrompt="1"/>
          </p:nvPr>
        </p:nvSpPr>
        <p:spPr>
          <a:xfrm>
            <a:off x="6972300" y="3568526"/>
            <a:ext cx="4429125" cy="1248984"/>
          </a:xfrm>
        </p:spPr>
        <p:txBody>
          <a:bodyPr anchor="ctr" anchorCtr="0"/>
          <a:lstStyle>
            <a:lvl1pPr marL="0" indent="0" algn="ctr">
              <a:buNone/>
              <a:defRPr baseline="0">
                <a:solidFill>
                  <a:schemeClr val="tx2"/>
                </a:solidFill>
                <a:latin typeface="Lato Black" panose="020F0A02020204030203" pitchFamily="34" charset="0"/>
              </a:defRPr>
            </a:lvl1pPr>
          </a:lstStyle>
          <a:p>
            <a:r>
              <a:rPr lang="en-US" dirty="0"/>
              <a:t>Click to insert partner logo.</a:t>
            </a:r>
          </a:p>
        </p:txBody>
      </p:sp>
      <p:sp>
        <p:nvSpPr>
          <p:cNvPr id="10" name="Title 1"/>
          <p:cNvSpPr>
            <a:spLocks noGrp="1"/>
          </p:cNvSpPr>
          <p:nvPr>
            <p:ph type="ctrTitle" hasCustomPrompt="1"/>
          </p:nvPr>
        </p:nvSpPr>
        <p:spPr>
          <a:xfrm>
            <a:off x="731520" y="1487395"/>
            <a:ext cx="8229600" cy="1544638"/>
          </a:xfrm>
        </p:spPr>
        <p:txBody>
          <a:bodyPr anchor="t" anchorCtr="0">
            <a:noAutofit/>
          </a:bodyPr>
          <a:lstStyle>
            <a:lvl1pPr algn="l">
              <a:lnSpc>
                <a:spcPts val="5500"/>
              </a:lnSpc>
              <a:defRPr sz="5000">
                <a:solidFill>
                  <a:schemeClr val="bg2"/>
                </a:solidFill>
              </a:defRPr>
            </a:lvl1pPr>
          </a:lstStyle>
          <a:p>
            <a:r>
              <a:rPr lang="en-US" dirty="0"/>
              <a:t>Title of Presentation</a:t>
            </a:r>
            <a:br>
              <a:rPr lang="en-US" dirty="0"/>
            </a:br>
            <a:r>
              <a:rPr lang="en-US" dirty="0"/>
              <a:t>Second Line Optional</a:t>
            </a:r>
          </a:p>
        </p:txBody>
      </p:sp>
      <p:sp>
        <p:nvSpPr>
          <p:cNvPr id="18" name="Subtitle 2"/>
          <p:cNvSpPr>
            <a:spLocks noGrp="1"/>
          </p:cNvSpPr>
          <p:nvPr>
            <p:ph type="subTitle" idx="1" hasCustomPrompt="1"/>
          </p:nvPr>
        </p:nvSpPr>
        <p:spPr>
          <a:xfrm>
            <a:off x="731520" y="3114583"/>
            <a:ext cx="8229600" cy="1014412"/>
          </a:xfrm>
        </p:spPr>
        <p:txBody>
          <a:bodyPr>
            <a:noAutofit/>
          </a:bodyPr>
          <a:lstStyle>
            <a:lvl1pPr marL="0" indent="0" algn="l">
              <a:lnSpc>
                <a:spcPts val="3000"/>
              </a:lnSpc>
              <a:spcBef>
                <a:spcPts val="400"/>
              </a:spcBef>
              <a:buNone/>
              <a:defRPr sz="2800">
                <a:solidFill>
                  <a:schemeClr val="accent2"/>
                </a:solidFill>
                <a:latin typeface="Lato Light" panose="020F03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Subhead Optional</a:t>
            </a:r>
          </a:p>
          <a:p>
            <a:r>
              <a:rPr lang="en-US" dirty="0"/>
              <a:t>Second Line Optional</a:t>
            </a:r>
          </a:p>
        </p:txBody>
      </p:sp>
    </p:spTree>
    <p:extLst>
      <p:ext uri="{BB962C8B-B14F-4D97-AF65-F5344CB8AC3E}">
        <p14:creationId xmlns:p14="http://schemas.microsoft.com/office/powerpoint/2010/main" val="92471235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Agenda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3" name="Date Placeholder 2"/>
          <p:cNvSpPr>
            <a:spLocks noGrp="1"/>
          </p:cNvSpPr>
          <p:nvPr>
            <p:ph type="dt" sz="half" idx="10"/>
          </p:nvPr>
        </p:nvSpPr>
        <p:spPr>
          <a:xfrm>
            <a:off x="3474720" y="6400800"/>
            <a:ext cx="2438400" cy="182880"/>
          </a:xfrm>
        </p:spPr>
        <p:txBody>
          <a:bodyPr/>
          <a:lstStyle/>
          <a:p>
            <a:fld id="{D3A507BA-A8E0-4496-A1BB-EDDDBD1CC706}" type="datetime4">
              <a:rPr lang="en-US" smtClean="0">
                <a:solidFill>
                  <a:srgbClr val="A2AAAD"/>
                </a:solidFill>
              </a:rPr>
              <a:pPr/>
              <a:t>February 22, 2018</a:t>
            </a:fld>
            <a:endParaRPr lang="en-US" dirty="0">
              <a:solidFill>
                <a:srgbClr val="A2AAAD"/>
              </a:solidFill>
            </a:endParaRPr>
          </a:p>
        </p:txBody>
      </p:sp>
      <p:sp>
        <p:nvSpPr>
          <p:cNvPr id="4" name="Footer Placeholder 3"/>
          <p:cNvSpPr>
            <a:spLocks noGrp="1"/>
          </p:cNvSpPr>
          <p:nvPr>
            <p:ph type="ftr" sz="quarter" idx="11"/>
          </p:nvPr>
        </p:nvSpPr>
        <p:spPr>
          <a:xfrm>
            <a:off x="731520" y="6400800"/>
            <a:ext cx="2743200" cy="182880"/>
          </a:xfrm>
        </p:spPr>
        <p:txBody>
          <a:bodyPr/>
          <a:lstStyle/>
          <a:p>
            <a:r>
              <a:rPr lang="en-US" dirty="0">
                <a:solidFill>
                  <a:srgbClr val="A2AAAD"/>
                </a:solidFill>
              </a:rPr>
              <a:t>©2016 Frontline Education Confidential &amp; Proprietary</a:t>
            </a:r>
          </a:p>
        </p:txBody>
      </p:sp>
      <p:sp>
        <p:nvSpPr>
          <p:cNvPr id="9" name="TextBox 8"/>
          <p:cNvSpPr txBox="1"/>
          <p:nvPr userDrawn="1"/>
        </p:nvSpPr>
        <p:spPr>
          <a:xfrm>
            <a:off x="731520" y="914400"/>
            <a:ext cx="3162300" cy="797654"/>
          </a:xfrm>
          <a:prstGeom prst="rect">
            <a:avLst/>
          </a:prstGeom>
        </p:spPr>
        <p:txBody>
          <a:bodyPr vert="horz" lIns="0" tIns="0" rIns="0" bIns="0" rtlCol="0" anchor="t" anchorCtr="0">
            <a:normAutofit/>
          </a:bodyPr>
          <a:lstStyle>
            <a:lvl1pPr>
              <a:lnSpc>
                <a:spcPts val="5500"/>
              </a:lnSpc>
              <a:spcBef>
                <a:spcPct val="0"/>
              </a:spcBef>
              <a:buNone/>
              <a:defRPr sz="5000" baseline="0">
                <a:solidFill>
                  <a:schemeClr val="tx2"/>
                </a:solidFill>
                <a:latin typeface="Karbon Slab Stencil" pitchFamily="50" charset="0"/>
                <a:ea typeface="+mj-ea"/>
                <a:cs typeface="+mj-cs"/>
              </a:defRPr>
            </a:lvl1pPr>
          </a:lstStyle>
          <a:p>
            <a:r>
              <a:rPr lang="en-US" dirty="0">
                <a:solidFill>
                  <a:srgbClr val="7A4183"/>
                </a:solidFill>
              </a:rPr>
              <a:t>Agenda</a:t>
            </a:r>
          </a:p>
        </p:txBody>
      </p:sp>
      <p:sp>
        <p:nvSpPr>
          <p:cNvPr id="11" name="Text Placeholder 10"/>
          <p:cNvSpPr>
            <a:spLocks noGrp="1"/>
          </p:cNvSpPr>
          <p:nvPr>
            <p:ph type="body" sz="quarter" idx="13" hasCustomPrompt="1"/>
          </p:nvPr>
        </p:nvSpPr>
        <p:spPr>
          <a:xfrm>
            <a:off x="5296829" y="1206500"/>
            <a:ext cx="6133171" cy="4711700"/>
          </a:xfrm>
        </p:spPr>
        <p:txBody>
          <a:bodyPr>
            <a:noAutofit/>
          </a:bodyPr>
          <a:lstStyle>
            <a:lvl1pPr marL="0" marR="0" indent="0" algn="l" defTabSz="914400" rtl="0" eaLnBrk="1" fontAlgn="auto" latinLnBrk="0" hangingPunct="1">
              <a:lnSpc>
                <a:spcPts val="2500"/>
              </a:lnSpc>
              <a:spcBef>
                <a:spcPts val="0"/>
              </a:spcBef>
              <a:spcAft>
                <a:spcPts val="0"/>
              </a:spcAft>
              <a:buClr>
                <a:schemeClr val="bg2"/>
              </a:buClr>
              <a:buSzTx/>
              <a:buFont typeface="Arial" panose="020B0604020202020204" pitchFamily="34" charset="0"/>
              <a:buNone/>
              <a:tabLst/>
              <a:defRPr sz="2500" baseline="0">
                <a:latin typeface="Lato Light" panose="020F0302020204030203" pitchFamily="34" charset="0"/>
              </a:defRPr>
            </a:lvl1pPr>
            <a:lvl2pPr marL="0" indent="0">
              <a:lnSpc>
                <a:spcPts val="2500"/>
              </a:lnSpc>
              <a:spcBef>
                <a:spcPts val="0"/>
              </a:spcBef>
              <a:spcAft>
                <a:spcPts val="0"/>
              </a:spcAft>
              <a:buNone/>
              <a:defRPr lang="en-US" sz="2500" i="1" kern="1200" dirty="0" smtClean="0">
                <a:solidFill>
                  <a:schemeClr val="tx1"/>
                </a:solidFill>
                <a:latin typeface="Lato Light" panose="020F0302020204030203" pitchFamily="34" charset="0"/>
                <a:ea typeface="+mn-ea"/>
                <a:cs typeface="+mn-cs"/>
              </a:defRPr>
            </a:lvl2pPr>
            <a:lvl3pPr marL="914400" indent="0">
              <a:buNone/>
              <a:defRPr>
                <a:latin typeface="Lato Light" panose="020F0302020204030203" pitchFamily="34" charset="0"/>
              </a:defRPr>
            </a:lvl3pPr>
            <a:lvl4pPr marL="1371600" indent="0">
              <a:buNone/>
              <a:defRPr>
                <a:latin typeface="Lato Light" panose="020F0302020204030203" pitchFamily="34" charset="0"/>
              </a:defRPr>
            </a:lvl4pPr>
            <a:lvl5pPr marL="1828800" indent="0">
              <a:buNone/>
              <a:defRPr>
                <a:latin typeface="Lato Light" panose="020F0302020204030203" pitchFamily="34" charset="0"/>
              </a:defRPr>
            </a:lvl5pPr>
          </a:lstStyle>
          <a:p>
            <a:pPr lvl="0"/>
            <a:r>
              <a:rPr lang="en-US" dirty="0"/>
              <a:t>Section Title One</a:t>
            </a:r>
          </a:p>
          <a:p>
            <a:pPr lvl="1"/>
            <a:endParaRPr lang="en-US" dirty="0"/>
          </a:p>
          <a:p>
            <a:pPr lvl="0"/>
            <a:r>
              <a:rPr lang="en-US" dirty="0"/>
              <a:t>Section Title Two</a:t>
            </a:r>
          </a:p>
          <a:p>
            <a:pPr lvl="1"/>
            <a:endParaRPr lang="en-US" dirty="0"/>
          </a:p>
          <a:p>
            <a:pPr lvl="0"/>
            <a:r>
              <a:rPr lang="en-US" dirty="0"/>
              <a:t>Section Title Three</a:t>
            </a:r>
          </a:p>
          <a:p>
            <a:pPr lvl="1"/>
            <a:endParaRPr lang="en-US" dirty="0"/>
          </a:p>
          <a:p>
            <a:pPr lvl="0"/>
            <a:r>
              <a:rPr lang="en-US" dirty="0"/>
              <a:t>Section Title Four</a:t>
            </a:r>
          </a:p>
          <a:p>
            <a:pPr lvl="1"/>
            <a:endParaRPr lang="en-US" dirty="0"/>
          </a:p>
          <a:p>
            <a:pPr lvl="0"/>
            <a:r>
              <a:rPr lang="en-US" dirty="0"/>
              <a:t>Section Title Five</a:t>
            </a:r>
          </a:p>
          <a:p>
            <a:pPr lvl="0"/>
            <a:endParaRPr lang="en-US" dirty="0"/>
          </a:p>
          <a:p>
            <a:pPr lvl="0"/>
            <a:r>
              <a:rPr lang="en-US" dirty="0"/>
              <a:t>Section Title Six</a:t>
            </a:r>
          </a:p>
          <a:p>
            <a:pPr lvl="1"/>
            <a:endParaRPr lang="en-US" dirty="0"/>
          </a:p>
          <a:p>
            <a:pPr lvl="0"/>
            <a:r>
              <a:rPr lang="en-US" dirty="0"/>
              <a:t>Section Title Seven</a:t>
            </a:r>
          </a:p>
          <a:p>
            <a:pPr lvl="1"/>
            <a:endParaRPr lang="en-US" dirty="0"/>
          </a:p>
          <a:p>
            <a:pPr lvl="0"/>
            <a:r>
              <a:rPr lang="en-US" dirty="0"/>
              <a:t>Section Title Eight</a:t>
            </a:r>
          </a:p>
        </p:txBody>
      </p:sp>
      <p:sp>
        <p:nvSpPr>
          <p:cNvPr id="26" name="Text Placeholder 6"/>
          <p:cNvSpPr>
            <a:spLocks noGrp="1"/>
          </p:cNvSpPr>
          <p:nvPr>
            <p:ph type="body" sz="quarter" idx="25" hasCustomPrompt="1"/>
          </p:nvPr>
        </p:nvSpPr>
        <p:spPr>
          <a:xfrm>
            <a:off x="4525136" y="1115322"/>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pitchFamily="50" charset="0"/>
                <a:ea typeface="+mn-ea"/>
                <a:cs typeface="+mn-cs"/>
              </a:defRPr>
            </a:lvl1pPr>
          </a:lstStyle>
          <a:p>
            <a:pPr lvl="0"/>
            <a:r>
              <a:rPr lang="en-US" dirty="0"/>
              <a:t>01</a:t>
            </a:r>
          </a:p>
        </p:txBody>
      </p:sp>
      <p:sp>
        <p:nvSpPr>
          <p:cNvPr id="27" name="Text Placeholder 6"/>
          <p:cNvSpPr>
            <a:spLocks noGrp="1"/>
          </p:cNvSpPr>
          <p:nvPr>
            <p:ph type="body" sz="quarter" idx="26" hasCustomPrompt="1"/>
          </p:nvPr>
        </p:nvSpPr>
        <p:spPr>
          <a:xfrm>
            <a:off x="4525136" y="3660358"/>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pitchFamily="50" charset="0"/>
                <a:ea typeface="+mn-ea"/>
                <a:cs typeface="+mn-cs"/>
              </a:defRPr>
            </a:lvl1pPr>
          </a:lstStyle>
          <a:p>
            <a:pPr lvl="0"/>
            <a:r>
              <a:rPr lang="en-US" dirty="0"/>
              <a:t>05</a:t>
            </a:r>
          </a:p>
        </p:txBody>
      </p:sp>
      <p:sp>
        <p:nvSpPr>
          <p:cNvPr id="28" name="Text Placeholder 6"/>
          <p:cNvSpPr>
            <a:spLocks noGrp="1"/>
          </p:cNvSpPr>
          <p:nvPr>
            <p:ph type="body" sz="quarter" idx="27" hasCustomPrompt="1"/>
          </p:nvPr>
        </p:nvSpPr>
        <p:spPr>
          <a:xfrm>
            <a:off x="4525136" y="3024099"/>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pitchFamily="50" charset="0"/>
                <a:ea typeface="+mn-ea"/>
                <a:cs typeface="+mn-cs"/>
              </a:defRPr>
            </a:lvl1pPr>
          </a:lstStyle>
          <a:p>
            <a:pPr lvl="0"/>
            <a:r>
              <a:rPr lang="en-US" dirty="0"/>
              <a:t>04</a:t>
            </a:r>
          </a:p>
        </p:txBody>
      </p:sp>
      <p:sp>
        <p:nvSpPr>
          <p:cNvPr id="29" name="Text Placeholder 6"/>
          <p:cNvSpPr>
            <a:spLocks noGrp="1"/>
          </p:cNvSpPr>
          <p:nvPr>
            <p:ph type="body" sz="quarter" idx="28" hasCustomPrompt="1"/>
          </p:nvPr>
        </p:nvSpPr>
        <p:spPr>
          <a:xfrm>
            <a:off x="4525136" y="2387840"/>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pitchFamily="50" charset="0"/>
                <a:ea typeface="+mn-ea"/>
                <a:cs typeface="+mn-cs"/>
              </a:defRPr>
            </a:lvl1pPr>
          </a:lstStyle>
          <a:p>
            <a:pPr lvl="0"/>
            <a:r>
              <a:rPr lang="en-US" dirty="0"/>
              <a:t>03</a:t>
            </a:r>
          </a:p>
        </p:txBody>
      </p:sp>
      <p:sp>
        <p:nvSpPr>
          <p:cNvPr id="30" name="Text Placeholder 6"/>
          <p:cNvSpPr>
            <a:spLocks noGrp="1"/>
          </p:cNvSpPr>
          <p:nvPr>
            <p:ph type="body" sz="quarter" idx="29" hasCustomPrompt="1"/>
          </p:nvPr>
        </p:nvSpPr>
        <p:spPr>
          <a:xfrm>
            <a:off x="4525136" y="1751581"/>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pitchFamily="50" charset="0"/>
                <a:ea typeface="+mn-ea"/>
                <a:cs typeface="+mn-cs"/>
              </a:defRPr>
            </a:lvl1pPr>
          </a:lstStyle>
          <a:p>
            <a:pPr lvl="0"/>
            <a:r>
              <a:rPr lang="en-US" dirty="0"/>
              <a:t>02</a:t>
            </a:r>
          </a:p>
        </p:txBody>
      </p:sp>
      <p:sp>
        <p:nvSpPr>
          <p:cNvPr id="32" name="Text Placeholder 6"/>
          <p:cNvSpPr>
            <a:spLocks noGrp="1"/>
          </p:cNvSpPr>
          <p:nvPr>
            <p:ph type="body" sz="quarter" idx="30" hasCustomPrompt="1"/>
          </p:nvPr>
        </p:nvSpPr>
        <p:spPr>
          <a:xfrm>
            <a:off x="4525136" y="5569134"/>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pitchFamily="50" charset="0"/>
                <a:ea typeface="+mn-ea"/>
                <a:cs typeface="+mn-cs"/>
              </a:defRPr>
            </a:lvl1pPr>
          </a:lstStyle>
          <a:p>
            <a:pPr lvl="0"/>
            <a:r>
              <a:rPr lang="en-US" dirty="0"/>
              <a:t>08</a:t>
            </a:r>
          </a:p>
        </p:txBody>
      </p:sp>
      <p:sp>
        <p:nvSpPr>
          <p:cNvPr id="33" name="Text Placeholder 6"/>
          <p:cNvSpPr>
            <a:spLocks noGrp="1"/>
          </p:cNvSpPr>
          <p:nvPr>
            <p:ph type="body" sz="quarter" idx="31" hasCustomPrompt="1"/>
          </p:nvPr>
        </p:nvSpPr>
        <p:spPr>
          <a:xfrm>
            <a:off x="4525136" y="4932876"/>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pitchFamily="50" charset="0"/>
                <a:ea typeface="+mn-ea"/>
                <a:cs typeface="+mn-cs"/>
              </a:defRPr>
            </a:lvl1pPr>
          </a:lstStyle>
          <a:p>
            <a:pPr lvl="0"/>
            <a:r>
              <a:rPr lang="en-US" dirty="0"/>
              <a:t>07</a:t>
            </a:r>
          </a:p>
        </p:txBody>
      </p:sp>
      <p:sp>
        <p:nvSpPr>
          <p:cNvPr id="34" name="Text Placeholder 6"/>
          <p:cNvSpPr>
            <a:spLocks noGrp="1"/>
          </p:cNvSpPr>
          <p:nvPr>
            <p:ph type="body" sz="quarter" idx="32" hasCustomPrompt="1"/>
          </p:nvPr>
        </p:nvSpPr>
        <p:spPr>
          <a:xfrm>
            <a:off x="4525136" y="4296617"/>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pitchFamily="50" charset="0"/>
                <a:ea typeface="+mn-ea"/>
                <a:cs typeface="+mn-cs"/>
              </a:defRPr>
            </a:lvl1pPr>
          </a:lstStyle>
          <a:p>
            <a:pPr lvl="0"/>
            <a:r>
              <a:rPr lang="en-US" dirty="0"/>
              <a:t>06</a:t>
            </a:r>
          </a:p>
        </p:txBody>
      </p:sp>
      <p:sp>
        <p:nvSpPr>
          <p:cNvPr id="16"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solidFill>
                  <a:srgbClr val="A2AAAD"/>
                </a:solidFill>
              </a:rPr>
              <a:pPr/>
              <a:t>‹#›</a:t>
            </a:fld>
            <a:endParaRPr lang="en-US">
              <a:solidFill>
                <a:srgbClr val="A2AAAD"/>
              </a:solidFill>
            </a:endParaRPr>
          </a:p>
        </p:txBody>
      </p:sp>
    </p:spTree>
    <p:extLst>
      <p:ext uri="{BB962C8B-B14F-4D97-AF65-F5344CB8AC3E}">
        <p14:creationId xmlns:p14="http://schemas.microsoft.com/office/powerpoint/2010/main" val="37325964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Agenda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3" name="Date Placeholder 2"/>
          <p:cNvSpPr>
            <a:spLocks noGrp="1"/>
          </p:cNvSpPr>
          <p:nvPr>
            <p:ph type="dt" sz="half" idx="10"/>
          </p:nvPr>
        </p:nvSpPr>
        <p:spPr>
          <a:xfrm>
            <a:off x="3474720" y="6400800"/>
            <a:ext cx="2438400" cy="182880"/>
          </a:xfrm>
        </p:spPr>
        <p:txBody>
          <a:bodyPr/>
          <a:lstStyle/>
          <a:p>
            <a:fld id="{D3A507BA-A8E0-4496-A1BB-EDDDBD1CC706}" type="datetime4">
              <a:rPr lang="en-US" smtClean="0">
                <a:solidFill>
                  <a:srgbClr val="A2AAAD"/>
                </a:solidFill>
              </a:rPr>
              <a:pPr/>
              <a:t>February 22, 2018</a:t>
            </a:fld>
            <a:endParaRPr lang="en-US" dirty="0">
              <a:solidFill>
                <a:srgbClr val="A2AAAD"/>
              </a:solidFill>
            </a:endParaRPr>
          </a:p>
        </p:txBody>
      </p:sp>
      <p:sp>
        <p:nvSpPr>
          <p:cNvPr id="4" name="Footer Placeholder 3"/>
          <p:cNvSpPr>
            <a:spLocks noGrp="1"/>
          </p:cNvSpPr>
          <p:nvPr>
            <p:ph type="ftr" sz="quarter" idx="11"/>
          </p:nvPr>
        </p:nvSpPr>
        <p:spPr>
          <a:xfrm>
            <a:off x="731520" y="6400800"/>
            <a:ext cx="2743200" cy="182880"/>
          </a:xfrm>
        </p:spPr>
        <p:txBody>
          <a:bodyPr/>
          <a:lstStyle/>
          <a:p>
            <a:r>
              <a:rPr lang="en-US" dirty="0">
                <a:solidFill>
                  <a:srgbClr val="A2AAAD"/>
                </a:solidFill>
              </a:rPr>
              <a:t>©2016 Frontline Education Confidential &amp; Proprietary</a:t>
            </a:r>
          </a:p>
        </p:txBody>
      </p:sp>
      <p:sp>
        <p:nvSpPr>
          <p:cNvPr id="5"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solidFill>
                  <a:srgbClr val="A2AAAD"/>
                </a:solidFill>
              </a:rPr>
              <a:pPr/>
              <a:t>‹#›</a:t>
            </a:fld>
            <a:endParaRPr lang="en-US">
              <a:solidFill>
                <a:srgbClr val="A2AAAD"/>
              </a:solidFill>
            </a:endParaRPr>
          </a:p>
        </p:txBody>
      </p:sp>
      <p:sp>
        <p:nvSpPr>
          <p:cNvPr id="9" name="TextBox 8"/>
          <p:cNvSpPr txBox="1"/>
          <p:nvPr userDrawn="1"/>
        </p:nvSpPr>
        <p:spPr>
          <a:xfrm>
            <a:off x="731520" y="914400"/>
            <a:ext cx="3162300" cy="797654"/>
          </a:xfrm>
          <a:prstGeom prst="rect">
            <a:avLst/>
          </a:prstGeom>
        </p:spPr>
        <p:txBody>
          <a:bodyPr vert="horz" lIns="0" tIns="0" rIns="0" bIns="0" rtlCol="0" anchor="t" anchorCtr="0">
            <a:normAutofit/>
          </a:bodyPr>
          <a:lstStyle>
            <a:lvl1pPr>
              <a:lnSpc>
                <a:spcPts val="5500"/>
              </a:lnSpc>
              <a:spcBef>
                <a:spcPct val="0"/>
              </a:spcBef>
              <a:buNone/>
              <a:defRPr sz="5000" baseline="0">
                <a:solidFill>
                  <a:schemeClr val="tx2"/>
                </a:solidFill>
                <a:latin typeface="Karbon Slab Stencil" pitchFamily="50" charset="0"/>
                <a:ea typeface="+mj-ea"/>
                <a:cs typeface="+mj-cs"/>
              </a:defRPr>
            </a:lvl1pPr>
          </a:lstStyle>
          <a:p>
            <a:r>
              <a:rPr lang="en-US" dirty="0">
                <a:solidFill>
                  <a:srgbClr val="7A4183"/>
                </a:solidFill>
              </a:rPr>
              <a:t>Agenda</a:t>
            </a:r>
          </a:p>
        </p:txBody>
      </p:sp>
      <p:sp>
        <p:nvSpPr>
          <p:cNvPr id="11" name="Text Placeholder 10"/>
          <p:cNvSpPr>
            <a:spLocks noGrp="1"/>
          </p:cNvSpPr>
          <p:nvPr>
            <p:ph type="body" sz="quarter" idx="13" hasCustomPrompt="1"/>
          </p:nvPr>
        </p:nvSpPr>
        <p:spPr>
          <a:xfrm>
            <a:off x="5296829" y="1206500"/>
            <a:ext cx="6133171" cy="4711700"/>
          </a:xfrm>
        </p:spPr>
        <p:txBody>
          <a:bodyPr/>
          <a:lstStyle>
            <a:lvl1pPr marL="0" marR="0" indent="0" algn="l" defTabSz="914400" rtl="0" eaLnBrk="1" fontAlgn="auto" latinLnBrk="0" hangingPunct="1">
              <a:lnSpc>
                <a:spcPct val="90000"/>
              </a:lnSpc>
              <a:spcBef>
                <a:spcPts val="0"/>
              </a:spcBef>
              <a:spcAft>
                <a:spcPts val="0"/>
              </a:spcAft>
              <a:buClr>
                <a:schemeClr val="bg2"/>
              </a:buClr>
              <a:buSzTx/>
              <a:buFont typeface="Arial" panose="020B0604020202020204" pitchFamily="34" charset="0"/>
              <a:buNone/>
              <a:tabLst/>
              <a:defRPr baseline="0">
                <a:latin typeface="Lato Light" panose="020F0302020204030203" pitchFamily="34" charset="0"/>
              </a:defRPr>
            </a:lvl1pPr>
            <a:lvl2pPr marL="0" indent="0">
              <a:spcBef>
                <a:spcPts val="0"/>
              </a:spcBef>
              <a:spcAft>
                <a:spcPts val="2400"/>
              </a:spcAft>
              <a:buNone/>
              <a:defRPr lang="en-US" sz="1800" i="1" kern="1200" dirty="0" smtClean="0">
                <a:solidFill>
                  <a:schemeClr val="tx1"/>
                </a:solidFill>
                <a:latin typeface="Lato Light" panose="020F0302020204030203" pitchFamily="34" charset="0"/>
                <a:ea typeface="+mn-ea"/>
                <a:cs typeface="+mn-cs"/>
              </a:defRPr>
            </a:lvl2pPr>
            <a:lvl3pPr marL="914400" indent="0">
              <a:buNone/>
              <a:defRPr>
                <a:latin typeface="Lato Light" panose="020F0302020204030203" pitchFamily="34" charset="0"/>
              </a:defRPr>
            </a:lvl3pPr>
            <a:lvl4pPr marL="1371600" indent="0">
              <a:buNone/>
              <a:defRPr>
                <a:latin typeface="Lato Light" panose="020F0302020204030203" pitchFamily="34" charset="0"/>
              </a:defRPr>
            </a:lvl4pPr>
            <a:lvl5pPr marL="1828800" indent="0">
              <a:buNone/>
              <a:defRPr>
                <a:latin typeface="Lato Light" panose="020F0302020204030203" pitchFamily="34" charset="0"/>
              </a:defRPr>
            </a:lvl5pPr>
          </a:lstStyle>
          <a:p>
            <a:pPr lvl="0"/>
            <a:r>
              <a:rPr lang="en-US" dirty="0"/>
              <a:t>Section Title One</a:t>
            </a:r>
          </a:p>
          <a:p>
            <a:pPr lvl="1"/>
            <a:r>
              <a:rPr lang="en-US" dirty="0"/>
              <a:t>Subtitle Optional</a:t>
            </a:r>
          </a:p>
          <a:p>
            <a:pPr lvl="0"/>
            <a:r>
              <a:rPr lang="en-US" dirty="0"/>
              <a:t>Section Title Two</a:t>
            </a:r>
          </a:p>
          <a:p>
            <a:pPr lvl="1"/>
            <a:r>
              <a:rPr lang="en-US" dirty="0"/>
              <a:t>Subtitle Optional</a:t>
            </a:r>
          </a:p>
          <a:p>
            <a:pPr lvl="0"/>
            <a:r>
              <a:rPr lang="en-US" dirty="0"/>
              <a:t>Section Title Three</a:t>
            </a:r>
          </a:p>
          <a:p>
            <a:pPr lvl="1"/>
            <a:r>
              <a:rPr lang="en-US" dirty="0"/>
              <a:t>Subtitle Optional</a:t>
            </a:r>
          </a:p>
          <a:p>
            <a:pPr lvl="0"/>
            <a:r>
              <a:rPr lang="en-US" dirty="0"/>
              <a:t>Section Title Four</a:t>
            </a:r>
          </a:p>
          <a:p>
            <a:pPr lvl="1"/>
            <a:r>
              <a:rPr lang="en-US" dirty="0"/>
              <a:t>Subtitle Optional</a:t>
            </a:r>
          </a:p>
          <a:p>
            <a:pPr lvl="0"/>
            <a:r>
              <a:rPr lang="en-US" dirty="0"/>
              <a:t>Section Title Five</a:t>
            </a:r>
          </a:p>
          <a:p>
            <a:pPr marL="0" marR="0" lvl="1" indent="0" algn="l" defTabSz="914400" rtl="0" eaLnBrk="1" fontAlgn="auto" latinLnBrk="0" hangingPunct="1">
              <a:lnSpc>
                <a:spcPct val="90000"/>
              </a:lnSpc>
              <a:spcBef>
                <a:spcPts val="0"/>
              </a:spcBef>
              <a:spcAft>
                <a:spcPts val="0"/>
              </a:spcAft>
              <a:buClr>
                <a:schemeClr val="bg2"/>
              </a:buClr>
              <a:buSzTx/>
              <a:buFont typeface="Lato" panose="020F0502020204030203" pitchFamily="34" charset="0"/>
              <a:buNone/>
              <a:tabLst/>
              <a:defRPr/>
            </a:pPr>
            <a:r>
              <a:rPr lang="en-US" dirty="0"/>
              <a:t>Subtitle Optional</a:t>
            </a:r>
          </a:p>
        </p:txBody>
      </p:sp>
      <p:sp>
        <p:nvSpPr>
          <p:cNvPr id="17" name="Text Placeholder 6"/>
          <p:cNvSpPr>
            <a:spLocks noGrp="1"/>
          </p:cNvSpPr>
          <p:nvPr>
            <p:ph type="body" sz="quarter" idx="25" hasCustomPrompt="1"/>
          </p:nvPr>
        </p:nvSpPr>
        <p:spPr>
          <a:xfrm>
            <a:off x="4525136" y="1138182"/>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pitchFamily="50" charset="0"/>
                <a:ea typeface="+mn-ea"/>
                <a:cs typeface="+mn-cs"/>
              </a:defRPr>
            </a:lvl1pPr>
          </a:lstStyle>
          <a:p>
            <a:pPr lvl="0"/>
            <a:r>
              <a:rPr lang="en-US" dirty="0"/>
              <a:t>01</a:t>
            </a:r>
          </a:p>
        </p:txBody>
      </p:sp>
      <p:sp>
        <p:nvSpPr>
          <p:cNvPr id="19" name="Text Placeholder 6"/>
          <p:cNvSpPr>
            <a:spLocks noGrp="1"/>
          </p:cNvSpPr>
          <p:nvPr>
            <p:ph type="body" sz="quarter" idx="26" hasCustomPrompt="1"/>
          </p:nvPr>
        </p:nvSpPr>
        <p:spPr>
          <a:xfrm>
            <a:off x="4525136" y="4691857"/>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pitchFamily="50" charset="0"/>
                <a:ea typeface="+mn-ea"/>
                <a:cs typeface="+mn-cs"/>
              </a:defRPr>
            </a:lvl1pPr>
          </a:lstStyle>
          <a:p>
            <a:pPr lvl="0"/>
            <a:r>
              <a:rPr lang="en-US" dirty="0"/>
              <a:t>05</a:t>
            </a:r>
          </a:p>
        </p:txBody>
      </p:sp>
      <p:sp>
        <p:nvSpPr>
          <p:cNvPr id="21" name="Text Placeholder 6"/>
          <p:cNvSpPr>
            <a:spLocks noGrp="1"/>
          </p:cNvSpPr>
          <p:nvPr>
            <p:ph type="body" sz="quarter" idx="27" hasCustomPrompt="1"/>
          </p:nvPr>
        </p:nvSpPr>
        <p:spPr>
          <a:xfrm>
            <a:off x="4525136" y="3803439"/>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pitchFamily="50" charset="0"/>
                <a:ea typeface="+mn-ea"/>
                <a:cs typeface="+mn-cs"/>
              </a:defRPr>
            </a:lvl1pPr>
          </a:lstStyle>
          <a:p>
            <a:pPr lvl="0"/>
            <a:r>
              <a:rPr lang="en-US" dirty="0"/>
              <a:t>04</a:t>
            </a:r>
          </a:p>
        </p:txBody>
      </p:sp>
      <p:sp>
        <p:nvSpPr>
          <p:cNvPr id="23" name="Text Placeholder 6"/>
          <p:cNvSpPr>
            <a:spLocks noGrp="1"/>
          </p:cNvSpPr>
          <p:nvPr>
            <p:ph type="body" sz="quarter" idx="28" hasCustomPrompt="1"/>
          </p:nvPr>
        </p:nvSpPr>
        <p:spPr>
          <a:xfrm>
            <a:off x="4525136" y="2915020"/>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pitchFamily="50" charset="0"/>
                <a:ea typeface="+mn-ea"/>
                <a:cs typeface="+mn-cs"/>
              </a:defRPr>
            </a:lvl1pPr>
          </a:lstStyle>
          <a:p>
            <a:pPr lvl="0"/>
            <a:r>
              <a:rPr lang="en-US" dirty="0"/>
              <a:t>03</a:t>
            </a:r>
          </a:p>
        </p:txBody>
      </p:sp>
      <p:sp>
        <p:nvSpPr>
          <p:cNvPr id="25" name="Text Placeholder 6"/>
          <p:cNvSpPr>
            <a:spLocks noGrp="1"/>
          </p:cNvSpPr>
          <p:nvPr>
            <p:ph type="body" sz="quarter" idx="29" hasCustomPrompt="1"/>
          </p:nvPr>
        </p:nvSpPr>
        <p:spPr>
          <a:xfrm>
            <a:off x="4525136" y="2026601"/>
            <a:ext cx="475488" cy="475488"/>
          </a:xfrm>
          <a:prstGeom prst="ellipse">
            <a:avLst/>
          </a:prstGeom>
          <a:solidFill>
            <a:schemeClr val="bg2"/>
          </a:solidFill>
        </p:spPr>
        <p:txBody>
          <a:bodyPr anchor="ctr" anchorCtr="0"/>
          <a:lstStyle>
            <a:lvl1pPr marL="0" indent="0" algn="ctr">
              <a:buNone/>
              <a:defRPr lang="en-US" sz="2000" b="1" kern="1200" spc="100" baseline="0" dirty="0" smtClean="0">
                <a:solidFill>
                  <a:schemeClr val="bg1"/>
                </a:solidFill>
                <a:latin typeface="Karbon Slab Stencil" pitchFamily="50" charset="0"/>
                <a:ea typeface="+mn-ea"/>
                <a:cs typeface="+mn-cs"/>
              </a:defRPr>
            </a:lvl1pPr>
          </a:lstStyle>
          <a:p>
            <a:pPr lvl="0"/>
            <a:r>
              <a:rPr lang="en-US" dirty="0"/>
              <a:t>02</a:t>
            </a:r>
          </a:p>
        </p:txBody>
      </p:sp>
    </p:spTree>
    <p:extLst>
      <p:ext uri="{BB962C8B-B14F-4D97-AF65-F5344CB8AC3E}">
        <p14:creationId xmlns:p14="http://schemas.microsoft.com/office/powerpoint/2010/main" val="307528345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Section Divider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2" name="Title 1"/>
          <p:cNvSpPr>
            <a:spLocks noGrp="1"/>
          </p:cNvSpPr>
          <p:nvPr>
            <p:ph type="title" hasCustomPrompt="1"/>
          </p:nvPr>
        </p:nvSpPr>
        <p:spPr>
          <a:xfrm>
            <a:off x="731520" y="2597830"/>
            <a:ext cx="8568597" cy="1449656"/>
          </a:xfrm>
        </p:spPr>
        <p:txBody>
          <a:bodyPr anchor="ctr" anchorCtr="0">
            <a:noAutofit/>
          </a:bodyPr>
          <a:lstStyle>
            <a:lvl1pPr>
              <a:lnSpc>
                <a:spcPts val="5000"/>
              </a:lnSpc>
              <a:defRPr sz="5000">
                <a:solidFill>
                  <a:schemeClr val="tx2"/>
                </a:solidFill>
              </a:defRPr>
            </a:lvl1pPr>
          </a:lstStyle>
          <a:p>
            <a:r>
              <a:rPr lang="en-US" dirty="0"/>
              <a:t>Title of Section</a:t>
            </a:r>
            <a:br>
              <a:rPr lang="en-US" dirty="0"/>
            </a:br>
            <a:r>
              <a:rPr lang="en-US" dirty="0"/>
              <a:t>Second Line Optional</a:t>
            </a:r>
          </a:p>
        </p:txBody>
      </p:sp>
      <p:sp>
        <p:nvSpPr>
          <p:cNvPr id="4" name="Date Placeholder 3"/>
          <p:cNvSpPr>
            <a:spLocks noGrp="1"/>
          </p:cNvSpPr>
          <p:nvPr>
            <p:ph type="dt" sz="half" idx="10"/>
          </p:nvPr>
        </p:nvSpPr>
        <p:spPr/>
        <p:txBody>
          <a:bodyPr/>
          <a:lstStyle/>
          <a:p>
            <a:fld id="{434B8A5C-A3C3-4000-B447-DD9768BAC04C}" type="datetime4">
              <a:rPr lang="en-US" smtClean="0">
                <a:solidFill>
                  <a:srgbClr val="A2AAAD"/>
                </a:solidFill>
              </a:rPr>
              <a:pPr/>
              <a:t>February 22, 2018</a:t>
            </a:fld>
            <a:endParaRPr lang="en-US">
              <a:solidFill>
                <a:srgbClr val="A2AAAD"/>
              </a:solidFill>
            </a:endParaRPr>
          </a:p>
        </p:txBody>
      </p:sp>
      <p:sp>
        <p:nvSpPr>
          <p:cNvPr id="5" name="Footer Placeholder 4"/>
          <p:cNvSpPr>
            <a:spLocks noGrp="1"/>
          </p:cNvSpPr>
          <p:nvPr>
            <p:ph type="ftr" sz="quarter" idx="11"/>
          </p:nvPr>
        </p:nvSpPr>
        <p:spPr/>
        <p:txBody>
          <a:bodyPr/>
          <a:lstStyle/>
          <a:p>
            <a:r>
              <a:rPr lang="en-US">
                <a:solidFill>
                  <a:srgbClr val="A2AAAD"/>
                </a:solidFill>
              </a:rPr>
              <a:t>©2016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solidFill>
                  <a:srgbClr val="A2AAAD"/>
                </a:solidFill>
              </a:rPr>
              <a:pPr/>
              <a:t>‹#›</a:t>
            </a:fld>
            <a:endParaRPr lang="en-US">
              <a:solidFill>
                <a:srgbClr val="A2AAAD"/>
              </a:solidFill>
            </a:endParaRPr>
          </a:p>
        </p:txBody>
      </p:sp>
      <p:sp>
        <p:nvSpPr>
          <p:cNvPr id="8" name="Text Placeholder 2"/>
          <p:cNvSpPr>
            <a:spLocks noGrp="1"/>
          </p:cNvSpPr>
          <p:nvPr>
            <p:ph type="body" idx="1" hasCustomPrompt="1"/>
          </p:nvPr>
        </p:nvSpPr>
        <p:spPr>
          <a:xfrm>
            <a:off x="731520" y="4047487"/>
            <a:ext cx="8568597" cy="390294"/>
          </a:xfrm>
        </p:spPr>
        <p:txBody>
          <a:bodyPr/>
          <a:lstStyle>
            <a:lvl1pPr marL="0" indent="0">
              <a:buNone/>
              <a:defRPr sz="2400">
                <a:solidFill>
                  <a:schemeClr val="tx1">
                    <a:tint val="75000"/>
                  </a:schemeClr>
                </a:solidFill>
                <a:latin typeface="Lato Light" panose="020F030202020403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Optional</a:t>
            </a:r>
          </a:p>
        </p:txBody>
      </p:sp>
    </p:spTree>
    <p:extLst>
      <p:ext uri="{BB962C8B-B14F-4D97-AF65-F5344CB8AC3E}">
        <p14:creationId xmlns:p14="http://schemas.microsoft.com/office/powerpoint/2010/main" val="325848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6">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
            <a:ext cx="12191671" cy="6857998"/>
          </a:xfrm>
          <a:prstGeom prst="rect">
            <a:avLst/>
          </a:prstGeom>
        </p:spPr>
      </p:pic>
      <p:sp>
        <p:nvSpPr>
          <p:cNvPr id="4" name="Date Placeholder 3"/>
          <p:cNvSpPr>
            <a:spLocks noGrp="1"/>
          </p:cNvSpPr>
          <p:nvPr>
            <p:ph type="dt" sz="half" idx="10"/>
          </p:nvPr>
        </p:nvSpPr>
        <p:spPr>
          <a:xfrm>
            <a:off x="9715500" y="6400800"/>
            <a:ext cx="1727200" cy="182880"/>
          </a:xfrm>
        </p:spPr>
        <p:txBody>
          <a:bodyPr/>
          <a:lstStyle>
            <a:lvl1pPr>
              <a:defRPr>
                <a:solidFill>
                  <a:schemeClr val="accent3">
                    <a:lumMod val="75000"/>
                  </a:schemeClr>
                </a:solidFill>
              </a:defRPr>
            </a:lvl1pPr>
          </a:lstStyle>
          <a:p>
            <a:fld id="{07F19DD1-1207-4D97-99E5-0A7CD28D6090}" type="datetime4">
              <a:rPr lang="en-US" smtClean="0"/>
              <a:pPr/>
              <a:t>February 22, 2018</a:t>
            </a:fld>
            <a:endParaRPr lang="en-US" dirty="0"/>
          </a:p>
        </p:txBody>
      </p:sp>
      <p:sp>
        <p:nvSpPr>
          <p:cNvPr id="5" name="Footer Placeholder 4"/>
          <p:cNvSpPr>
            <a:spLocks noGrp="1"/>
          </p:cNvSpPr>
          <p:nvPr>
            <p:ph type="ftr" sz="quarter" idx="11"/>
          </p:nvPr>
        </p:nvSpPr>
        <p:spPr>
          <a:xfrm>
            <a:off x="6972300" y="6400800"/>
            <a:ext cx="2743200" cy="182880"/>
          </a:xfrm>
        </p:spPr>
        <p:txBody>
          <a:bodyPr/>
          <a:lstStyle>
            <a:lvl1pPr>
              <a:defRPr>
                <a:solidFill>
                  <a:schemeClr val="accent3">
                    <a:lumMod val="75000"/>
                  </a:schemeClr>
                </a:solidFill>
              </a:defRPr>
            </a:lvl1pPr>
          </a:lstStyle>
          <a:p>
            <a:r>
              <a:rPr lang="en-US" dirty="0"/>
              <a:t>©2016 Frontline Education Confidential &amp; Proprietary</a:t>
            </a:r>
          </a:p>
        </p:txBody>
      </p:sp>
      <p:sp>
        <p:nvSpPr>
          <p:cNvPr id="11" name="Text Placeholder 10"/>
          <p:cNvSpPr>
            <a:spLocks noGrp="1"/>
          </p:cNvSpPr>
          <p:nvPr>
            <p:ph type="body" sz="quarter" idx="13" hasCustomPrompt="1"/>
          </p:nvPr>
        </p:nvSpPr>
        <p:spPr>
          <a:xfrm>
            <a:off x="6972300" y="5194300"/>
            <a:ext cx="4470400" cy="1066800"/>
          </a:xfrm>
        </p:spPr>
        <p:txBody>
          <a:bodyPr>
            <a:noAutofit/>
          </a:bodyPr>
          <a:lstStyle>
            <a:lvl1pPr marL="0" indent="0">
              <a:lnSpc>
                <a:spcPts val="1500"/>
              </a:lnSpc>
              <a:buNone/>
              <a:defRPr sz="1100" spc="100" baseline="0">
                <a:solidFill>
                  <a:schemeClr val="accent4"/>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DATE:		MONTH XX, XXXX</a:t>
            </a:r>
          </a:p>
          <a:p>
            <a:pPr lvl="0"/>
            <a:r>
              <a:rPr lang="en-US" dirty="0"/>
              <a:t>PRESENTED TO:	FIRSTNAME LASTNAME</a:t>
            </a:r>
          </a:p>
          <a:p>
            <a:pPr lvl="0"/>
            <a:r>
              <a:rPr lang="en-US" dirty="0"/>
              <a:t>PRESENTED BY:	FIRSTNAME LASTNAME</a:t>
            </a:r>
          </a:p>
        </p:txBody>
      </p:sp>
      <p:sp>
        <p:nvSpPr>
          <p:cNvPr id="9" name="Picture Placeholder 6"/>
          <p:cNvSpPr>
            <a:spLocks noGrp="1"/>
          </p:cNvSpPr>
          <p:nvPr>
            <p:ph type="pic" sz="quarter" idx="14" hasCustomPrompt="1"/>
          </p:nvPr>
        </p:nvSpPr>
        <p:spPr>
          <a:xfrm>
            <a:off x="6972300" y="3568526"/>
            <a:ext cx="4429125" cy="1248984"/>
          </a:xfrm>
        </p:spPr>
        <p:txBody>
          <a:bodyPr anchor="ctr" anchorCtr="0"/>
          <a:lstStyle>
            <a:lvl1pPr marL="0" indent="0" algn="ctr">
              <a:buNone/>
              <a:defRPr baseline="0">
                <a:solidFill>
                  <a:schemeClr val="tx2"/>
                </a:solidFill>
                <a:latin typeface="Lato Black" panose="020F0A02020204030203" pitchFamily="34" charset="0"/>
              </a:defRPr>
            </a:lvl1pPr>
          </a:lstStyle>
          <a:p>
            <a:r>
              <a:rPr lang="en-US" dirty="0"/>
              <a:t>Click to insert partner logo.</a:t>
            </a:r>
          </a:p>
        </p:txBody>
      </p:sp>
      <p:sp>
        <p:nvSpPr>
          <p:cNvPr id="10" name="Title 1"/>
          <p:cNvSpPr>
            <a:spLocks noGrp="1"/>
          </p:cNvSpPr>
          <p:nvPr>
            <p:ph type="ctrTitle" hasCustomPrompt="1"/>
          </p:nvPr>
        </p:nvSpPr>
        <p:spPr>
          <a:xfrm>
            <a:off x="731520" y="1487395"/>
            <a:ext cx="8229600" cy="1544638"/>
          </a:xfrm>
        </p:spPr>
        <p:txBody>
          <a:bodyPr anchor="t" anchorCtr="0">
            <a:noAutofit/>
          </a:bodyPr>
          <a:lstStyle>
            <a:lvl1pPr algn="l">
              <a:lnSpc>
                <a:spcPts val="5500"/>
              </a:lnSpc>
              <a:defRPr sz="5000">
                <a:solidFill>
                  <a:schemeClr val="tx2"/>
                </a:solidFill>
              </a:defRPr>
            </a:lvl1pPr>
          </a:lstStyle>
          <a:p>
            <a:r>
              <a:rPr lang="en-US" dirty="0"/>
              <a:t>Title of Presentation</a:t>
            </a:r>
            <a:br>
              <a:rPr lang="en-US" dirty="0"/>
            </a:br>
            <a:r>
              <a:rPr lang="en-US" dirty="0"/>
              <a:t>Second Line Optional</a:t>
            </a:r>
          </a:p>
        </p:txBody>
      </p:sp>
      <p:sp>
        <p:nvSpPr>
          <p:cNvPr id="12" name="Subtitle 2"/>
          <p:cNvSpPr>
            <a:spLocks noGrp="1"/>
          </p:cNvSpPr>
          <p:nvPr>
            <p:ph type="subTitle" idx="1" hasCustomPrompt="1"/>
          </p:nvPr>
        </p:nvSpPr>
        <p:spPr>
          <a:xfrm>
            <a:off x="731520" y="3114583"/>
            <a:ext cx="8229600" cy="1014412"/>
          </a:xfrm>
        </p:spPr>
        <p:txBody>
          <a:bodyPr>
            <a:noAutofit/>
          </a:bodyPr>
          <a:lstStyle>
            <a:lvl1pPr marL="0" indent="0" algn="l">
              <a:lnSpc>
                <a:spcPts val="3000"/>
              </a:lnSpc>
              <a:spcBef>
                <a:spcPts val="400"/>
              </a:spcBef>
              <a:buNone/>
              <a:defRPr sz="2800">
                <a:solidFill>
                  <a:schemeClr val="accent2">
                    <a:lumMod val="50000"/>
                  </a:schemeClr>
                </a:solidFill>
                <a:latin typeface="Lato Light" panose="020F03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Subhead Optional</a:t>
            </a:r>
          </a:p>
          <a:p>
            <a:r>
              <a:rPr lang="en-US" dirty="0"/>
              <a:t>Second Line Optional</a:t>
            </a:r>
          </a:p>
        </p:txBody>
      </p:sp>
    </p:spTree>
    <p:extLst>
      <p:ext uri="{BB962C8B-B14F-4D97-AF65-F5344CB8AC3E}">
        <p14:creationId xmlns:p14="http://schemas.microsoft.com/office/powerpoint/2010/main" val="66310807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Section Divider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7999"/>
          </a:xfrm>
          <a:prstGeom prst="rect">
            <a:avLst/>
          </a:prstGeom>
        </p:spPr>
      </p:pic>
      <p:sp>
        <p:nvSpPr>
          <p:cNvPr id="2" name="Title 1"/>
          <p:cNvSpPr>
            <a:spLocks noGrp="1"/>
          </p:cNvSpPr>
          <p:nvPr>
            <p:ph type="title" hasCustomPrompt="1"/>
          </p:nvPr>
        </p:nvSpPr>
        <p:spPr>
          <a:xfrm>
            <a:off x="731520" y="2597830"/>
            <a:ext cx="8568597" cy="1449656"/>
          </a:xfrm>
        </p:spPr>
        <p:txBody>
          <a:bodyPr anchor="ctr" anchorCtr="0">
            <a:noAutofit/>
          </a:bodyPr>
          <a:lstStyle>
            <a:lvl1pPr>
              <a:lnSpc>
                <a:spcPts val="5000"/>
              </a:lnSpc>
              <a:defRPr sz="5000">
                <a:solidFill>
                  <a:schemeClr val="tx2"/>
                </a:solidFill>
              </a:defRPr>
            </a:lvl1pPr>
          </a:lstStyle>
          <a:p>
            <a:r>
              <a:rPr lang="en-US" dirty="0"/>
              <a:t>Title of Section</a:t>
            </a:r>
            <a:br>
              <a:rPr lang="en-US" dirty="0"/>
            </a:br>
            <a:r>
              <a:rPr lang="en-US" dirty="0"/>
              <a:t>Second Line Optional</a:t>
            </a:r>
          </a:p>
        </p:txBody>
      </p:sp>
      <p:sp>
        <p:nvSpPr>
          <p:cNvPr id="4" name="Date Placeholder 3"/>
          <p:cNvSpPr>
            <a:spLocks noGrp="1"/>
          </p:cNvSpPr>
          <p:nvPr>
            <p:ph type="dt" sz="half" idx="10"/>
          </p:nvPr>
        </p:nvSpPr>
        <p:spPr/>
        <p:txBody>
          <a:bodyPr/>
          <a:lstStyle/>
          <a:p>
            <a:fld id="{434B8A5C-A3C3-4000-B447-DD9768BAC04C}" type="datetime4">
              <a:rPr lang="en-US" smtClean="0">
                <a:solidFill>
                  <a:srgbClr val="A2AAAD"/>
                </a:solidFill>
              </a:rPr>
              <a:pPr/>
              <a:t>February 22, 2018</a:t>
            </a:fld>
            <a:endParaRPr lang="en-US">
              <a:solidFill>
                <a:srgbClr val="A2AAAD"/>
              </a:solidFill>
            </a:endParaRPr>
          </a:p>
        </p:txBody>
      </p:sp>
      <p:sp>
        <p:nvSpPr>
          <p:cNvPr id="5" name="Footer Placeholder 4"/>
          <p:cNvSpPr>
            <a:spLocks noGrp="1"/>
          </p:cNvSpPr>
          <p:nvPr>
            <p:ph type="ftr" sz="quarter" idx="11"/>
          </p:nvPr>
        </p:nvSpPr>
        <p:spPr/>
        <p:txBody>
          <a:bodyPr/>
          <a:lstStyle/>
          <a:p>
            <a:r>
              <a:rPr lang="en-US">
                <a:solidFill>
                  <a:srgbClr val="A2AAAD"/>
                </a:solidFill>
              </a:rPr>
              <a:t>©2016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solidFill>
                  <a:srgbClr val="A2AAAD"/>
                </a:solidFill>
              </a:rPr>
              <a:pPr/>
              <a:t>‹#›</a:t>
            </a:fld>
            <a:endParaRPr lang="en-US">
              <a:solidFill>
                <a:srgbClr val="A2AAAD"/>
              </a:solidFill>
            </a:endParaRPr>
          </a:p>
        </p:txBody>
      </p:sp>
      <p:sp>
        <p:nvSpPr>
          <p:cNvPr id="8" name="Text Placeholder 2"/>
          <p:cNvSpPr>
            <a:spLocks noGrp="1"/>
          </p:cNvSpPr>
          <p:nvPr>
            <p:ph type="body" idx="1" hasCustomPrompt="1"/>
          </p:nvPr>
        </p:nvSpPr>
        <p:spPr>
          <a:xfrm>
            <a:off x="731520" y="4047487"/>
            <a:ext cx="8568597" cy="390294"/>
          </a:xfrm>
        </p:spPr>
        <p:txBody>
          <a:bodyPr/>
          <a:lstStyle>
            <a:lvl1pPr marL="0" indent="0">
              <a:buNone/>
              <a:defRPr sz="2400">
                <a:solidFill>
                  <a:schemeClr val="tx1">
                    <a:tint val="75000"/>
                  </a:schemeClr>
                </a:solidFill>
                <a:latin typeface="Lato Light" panose="020F030202020403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Optional</a:t>
            </a:r>
          </a:p>
        </p:txBody>
      </p:sp>
    </p:spTree>
    <p:extLst>
      <p:ext uri="{BB962C8B-B14F-4D97-AF65-F5344CB8AC3E}">
        <p14:creationId xmlns:p14="http://schemas.microsoft.com/office/powerpoint/2010/main" val="402425573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Section Divider 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9"/>
          </a:xfrm>
          <a:prstGeom prst="rect">
            <a:avLst/>
          </a:prstGeom>
        </p:spPr>
      </p:pic>
      <p:sp>
        <p:nvSpPr>
          <p:cNvPr id="2" name="Title 1"/>
          <p:cNvSpPr>
            <a:spLocks noGrp="1"/>
          </p:cNvSpPr>
          <p:nvPr>
            <p:ph type="title" hasCustomPrompt="1"/>
          </p:nvPr>
        </p:nvSpPr>
        <p:spPr>
          <a:xfrm>
            <a:off x="731520" y="2597830"/>
            <a:ext cx="8568597" cy="1449656"/>
          </a:xfrm>
        </p:spPr>
        <p:txBody>
          <a:bodyPr anchor="ctr" anchorCtr="0">
            <a:noAutofit/>
          </a:bodyPr>
          <a:lstStyle>
            <a:lvl1pPr>
              <a:lnSpc>
                <a:spcPts val="5000"/>
              </a:lnSpc>
              <a:defRPr sz="5000">
                <a:solidFill>
                  <a:schemeClr val="tx2"/>
                </a:solidFill>
              </a:defRPr>
            </a:lvl1pPr>
          </a:lstStyle>
          <a:p>
            <a:r>
              <a:rPr lang="en-US" dirty="0"/>
              <a:t>Title of Section</a:t>
            </a:r>
            <a:br>
              <a:rPr lang="en-US" dirty="0"/>
            </a:br>
            <a:r>
              <a:rPr lang="en-US" dirty="0"/>
              <a:t>Second Line Optional</a:t>
            </a:r>
          </a:p>
        </p:txBody>
      </p:sp>
      <p:sp>
        <p:nvSpPr>
          <p:cNvPr id="4" name="Date Placeholder 3"/>
          <p:cNvSpPr>
            <a:spLocks noGrp="1"/>
          </p:cNvSpPr>
          <p:nvPr>
            <p:ph type="dt" sz="half" idx="10"/>
          </p:nvPr>
        </p:nvSpPr>
        <p:spPr/>
        <p:txBody>
          <a:bodyPr/>
          <a:lstStyle/>
          <a:p>
            <a:fld id="{434B8A5C-A3C3-4000-B447-DD9768BAC04C}" type="datetime4">
              <a:rPr lang="en-US" smtClean="0">
                <a:solidFill>
                  <a:srgbClr val="A2AAAD"/>
                </a:solidFill>
              </a:rPr>
              <a:pPr/>
              <a:t>February 22, 2018</a:t>
            </a:fld>
            <a:endParaRPr lang="en-US">
              <a:solidFill>
                <a:srgbClr val="A2AAAD"/>
              </a:solidFill>
            </a:endParaRPr>
          </a:p>
        </p:txBody>
      </p:sp>
      <p:sp>
        <p:nvSpPr>
          <p:cNvPr id="5" name="Footer Placeholder 4"/>
          <p:cNvSpPr>
            <a:spLocks noGrp="1"/>
          </p:cNvSpPr>
          <p:nvPr>
            <p:ph type="ftr" sz="quarter" idx="11"/>
          </p:nvPr>
        </p:nvSpPr>
        <p:spPr/>
        <p:txBody>
          <a:bodyPr/>
          <a:lstStyle/>
          <a:p>
            <a:r>
              <a:rPr lang="en-US">
                <a:solidFill>
                  <a:srgbClr val="A2AAAD"/>
                </a:solidFill>
              </a:rPr>
              <a:t>©2016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solidFill>
                  <a:srgbClr val="A2AAAD"/>
                </a:solidFill>
              </a:rPr>
              <a:pPr/>
              <a:t>‹#›</a:t>
            </a:fld>
            <a:endParaRPr lang="en-US">
              <a:solidFill>
                <a:srgbClr val="A2AAAD"/>
              </a:solidFill>
            </a:endParaRPr>
          </a:p>
        </p:txBody>
      </p:sp>
      <p:sp>
        <p:nvSpPr>
          <p:cNvPr id="8" name="Text Placeholder 2"/>
          <p:cNvSpPr>
            <a:spLocks noGrp="1"/>
          </p:cNvSpPr>
          <p:nvPr>
            <p:ph type="body" idx="1" hasCustomPrompt="1"/>
          </p:nvPr>
        </p:nvSpPr>
        <p:spPr>
          <a:xfrm>
            <a:off x="731520" y="4047487"/>
            <a:ext cx="8568597" cy="390294"/>
          </a:xfrm>
        </p:spPr>
        <p:txBody>
          <a:bodyPr/>
          <a:lstStyle>
            <a:lvl1pPr marL="0" indent="0">
              <a:buNone/>
              <a:defRPr sz="2400">
                <a:solidFill>
                  <a:schemeClr val="tx1">
                    <a:tint val="75000"/>
                  </a:schemeClr>
                </a:solidFill>
                <a:latin typeface="Lato Light" panose="020F030202020403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Optional</a:t>
            </a:r>
          </a:p>
        </p:txBody>
      </p:sp>
    </p:spTree>
    <p:extLst>
      <p:ext uri="{BB962C8B-B14F-4D97-AF65-F5344CB8AC3E}">
        <p14:creationId xmlns:p14="http://schemas.microsoft.com/office/powerpoint/2010/main" val="104686473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Section Divider 4">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9"/>
          </a:xfrm>
          <a:prstGeom prst="rect">
            <a:avLst/>
          </a:prstGeom>
        </p:spPr>
      </p:pic>
      <p:sp>
        <p:nvSpPr>
          <p:cNvPr id="2" name="Title 1"/>
          <p:cNvSpPr>
            <a:spLocks noGrp="1"/>
          </p:cNvSpPr>
          <p:nvPr>
            <p:ph type="title" hasCustomPrompt="1"/>
          </p:nvPr>
        </p:nvSpPr>
        <p:spPr>
          <a:xfrm>
            <a:off x="731520" y="2597830"/>
            <a:ext cx="8568597" cy="1449656"/>
          </a:xfrm>
        </p:spPr>
        <p:txBody>
          <a:bodyPr anchor="ctr" anchorCtr="0">
            <a:noAutofit/>
          </a:bodyPr>
          <a:lstStyle>
            <a:lvl1pPr>
              <a:lnSpc>
                <a:spcPts val="5000"/>
              </a:lnSpc>
              <a:defRPr sz="5000">
                <a:solidFill>
                  <a:schemeClr val="tx2"/>
                </a:solidFill>
              </a:defRPr>
            </a:lvl1pPr>
          </a:lstStyle>
          <a:p>
            <a:r>
              <a:rPr lang="en-US" dirty="0"/>
              <a:t>Title of Section</a:t>
            </a:r>
            <a:br>
              <a:rPr lang="en-US" dirty="0"/>
            </a:br>
            <a:r>
              <a:rPr lang="en-US" dirty="0"/>
              <a:t>Second Line Optional</a:t>
            </a:r>
          </a:p>
        </p:txBody>
      </p:sp>
      <p:sp>
        <p:nvSpPr>
          <p:cNvPr id="4" name="Date Placeholder 3"/>
          <p:cNvSpPr>
            <a:spLocks noGrp="1"/>
          </p:cNvSpPr>
          <p:nvPr>
            <p:ph type="dt" sz="half" idx="10"/>
          </p:nvPr>
        </p:nvSpPr>
        <p:spPr/>
        <p:txBody>
          <a:bodyPr/>
          <a:lstStyle/>
          <a:p>
            <a:fld id="{434B8A5C-A3C3-4000-B447-DD9768BAC04C}" type="datetime4">
              <a:rPr lang="en-US" smtClean="0">
                <a:solidFill>
                  <a:srgbClr val="A2AAAD"/>
                </a:solidFill>
              </a:rPr>
              <a:pPr/>
              <a:t>February 22, 2018</a:t>
            </a:fld>
            <a:endParaRPr lang="en-US">
              <a:solidFill>
                <a:srgbClr val="A2AAAD"/>
              </a:solidFill>
            </a:endParaRPr>
          </a:p>
        </p:txBody>
      </p:sp>
      <p:sp>
        <p:nvSpPr>
          <p:cNvPr id="5" name="Footer Placeholder 4"/>
          <p:cNvSpPr>
            <a:spLocks noGrp="1"/>
          </p:cNvSpPr>
          <p:nvPr>
            <p:ph type="ftr" sz="quarter" idx="11"/>
          </p:nvPr>
        </p:nvSpPr>
        <p:spPr/>
        <p:txBody>
          <a:bodyPr/>
          <a:lstStyle/>
          <a:p>
            <a:r>
              <a:rPr lang="en-US">
                <a:solidFill>
                  <a:srgbClr val="A2AAAD"/>
                </a:solidFill>
              </a:rPr>
              <a:t>©2016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solidFill>
                  <a:srgbClr val="A2AAAD"/>
                </a:solidFill>
              </a:rPr>
              <a:pPr/>
              <a:t>‹#›</a:t>
            </a:fld>
            <a:endParaRPr lang="en-US">
              <a:solidFill>
                <a:srgbClr val="A2AAAD"/>
              </a:solidFill>
            </a:endParaRPr>
          </a:p>
        </p:txBody>
      </p:sp>
      <p:sp>
        <p:nvSpPr>
          <p:cNvPr id="8" name="Text Placeholder 2"/>
          <p:cNvSpPr>
            <a:spLocks noGrp="1"/>
          </p:cNvSpPr>
          <p:nvPr>
            <p:ph type="body" idx="1" hasCustomPrompt="1"/>
          </p:nvPr>
        </p:nvSpPr>
        <p:spPr>
          <a:xfrm>
            <a:off x="731520" y="4047487"/>
            <a:ext cx="8568597" cy="390294"/>
          </a:xfrm>
        </p:spPr>
        <p:txBody>
          <a:bodyPr/>
          <a:lstStyle>
            <a:lvl1pPr marL="0" indent="0">
              <a:buNone/>
              <a:defRPr sz="2400">
                <a:solidFill>
                  <a:schemeClr val="tx1">
                    <a:tint val="75000"/>
                  </a:schemeClr>
                </a:solidFill>
                <a:latin typeface="Lato Light" panose="020F030202020403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Optional</a:t>
            </a:r>
          </a:p>
        </p:txBody>
      </p:sp>
    </p:spTree>
    <p:extLst>
      <p:ext uri="{BB962C8B-B14F-4D97-AF65-F5344CB8AC3E}">
        <p14:creationId xmlns:p14="http://schemas.microsoft.com/office/powerpoint/2010/main" val="348785711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9_Section Divider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3" cy="6857999"/>
          </a:xfrm>
          <a:prstGeom prst="rect">
            <a:avLst/>
          </a:prstGeom>
        </p:spPr>
      </p:pic>
      <p:sp>
        <p:nvSpPr>
          <p:cNvPr id="2" name="Title 1"/>
          <p:cNvSpPr>
            <a:spLocks noGrp="1"/>
          </p:cNvSpPr>
          <p:nvPr>
            <p:ph type="title" hasCustomPrompt="1"/>
          </p:nvPr>
        </p:nvSpPr>
        <p:spPr>
          <a:xfrm>
            <a:off x="731520" y="2597830"/>
            <a:ext cx="8568597" cy="1449656"/>
          </a:xfrm>
        </p:spPr>
        <p:txBody>
          <a:bodyPr anchor="ctr" anchorCtr="0">
            <a:noAutofit/>
          </a:bodyPr>
          <a:lstStyle>
            <a:lvl1pPr>
              <a:lnSpc>
                <a:spcPts val="5000"/>
              </a:lnSpc>
              <a:defRPr sz="5000">
                <a:solidFill>
                  <a:schemeClr val="tx2"/>
                </a:solidFill>
              </a:defRPr>
            </a:lvl1pPr>
          </a:lstStyle>
          <a:p>
            <a:r>
              <a:rPr lang="en-US" dirty="0"/>
              <a:t>Title of Section</a:t>
            </a:r>
            <a:br>
              <a:rPr lang="en-US" dirty="0"/>
            </a:br>
            <a:r>
              <a:rPr lang="en-US" dirty="0"/>
              <a:t>Second Line Optional</a:t>
            </a:r>
          </a:p>
        </p:txBody>
      </p:sp>
      <p:sp>
        <p:nvSpPr>
          <p:cNvPr id="4" name="Date Placeholder 3"/>
          <p:cNvSpPr>
            <a:spLocks noGrp="1"/>
          </p:cNvSpPr>
          <p:nvPr>
            <p:ph type="dt" sz="half" idx="10"/>
          </p:nvPr>
        </p:nvSpPr>
        <p:spPr/>
        <p:txBody>
          <a:bodyPr/>
          <a:lstStyle/>
          <a:p>
            <a:fld id="{434B8A5C-A3C3-4000-B447-DD9768BAC04C}" type="datetime4">
              <a:rPr lang="en-US" smtClean="0">
                <a:solidFill>
                  <a:srgbClr val="A2AAAD"/>
                </a:solidFill>
              </a:rPr>
              <a:pPr/>
              <a:t>February 22, 2018</a:t>
            </a:fld>
            <a:endParaRPr lang="en-US">
              <a:solidFill>
                <a:srgbClr val="A2AAAD"/>
              </a:solidFill>
            </a:endParaRPr>
          </a:p>
        </p:txBody>
      </p:sp>
      <p:sp>
        <p:nvSpPr>
          <p:cNvPr id="5" name="Footer Placeholder 4"/>
          <p:cNvSpPr>
            <a:spLocks noGrp="1"/>
          </p:cNvSpPr>
          <p:nvPr>
            <p:ph type="ftr" sz="quarter" idx="11"/>
          </p:nvPr>
        </p:nvSpPr>
        <p:spPr/>
        <p:txBody>
          <a:bodyPr/>
          <a:lstStyle/>
          <a:p>
            <a:r>
              <a:rPr lang="en-US">
                <a:solidFill>
                  <a:srgbClr val="A2AAAD"/>
                </a:solidFill>
              </a:rPr>
              <a:t>©2016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solidFill>
                  <a:srgbClr val="A2AAAD"/>
                </a:solidFill>
              </a:rPr>
              <a:pPr/>
              <a:t>‹#›</a:t>
            </a:fld>
            <a:endParaRPr lang="en-US">
              <a:solidFill>
                <a:srgbClr val="A2AAAD"/>
              </a:solidFill>
            </a:endParaRPr>
          </a:p>
        </p:txBody>
      </p:sp>
      <p:sp>
        <p:nvSpPr>
          <p:cNvPr id="8" name="Text Placeholder 2"/>
          <p:cNvSpPr>
            <a:spLocks noGrp="1"/>
          </p:cNvSpPr>
          <p:nvPr>
            <p:ph type="body" idx="1" hasCustomPrompt="1"/>
          </p:nvPr>
        </p:nvSpPr>
        <p:spPr>
          <a:xfrm>
            <a:off x="731520" y="4047487"/>
            <a:ext cx="8568597" cy="390294"/>
          </a:xfrm>
        </p:spPr>
        <p:txBody>
          <a:bodyPr/>
          <a:lstStyle>
            <a:lvl1pPr marL="0" indent="0">
              <a:buNone/>
              <a:defRPr sz="2400">
                <a:solidFill>
                  <a:schemeClr val="tx1">
                    <a:tint val="75000"/>
                  </a:schemeClr>
                </a:solidFill>
                <a:latin typeface="Lato Light" panose="020F030202020403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Optional</a:t>
            </a:r>
          </a:p>
        </p:txBody>
      </p:sp>
    </p:spTree>
    <p:extLst>
      <p:ext uri="{BB962C8B-B14F-4D97-AF65-F5344CB8AC3E}">
        <p14:creationId xmlns:p14="http://schemas.microsoft.com/office/powerpoint/2010/main" val="6017255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_Section Divider 6">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4" name="Date Placeholder 3"/>
          <p:cNvSpPr>
            <a:spLocks noGrp="1"/>
          </p:cNvSpPr>
          <p:nvPr>
            <p:ph type="dt" sz="half" idx="10"/>
          </p:nvPr>
        </p:nvSpPr>
        <p:spPr/>
        <p:txBody>
          <a:bodyPr/>
          <a:lstStyle/>
          <a:p>
            <a:fld id="{434B8A5C-A3C3-4000-B447-DD9768BAC04C}" type="datetime4">
              <a:rPr lang="en-US" smtClean="0">
                <a:solidFill>
                  <a:srgbClr val="A2AAAD"/>
                </a:solidFill>
              </a:rPr>
              <a:pPr/>
              <a:t>February 22, 2018</a:t>
            </a:fld>
            <a:endParaRPr lang="en-US">
              <a:solidFill>
                <a:srgbClr val="A2AAAD"/>
              </a:solidFill>
            </a:endParaRPr>
          </a:p>
        </p:txBody>
      </p:sp>
      <p:sp>
        <p:nvSpPr>
          <p:cNvPr id="5" name="Footer Placeholder 4"/>
          <p:cNvSpPr>
            <a:spLocks noGrp="1"/>
          </p:cNvSpPr>
          <p:nvPr>
            <p:ph type="ftr" sz="quarter" idx="11"/>
          </p:nvPr>
        </p:nvSpPr>
        <p:spPr/>
        <p:txBody>
          <a:bodyPr/>
          <a:lstStyle/>
          <a:p>
            <a:r>
              <a:rPr lang="en-US">
                <a:solidFill>
                  <a:srgbClr val="A2AAAD"/>
                </a:solidFill>
              </a:rPr>
              <a:t>©2016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solidFill>
                  <a:srgbClr val="A2AAAD"/>
                </a:solidFill>
              </a:rPr>
              <a:pPr/>
              <a:t>‹#›</a:t>
            </a:fld>
            <a:endParaRPr lang="en-US">
              <a:solidFill>
                <a:srgbClr val="A2AAAD"/>
              </a:solidFill>
            </a:endParaRPr>
          </a:p>
        </p:txBody>
      </p:sp>
      <p:sp>
        <p:nvSpPr>
          <p:cNvPr id="11" name="Title 1"/>
          <p:cNvSpPr>
            <a:spLocks noGrp="1"/>
          </p:cNvSpPr>
          <p:nvPr>
            <p:ph type="title" hasCustomPrompt="1"/>
          </p:nvPr>
        </p:nvSpPr>
        <p:spPr>
          <a:xfrm>
            <a:off x="731520" y="2597830"/>
            <a:ext cx="8568597" cy="1449656"/>
          </a:xfrm>
        </p:spPr>
        <p:txBody>
          <a:bodyPr anchor="ctr" anchorCtr="0">
            <a:noAutofit/>
          </a:bodyPr>
          <a:lstStyle>
            <a:lvl1pPr>
              <a:lnSpc>
                <a:spcPts val="5000"/>
              </a:lnSpc>
              <a:defRPr sz="5000">
                <a:solidFill>
                  <a:schemeClr val="tx2"/>
                </a:solidFill>
              </a:defRPr>
            </a:lvl1pPr>
          </a:lstStyle>
          <a:p>
            <a:r>
              <a:rPr lang="en-US" dirty="0"/>
              <a:t>Title of Section</a:t>
            </a:r>
            <a:br>
              <a:rPr lang="en-US" dirty="0"/>
            </a:br>
            <a:r>
              <a:rPr lang="en-US" dirty="0"/>
              <a:t>Second Line Optional</a:t>
            </a:r>
          </a:p>
        </p:txBody>
      </p:sp>
      <p:sp>
        <p:nvSpPr>
          <p:cNvPr id="12" name="Text Placeholder 2"/>
          <p:cNvSpPr>
            <a:spLocks noGrp="1"/>
          </p:cNvSpPr>
          <p:nvPr>
            <p:ph type="body" idx="1" hasCustomPrompt="1"/>
          </p:nvPr>
        </p:nvSpPr>
        <p:spPr>
          <a:xfrm>
            <a:off x="731520" y="4047487"/>
            <a:ext cx="8568597" cy="390294"/>
          </a:xfrm>
        </p:spPr>
        <p:txBody>
          <a:bodyPr/>
          <a:lstStyle>
            <a:lvl1pPr marL="0" indent="0">
              <a:buNone/>
              <a:defRPr sz="2400">
                <a:solidFill>
                  <a:schemeClr val="bg1">
                    <a:lumMod val="95000"/>
                  </a:schemeClr>
                </a:solidFill>
                <a:latin typeface="Lato Light" panose="020F030202020403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Optional</a:t>
            </a:r>
          </a:p>
        </p:txBody>
      </p:sp>
    </p:spTree>
    <p:extLst>
      <p:ext uri="{BB962C8B-B14F-4D97-AF65-F5344CB8AC3E}">
        <p14:creationId xmlns:p14="http://schemas.microsoft.com/office/powerpoint/2010/main" val="127528848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Section Divider 7">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434B8A5C-A3C3-4000-B447-DD9768BAC04C}" type="datetime4">
              <a:rPr lang="en-US" smtClean="0">
                <a:solidFill>
                  <a:srgbClr val="A2AAAD"/>
                </a:solidFill>
              </a:rPr>
              <a:pPr/>
              <a:t>February 22, 2018</a:t>
            </a:fld>
            <a:endParaRPr lang="en-US">
              <a:solidFill>
                <a:srgbClr val="A2AAAD"/>
              </a:solidFill>
            </a:endParaRPr>
          </a:p>
        </p:txBody>
      </p:sp>
      <p:sp>
        <p:nvSpPr>
          <p:cNvPr id="5" name="Footer Placeholder 4"/>
          <p:cNvSpPr>
            <a:spLocks noGrp="1"/>
          </p:cNvSpPr>
          <p:nvPr>
            <p:ph type="ftr" sz="quarter" idx="11"/>
          </p:nvPr>
        </p:nvSpPr>
        <p:spPr/>
        <p:txBody>
          <a:bodyPr/>
          <a:lstStyle/>
          <a:p>
            <a:r>
              <a:rPr lang="en-US">
                <a:solidFill>
                  <a:srgbClr val="A2AAAD"/>
                </a:solidFill>
              </a:rPr>
              <a:t>©2016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solidFill>
                  <a:srgbClr val="A2AAAD"/>
                </a:solidFill>
              </a:rPr>
              <a:pPr/>
              <a:t>‹#›</a:t>
            </a:fld>
            <a:endParaRPr lang="en-US">
              <a:solidFill>
                <a:srgbClr val="A2AAAD"/>
              </a:solidFill>
            </a:endParaRPr>
          </a:p>
        </p:txBody>
      </p:sp>
      <p:sp>
        <p:nvSpPr>
          <p:cNvPr id="12" name="Text Placeholder 2"/>
          <p:cNvSpPr>
            <a:spLocks noGrp="1"/>
          </p:cNvSpPr>
          <p:nvPr>
            <p:ph type="body" idx="13" hasCustomPrompt="1"/>
          </p:nvPr>
        </p:nvSpPr>
        <p:spPr>
          <a:xfrm>
            <a:off x="731520" y="4047487"/>
            <a:ext cx="8568597" cy="390294"/>
          </a:xfrm>
        </p:spPr>
        <p:txBody>
          <a:bodyPr/>
          <a:lstStyle>
            <a:lvl1pPr marL="0" indent="0">
              <a:buNone/>
              <a:defRPr sz="2400">
                <a:solidFill>
                  <a:schemeClr val="accent2"/>
                </a:solidFill>
                <a:latin typeface="Lato Light" panose="020F030202020403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Optional</a:t>
            </a:r>
          </a:p>
        </p:txBody>
      </p:sp>
      <p:sp>
        <p:nvSpPr>
          <p:cNvPr id="13" name="Title 1"/>
          <p:cNvSpPr>
            <a:spLocks noGrp="1"/>
          </p:cNvSpPr>
          <p:nvPr>
            <p:ph type="title" hasCustomPrompt="1"/>
          </p:nvPr>
        </p:nvSpPr>
        <p:spPr>
          <a:xfrm>
            <a:off x="731520" y="2597830"/>
            <a:ext cx="8568597" cy="1449656"/>
          </a:xfrm>
        </p:spPr>
        <p:txBody>
          <a:bodyPr anchor="ctr" anchorCtr="0">
            <a:noAutofit/>
          </a:bodyPr>
          <a:lstStyle>
            <a:lvl1pPr>
              <a:lnSpc>
                <a:spcPts val="5000"/>
              </a:lnSpc>
              <a:defRPr sz="5000">
                <a:solidFill>
                  <a:schemeClr val="bg2"/>
                </a:solidFill>
              </a:defRPr>
            </a:lvl1pPr>
          </a:lstStyle>
          <a:p>
            <a:r>
              <a:rPr lang="en-US" dirty="0"/>
              <a:t>Title of Section</a:t>
            </a:r>
            <a:br>
              <a:rPr lang="en-US" dirty="0"/>
            </a:br>
            <a:r>
              <a:rPr lang="en-US" dirty="0"/>
              <a:t>Second Line Optional</a:t>
            </a:r>
          </a:p>
        </p:txBody>
      </p:sp>
    </p:spTree>
    <p:extLst>
      <p:ext uri="{BB962C8B-B14F-4D97-AF65-F5344CB8AC3E}">
        <p14:creationId xmlns:p14="http://schemas.microsoft.com/office/powerpoint/2010/main" val="372942489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_Text + Phot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731520" y="480218"/>
            <a:ext cx="5008880" cy="1066800"/>
          </a:xfrm>
        </p:spPr>
        <p:txBody>
          <a:bodyPr>
            <a:noAutofit/>
          </a:bodyPr>
          <a:lstStyle>
            <a:lvl1pPr>
              <a:defRPr/>
            </a:lvl1pPr>
          </a:lstStyle>
          <a:p>
            <a:r>
              <a:rPr lang="en-US" dirty="0"/>
              <a:t>Text &amp; Photo Header</a:t>
            </a:r>
            <a:br>
              <a:rPr lang="en-US" dirty="0"/>
            </a:br>
            <a:r>
              <a:rPr lang="en-US" dirty="0"/>
              <a:t>Second Line Optional</a:t>
            </a:r>
          </a:p>
        </p:txBody>
      </p:sp>
      <p:sp>
        <p:nvSpPr>
          <p:cNvPr id="3" name="Content Placeholder 2"/>
          <p:cNvSpPr>
            <a:spLocks noGrp="1"/>
          </p:cNvSpPr>
          <p:nvPr>
            <p:ph idx="1"/>
          </p:nvPr>
        </p:nvSpPr>
        <p:spPr>
          <a:xfrm>
            <a:off x="731521" y="2286000"/>
            <a:ext cx="5008879" cy="384048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474720" y="6400800"/>
            <a:ext cx="2265680" cy="182880"/>
          </a:xfrm>
        </p:spPr>
        <p:txBody>
          <a:bodyPr/>
          <a:lstStyle/>
          <a:p>
            <a:fld id="{D5DDDFF7-2729-4FAF-A667-4CB93C152E4B}" type="datetime4">
              <a:rPr lang="en-US" smtClean="0">
                <a:solidFill>
                  <a:srgbClr val="A2AAAD"/>
                </a:solidFill>
              </a:rPr>
              <a:pPr/>
              <a:t>February 22, 2018</a:t>
            </a:fld>
            <a:endParaRPr lang="en-US">
              <a:solidFill>
                <a:srgbClr val="A2AAAD"/>
              </a:solidFill>
            </a:endParaRPr>
          </a:p>
        </p:txBody>
      </p:sp>
      <p:sp>
        <p:nvSpPr>
          <p:cNvPr id="5" name="Footer Placeholder 4"/>
          <p:cNvSpPr>
            <a:spLocks noGrp="1"/>
          </p:cNvSpPr>
          <p:nvPr>
            <p:ph type="ftr" sz="quarter" idx="11"/>
          </p:nvPr>
        </p:nvSpPr>
        <p:spPr/>
        <p:txBody>
          <a:bodyPr/>
          <a:lstStyle/>
          <a:p>
            <a:r>
              <a:rPr lang="en-US">
                <a:solidFill>
                  <a:srgbClr val="A2AAAD"/>
                </a:solidFill>
              </a:rPr>
              <a:t>©2016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solidFill>
                  <a:srgbClr val="A2AAAD"/>
                </a:solidFill>
              </a:rPr>
              <a:pPr/>
              <a:t>‹#›</a:t>
            </a:fld>
            <a:endParaRPr lang="en-US">
              <a:solidFill>
                <a:srgbClr val="A2AAAD"/>
              </a:solidFill>
            </a:endParaRPr>
          </a:p>
        </p:txBody>
      </p:sp>
      <p:sp>
        <p:nvSpPr>
          <p:cNvPr id="11" name="Picture Placeholder 10"/>
          <p:cNvSpPr>
            <a:spLocks noGrp="1"/>
          </p:cNvSpPr>
          <p:nvPr>
            <p:ph type="pic" sz="quarter" idx="13" hasCustomPrompt="1"/>
          </p:nvPr>
        </p:nvSpPr>
        <p:spPr>
          <a:xfrm>
            <a:off x="6096000" y="0"/>
            <a:ext cx="6096000" cy="6858000"/>
          </a:xfrm>
        </p:spPr>
        <p:txBody>
          <a:bodyPr anchor="ctr" anchorCtr="0"/>
          <a:lstStyle>
            <a:lvl1pPr marL="0" indent="0" algn="ctr">
              <a:buNone/>
              <a:defRPr baseline="0">
                <a:solidFill>
                  <a:schemeClr val="bg1"/>
                </a:solidFill>
                <a:latin typeface="Lato Black" panose="020F0A02020204030203" pitchFamily="34" charset="0"/>
              </a:defRPr>
            </a:lvl1pPr>
          </a:lstStyle>
          <a:p>
            <a:r>
              <a:rPr lang="en-US" dirty="0"/>
              <a:t>Click to insert photo.</a:t>
            </a:r>
          </a:p>
        </p:txBody>
      </p:sp>
    </p:spTree>
    <p:extLst>
      <p:ext uri="{BB962C8B-B14F-4D97-AF65-F5344CB8AC3E}">
        <p14:creationId xmlns:p14="http://schemas.microsoft.com/office/powerpoint/2010/main" val="93497593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Text + Two Photo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D5DDDFF7-2729-4FAF-A667-4CB93C152E4B}" type="datetime4">
              <a:rPr lang="en-US" smtClean="0">
                <a:solidFill>
                  <a:srgbClr val="A2AAAD"/>
                </a:solidFill>
              </a:rPr>
              <a:pPr/>
              <a:t>February 22, 2018</a:t>
            </a:fld>
            <a:endParaRPr lang="en-US">
              <a:solidFill>
                <a:srgbClr val="A2AAAD"/>
              </a:solidFill>
            </a:endParaRPr>
          </a:p>
        </p:txBody>
      </p:sp>
      <p:sp>
        <p:nvSpPr>
          <p:cNvPr id="5" name="Footer Placeholder 4"/>
          <p:cNvSpPr>
            <a:spLocks noGrp="1"/>
          </p:cNvSpPr>
          <p:nvPr>
            <p:ph type="ftr" sz="quarter" idx="11"/>
          </p:nvPr>
        </p:nvSpPr>
        <p:spPr/>
        <p:txBody>
          <a:bodyPr/>
          <a:lstStyle/>
          <a:p>
            <a:r>
              <a:rPr lang="en-US">
                <a:solidFill>
                  <a:srgbClr val="A2AAAD"/>
                </a:solidFill>
              </a:rPr>
              <a:t>©2016 Frontline Education Confidential &amp; Proprietary</a:t>
            </a:r>
          </a:p>
        </p:txBody>
      </p:sp>
      <p:sp>
        <p:nvSpPr>
          <p:cNvPr id="6" name="Slide Number Placeholder 5"/>
          <p:cNvSpPr>
            <a:spLocks noGrp="1"/>
          </p:cNvSpPr>
          <p:nvPr>
            <p:ph type="sldNum" sz="quarter" idx="12"/>
          </p:nvPr>
        </p:nvSpPr>
        <p:spPr/>
        <p:txBody>
          <a:bodyPr/>
          <a:lstStyle/>
          <a:p>
            <a:fld id="{BCE3D20D-AAEA-46F1-88F4-4FF0702FDAFA}" type="slidenum">
              <a:rPr lang="en-US" smtClean="0">
                <a:solidFill>
                  <a:srgbClr val="A2AAAD"/>
                </a:solidFill>
              </a:rPr>
              <a:pPr/>
              <a:t>‹#›</a:t>
            </a:fld>
            <a:endParaRPr lang="en-US">
              <a:solidFill>
                <a:srgbClr val="A2AAAD"/>
              </a:solidFill>
            </a:endParaRPr>
          </a:p>
        </p:txBody>
      </p:sp>
      <p:sp>
        <p:nvSpPr>
          <p:cNvPr id="11" name="Picture Placeholder 10"/>
          <p:cNvSpPr>
            <a:spLocks noGrp="1"/>
          </p:cNvSpPr>
          <p:nvPr>
            <p:ph type="pic" sz="quarter" idx="13" hasCustomPrompt="1"/>
          </p:nvPr>
        </p:nvSpPr>
        <p:spPr>
          <a:xfrm>
            <a:off x="6096000" y="3581400"/>
            <a:ext cx="6096000" cy="3276600"/>
          </a:xfrm>
        </p:spPr>
        <p:txBody>
          <a:bodyPr anchor="ctr" anchorCtr="0"/>
          <a:lstStyle>
            <a:lvl1pPr marL="0" indent="0" algn="ctr">
              <a:buNone/>
              <a:defRPr baseline="0">
                <a:solidFill>
                  <a:schemeClr val="bg1"/>
                </a:solidFill>
                <a:latin typeface="Lato Black" panose="020F0A02020204030203" pitchFamily="34" charset="0"/>
              </a:defRPr>
            </a:lvl1pPr>
          </a:lstStyle>
          <a:p>
            <a:r>
              <a:rPr lang="en-US" dirty="0"/>
              <a:t>Click to insert photo.</a:t>
            </a:r>
          </a:p>
        </p:txBody>
      </p:sp>
      <p:sp>
        <p:nvSpPr>
          <p:cNvPr id="10" name="Picture Placeholder 10"/>
          <p:cNvSpPr>
            <a:spLocks noGrp="1"/>
          </p:cNvSpPr>
          <p:nvPr>
            <p:ph type="pic" sz="quarter" idx="14" hasCustomPrompt="1"/>
          </p:nvPr>
        </p:nvSpPr>
        <p:spPr>
          <a:xfrm>
            <a:off x="6096000" y="0"/>
            <a:ext cx="6096000" cy="3276600"/>
          </a:xfrm>
        </p:spPr>
        <p:txBody>
          <a:bodyPr anchor="ctr" anchorCtr="0"/>
          <a:lstStyle>
            <a:lvl1pPr marL="0" indent="0" algn="ctr">
              <a:buNone/>
              <a:defRPr baseline="0">
                <a:solidFill>
                  <a:schemeClr val="bg1"/>
                </a:solidFill>
                <a:latin typeface="Lato Black" panose="020F0A02020204030203" pitchFamily="34" charset="0"/>
              </a:defRPr>
            </a:lvl1pPr>
          </a:lstStyle>
          <a:p>
            <a:r>
              <a:rPr lang="en-US" dirty="0"/>
              <a:t>Click to insert photo.</a:t>
            </a:r>
          </a:p>
        </p:txBody>
      </p:sp>
      <p:sp>
        <p:nvSpPr>
          <p:cNvPr id="12" name="Title 1"/>
          <p:cNvSpPr>
            <a:spLocks noGrp="1"/>
          </p:cNvSpPr>
          <p:nvPr>
            <p:ph type="title" hasCustomPrompt="1"/>
          </p:nvPr>
        </p:nvSpPr>
        <p:spPr>
          <a:xfrm>
            <a:off x="731520" y="480218"/>
            <a:ext cx="5008880" cy="1066800"/>
          </a:xfrm>
        </p:spPr>
        <p:txBody>
          <a:bodyPr>
            <a:noAutofit/>
          </a:bodyPr>
          <a:lstStyle>
            <a:lvl1pPr>
              <a:defRPr/>
            </a:lvl1pPr>
          </a:lstStyle>
          <a:p>
            <a:r>
              <a:rPr lang="en-US" dirty="0"/>
              <a:t>Text &amp; 2 Photos Header</a:t>
            </a:r>
            <a:br>
              <a:rPr lang="en-US" dirty="0"/>
            </a:br>
            <a:r>
              <a:rPr lang="en-US" dirty="0"/>
              <a:t>Second Line Optional</a:t>
            </a:r>
          </a:p>
        </p:txBody>
      </p:sp>
      <p:sp>
        <p:nvSpPr>
          <p:cNvPr id="13" name="Content Placeholder 2"/>
          <p:cNvSpPr>
            <a:spLocks noGrp="1"/>
          </p:cNvSpPr>
          <p:nvPr>
            <p:ph idx="1"/>
          </p:nvPr>
        </p:nvSpPr>
        <p:spPr>
          <a:xfrm>
            <a:off x="731521" y="2286000"/>
            <a:ext cx="5008879" cy="384048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2443421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Text + Infographic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5DDDFF7-2729-4FAF-A667-4CB93C152E4B}" type="datetime4">
              <a:rPr lang="en-US" smtClean="0">
                <a:solidFill>
                  <a:srgbClr val="A2AAAD"/>
                </a:solidFill>
              </a:rPr>
              <a:pPr/>
              <a:t>February 22, 2018</a:t>
            </a:fld>
            <a:endParaRPr lang="en-US">
              <a:solidFill>
                <a:srgbClr val="A2AAAD"/>
              </a:solidFill>
            </a:endParaRPr>
          </a:p>
        </p:txBody>
      </p:sp>
      <p:sp>
        <p:nvSpPr>
          <p:cNvPr id="5" name="Footer Placeholder 4"/>
          <p:cNvSpPr>
            <a:spLocks noGrp="1"/>
          </p:cNvSpPr>
          <p:nvPr>
            <p:ph type="ftr" sz="quarter" idx="11"/>
          </p:nvPr>
        </p:nvSpPr>
        <p:spPr/>
        <p:txBody>
          <a:bodyPr/>
          <a:lstStyle/>
          <a:p>
            <a:r>
              <a:rPr lang="en-US">
                <a:solidFill>
                  <a:srgbClr val="A2AAAD"/>
                </a:solidFill>
              </a:rPr>
              <a:t>©2016 Frontline Education Confidential &amp; Proprietary</a:t>
            </a:r>
          </a:p>
        </p:txBody>
      </p:sp>
      <p:sp>
        <p:nvSpPr>
          <p:cNvPr id="7" name="Rectangle 6"/>
          <p:cNvSpPr/>
          <p:nvPr userDrawn="1"/>
        </p:nvSpPr>
        <p:spPr>
          <a:xfrm>
            <a:off x="6096000" y="0"/>
            <a:ext cx="6096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Chart Placeholder 9"/>
          <p:cNvSpPr>
            <a:spLocks noGrp="1"/>
          </p:cNvSpPr>
          <p:nvPr>
            <p:ph type="chart" sz="quarter" idx="13" hasCustomPrompt="1"/>
          </p:nvPr>
        </p:nvSpPr>
        <p:spPr>
          <a:xfrm>
            <a:off x="6096000" y="0"/>
            <a:ext cx="6096000" cy="6858000"/>
          </a:xfrm>
          <a:solidFill>
            <a:schemeClr val="bg2">
              <a:lumMod val="20000"/>
              <a:lumOff val="80000"/>
            </a:schemeClr>
          </a:solidFill>
        </p:spPr>
        <p:txBody>
          <a:bodyPr anchor="ctr" anchorCtr="0"/>
          <a:lstStyle>
            <a:lvl1pPr marL="0" marR="0" indent="0" algn="ctr" defTabSz="914400" rtl="0" eaLnBrk="1" fontAlgn="auto" latinLnBrk="0" hangingPunct="1">
              <a:lnSpc>
                <a:spcPct val="90000"/>
              </a:lnSpc>
              <a:spcBef>
                <a:spcPts val="1000"/>
              </a:spcBef>
              <a:spcAft>
                <a:spcPts val="0"/>
              </a:spcAft>
              <a:buClr>
                <a:schemeClr val="bg2"/>
              </a:buClr>
              <a:buSzTx/>
              <a:buFont typeface="Arial" panose="020B0604020202020204" pitchFamily="34" charset="0"/>
              <a:buNone/>
              <a:tabLst/>
              <a:defRPr>
                <a:solidFill>
                  <a:schemeClr val="bg1"/>
                </a:solidFill>
                <a:latin typeface="Lato Black" panose="020F0A02020204030203" pitchFamily="34" charset="0"/>
              </a:defRPr>
            </a:lvl1pPr>
          </a:lstStyle>
          <a:p>
            <a:r>
              <a:rPr lang="en-US" dirty="0"/>
              <a:t>Click to insert chart.</a:t>
            </a:r>
          </a:p>
          <a:p>
            <a:endParaRPr lang="en-US" dirty="0"/>
          </a:p>
        </p:txBody>
      </p:sp>
      <p:sp>
        <p:nvSpPr>
          <p:cNvPr id="6" name="Slide Number Placeholder 5"/>
          <p:cNvSpPr>
            <a:spLocks noGrp="1"/>
          </p:cNvSpPr>
          <p:nvPr>
            <p:ph type="sldNum" sz="quarter" idx="12"/>
          </p:nvPr>
        </p:nvSpPr>
        <p:spPr/>
        <p:txBody>
          <a:bodyPr/>
          <a:lstStyle/>
          <a:p>
            <a:fld id="{BCE3D20D-AAEA-46F1-88F4-4FF0702FDAFA}" type="slidenum">
              <a:rPr lang="en-US" smtClean="0">
                <a:solidFill>
                  <a:srgbClr val="A2AAAD"/>
                </a:solidFill>
              </a:rPr>
              <a:pPr/>
              <a:t>‹#›</a:t>
            </a:fld>
            <a:endParaRPr lang="en-US">
              <a:solidFill>
                <a:srgbClr val="A2AAAD"/>
              </a:solidFill>
            </a:endParaRPr>
          </a:p>
        </p:txBody>
      </p:sp>
      <p:sp>
        <p:nvSpPr>
          <p:cNvPr id="9" name="Title 1"/>
          <p:cNvSpPr>
            <a:spLocks noGrp="1"/>
          </p:cNvSpPr>
          <p:nvPr>
            <p:ph type="title" hasCustomPrompt="1"/>
          </p:nvPr>
        </p:nvSpPr>
        <p:spPr>
          <a:xfrm>
            <a:off x="731520" y="480218"/>
            <a:ext cx="5008880" cy="1066800"/>
          </a:xfrm>
        </p:spPr>
        <p:txBody>
          <a:bodyPr>
            <a:noAutofit/>
          </a:bodyPr>
          <a:lstStyle>
            <a:lvl1pPr>
              <a:defRPr/>
            </a:lvl1pPr>
          </a:lstStyle>
          <a:p>
            <a:r>
              <a:rPr lang="en-US" dirty="0"/>
              <a:t>Text &amp; Infographic Header</a:t>
            </a:r>
            <a:br>
              <a:rPr lang="en-US" dirty="0"/>
            </a:br>
            <a:r>
              <a:rPr lang="en-US" dirty="0"/>
              <a:t>Second Line Optional</a:t>
            </a:r>
          </a:p>
        </p:txBody>
      </p:sp>
      <p:sp>
        <p:nvSpPr>
          <p:cNvPr id="11" name="Content Placeholder 2"/>
          <p:cNvSpPr>
            <a:spLocks noGrp="1"/>
          </p:cNvSpPr>
          <p:nvPr>
            <p:ph idx="1"/>
          </p:nvPr>
        </p:nvSpPr>
        <p:spPr>
          <a:xfrm>
            <a:off x="731521" y="2286000"/>
            <a:ext cx="5008879" cy="384048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4731175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Blank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5DDDFF7-2729-4FAF-A667-4CB93C152E4B}" type="datetime4">
              <a:rPr lang="en-US" smtClean="0">
                <a:solidFill>
                  <a:srgbClr val="A2AAAD"/>
                </a:solidFill>
              </a:rPr>
              <a:pPr/>
              <a:t>February 22, 2018</a:t>
            </a:fld>
            <a:endParaRPr lang="en-US">
              <a:solidFill>
                <a:srgbClr val="A2AAAD"/>
              </a:solidFill>
            </a:endParaRPr>
          </a:p>
        </p:txBody>
      </p:sp>
      <p:sp>
        <p:nvSpPr>
          <p:cNvPr id="5" name="Footer Placeholder 4"/>
          <p:cNvSpPr>
            <a:spLocks noGrp="1"/>
          </p:cNvSpPr>
          <p:nvPr>
            <p:ph type="ftr" sz="quarter" idx="11"/>
          </p:nvPr>
        </p:nvSpPr>
        <p:spPr/>
        <p:txBody>
          <a:bodyPr/>
          <a:lstStyle/>
          <a:p>
            <a:r>
              <a:rPr lang="en-US">
                <a:solidFill>
                  <a:srgbClr val="A2AAAD"/>
                </a:solidFill>
              </a:rPr>
              <a:t>©2016 Frontline Education Confidential &amp; Proprietary</a:t>
            </a:r>
          </a:p>
        </p:txBody>
      </p:sp>
      <p:sp>
        <p:nvSpPr>
          <p:cNvPr id="9" name="Title 1"/>
          <p:cNvSpPr>
            <a:spLocks noGrp="1"/>
          </p:cNvSpPr>
          <p:nvPr>
            <p:ph type="title" hasCustomPrompt="1"/>
          </p:nvPr>
        </p:nvSpPr>
        <p:spPr>
          <a:xfrm>
            <a:off x="731520" y="480218"/>
            <a:ext cx="6858000" cy="1325563"/>
          </a:xfrm>
        </p:spPr>
        <p:txBody>
          <a:bodyPr/>
          <a:lstStyle>
            <a:lvl1pPr>
              <a:defRPr baseline="0"/>
            </a:lvl1pPr>
          </a:lstStyle>
          <a:p>
            <a:r>
              <a:rPr lang="en-US" dirty="0"/>
              <a:t>Blank Text Header</a:t>
            </a:r>
            <a:br>
              <a:rPr lang="en-US" dirty="0"/>
            </a:br>
            <a:r>
              <a:rPr lang="en-US" dirty="0"/>
              <a:t>Second Line Optional</a:t>
            </a:r>
          </a:p>
        </p:txBody>
      </p:sp>
      <p:sp>
        <p:nvSpPr>
          <p:cNvPr id="10"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solidFill>
                  <a:srgbClr val="A2AAAD"/>
                </a:solidFill>
              </a:rPr>
              <a:pPr/>
              <a:t>‹#›</a:t>
            </a:fld>
            <a:endParaRPr lang="en-US">
              <a:solidFill>
                <a:srgbClr val="A2AAAD"/>
              </a:solidFill>
            </a:endParaRPr>
          </a:p>
        </p:txBody>
      </p:sp>
    </p:spTree>
    <p:extLst>
      <p:ext uri="{BB962C8B-B14F-4D97-AF65-F5344CB8AC3E}">
        <p14:creationId xmlns:p14="http://schemas.microsoft.com/office/powerpoint/2010/main" val="367371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9" Type="http://schemas.openxmlformats.org/officeDocument/2006/relationships/slideLayout" Target="../slideLayouts/slideLayout75.xml"/><Relationship Id="rId21" Type="http://schemas.openxmlformats.org/officeDocument/2006/relationships/slideLayout" Target="../slideLayouts/slideLayout57.xml"/><Relationship Id="rId34" Type="http://schemas.openxmlformats.org/officeDocument/2006/relationships/slideLayout" Target="../slideLayouts/slideLayout70.xml"/><Relationship Id="rId42" Type="http://schemas.openxmlformats.org/officeDocument/2006/relationships/slideLayout" Target="../slideLayouts/slideLayout78.xml"/><Relationship Id="rId47" Type="http://schemas.openxmlformats.org/officeDocument/2006/relationships/slideLayout" Target="../slideLayouts/slideLayout83.xml"/><Relationship Id="rId50" Type="http://schemas.openxmlformats.org/officeDocument/2006/relationships/slideLayout" Target="../slideLayouts/slideLayout86.xml"/><Relationship Id="rId55" Type="http://schemas.openxmlformats.org/officeDocument/2006/relationships/slideLayout" Target="../slideLayouts/slideLayout91.xml"/><Relationship Id="rId63" Type="http://schemas.openxmlformats.org/officeDocument/2006/relationships/slideLayout" Target="../slideLayouts/slideLayout99.xml"/><Relationship Id="rId68" Type="http://schemas.openxmlformats.org/officeDocument/2006/relationships/slideLayout" Target="../slideLayouts/slideLayout104.xml"/><Relationship Id="rId76" Type="http://schemas.openxmlformats.org/officeDocument/2006/relationships/slideLayout" Target="../slideLayouts/slideLayout112.xml"/><Relationship Id="rId7" Type="http://schemas.openxmlformats.org/officeDocument/2006/relationships/slideLayout" Target="../slideLayouts/slideLayout43.xml"/><Relationship Id="rId71" Type="http://schemas.openxmlformats.org/officeDocument/2006/relationships/slideLayout" Target="../slideLayouts/slideLayout107.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9" Type="http://schemas.openxmlformats.org/officeDocument/2006/relationships/slideLayout" Target="../slideLayouts/slideLayout65.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slideLayout" Target="../slideLayouts/slideLayout68.xml"/><Relationship Id="rId37" Type="http://schemas.openxmlformats.org/officeDocument/2006/relationships/slideLayout" Target="../slideLayouts/slideLayout73.xml"/><Relationship Id="rId40" Type="http://schemas.openxmlformats.org/officeDocument/2006/relationships/slideLayout" Target="../slideLayouts/slideLayout76.xml"/><Relationship Id="rId45" Type="http://schemas.openxmlformats.org/officeDocument/2006/relationships/slideLayout" Target="../slideLayouts/slideLayout81.xml"/><Relationship Id="rId53" Type="http://schemas.openxmlformats.org/officeDocument/2006/relationships/slideLayout" Target="../slideLayouts/slideLayout89.xml"/><Relationship Id="rId58" Type="http://schemas.openxmlformats.org/officeDocument/2006/relationships/slideLayout" Target="../slideLayouts/slideLayout94.xml"/><Relationship Id="rId66" Type="http://schemas.openxmlformats.org/officeDocument/2006/relationships/slideLayout" Target="../slideLayouts/slideLayout102.xml"/><Relationship Id="rId74" Type="http://schemas.openxmlformats.org/officeDocument/2006/relationships/slideLayout" Target="../slideLayouts/slideLayout110.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36" Type="http://schemas.openxmlformats.org/officeDocument/2006/relationships/slideLayout" Target="../slideLayouts/slideLayout72.xml"/><Relationship Id="rId49" Type="http://schemas.openxmlformats.org/officeDocument/2006/relationships/slideLayout" Target="../slideLayouts/slideLayout85.xml"/><Relationship Id="rId57" Type="http://schemas.openxmlformats.org/officeDocument/2006/relationships/slideLayout" Target="../slideLayouts/slideLayout93.xml"/><Relationship Id="rId61" Type="http://schemas.openxmlformats.org/officeDocument/2006/relationships/slideLayout" Target="../slideLayouts/slideLayout97.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slideLayout" Target="../slideLayouts/slideLayout67.xml"/><Relationship Id="rId44" Type="http://schemas.openxmlformats.org/officeDocument/2006/relationships/slideLayout" Target="../slideLayouts/slideLayout80.xml"/><Relationship Id="rId52" Type="http://schemas.openxmlformats.org/officeDocument/2006/relationships/slideLayout" Target="../slideLayouts/slideLayout88.xml"/><Relationship Id="rId60" Type="http://schemas.openxmlformats.org/officeDocument/2006/relationships/slideLayout" Target="../slideLayouts/slideLayout96.xml"/><Relationship Id="rId65" Type="http://schemas.openxmlformats.org/officeDocument/2006/relationships/slideLayout" Target="../slideLayouts/slideLayout101.xml"/><Relationship Id="rId73" Type="http://schemas.openxmlformats.org/officeDocument/2006/relationships/slideLayout" Target="../slideLayouts/slideLayout109.xml"/><Relationship Id="rId78" Type="http://schemas.openxmlformats.org/officeDocument/2006/relationships/theme" Target="../theme/theme2.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 Id="rId35" Type="http://schemas.openxmlformats.org/officeDocument/2006/relationships/slideLayout" Target="../slideLayouts/slideLayout71.xml"/><Relationship Id="rId43" Type="http://schemas.openxmlformats.org/officeDocument/2006/relationships/slideLayout" Target="../slideLayouts/slideLayout79.xml"/><Relationship Id="rId48" Type="http://schemas.openxmlformats.org/officeDocument/2006/relationships/slideLayout" Target="../slideLayouts/slideLayout84.xml"/><Relationship Id="rId56" Type="http://schemas.openxmlformats.org/officeDocument/2006/relationships/slideLayout" Target="../slideLayouts/slideLayout92.xml"/><Relationship Id="rId64" Type="http://schemas.openxmlformats.org/officeDocument/2006/relationships/slideLayout" Target="../slideLayouts/slideLayout100.xml"/><Relationship Id="rId69" Type="http://schemas.openxmlformats.org/officeDocument/2006/relationships/slideLayout" Target="../slideLayouts/slideLayout105.xml"/><Relationship Id="rId77" Type="http://schemas.openxmlformats.org/officeDocument/2006/relationships/slideLayout" Target="../slideLayouts/slideLayout113.xml"/><Relationship Id="rId8" Type="http://schemas.openxmlformats.org/officeDocument/2006/relationships/slideLayout" Target="../slideLayouts/slideLayout44.xml"/><Relationship Id="rId51" Type="http://schemas.openxmlformats.org/officeDocument/2006/relationships/slideLayout" Target="../slideLayouts/slideLayout87.xml"/><Relationship Id="rId72" Type="http://schemas.openxmlformats.org/officeDocument/2006/relationships/slideLayout" Target="../slideLayouts/slideLayout108.xml"/><Relationship Id="rId3" Type="http://schemas.openxmlformats.org/officeDocument/2006/relationships/slideLayout" Target="../slideLayouts/slideLayout39.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slideLayout" Target="../slideLayouts/slideLayout69.xml"/><Relationship Id="rId38" Type="http://schemas.openxmlformats.org/officeDocument/2006/relationships/slideLayout" Target="../slideLayouts/slideLayout74.xml"/><Relationship Id="rId46" Type="http://schemas.openxmlformats.org/officeDocument/2006/relationships/slideLayout" Target="../slideLayouts/slideLayout82.xml"/><Relationship Id="rId59" Type="http://schemas.openxmlformats.org/officeDocument/2006/relationships/slideLayout" Target="../slideLayouts/slideLayout95.xml"/><Relationship Id="rId67" Type="http://schemas.openxmlformats.org/officeDocument/2006/relationships/slideLayout" Target="../slideLayouts/slideLayout103.xml"/><Relationship Id="rId20" Type="http://schemas.openxmlformats.org/officeDocument/2006/relationships/slideLayout" Target="../slideLayouts/slideLayout56.xml"/><Relationship Id="rId41" Type="http://schemas.openxmlformats.org/officeDocument/2006/relationships/slideLayout" Target="../slideLayouts/slideLayout77.xml"/><Relationship Id="rId54" Type="http://schemas.openxmlformats.org/officeDocument/2006/relationships/slideLayout" Target="../slideLayouts/slideLayout90.xml"/><Relationship Id="rId62" Type="http://schemas.openxmlformats.org/officeDocument/2006/relationships/slideLayout" Target="../slideLayouts/slideLayout98.xml"/><Relationship Id="rId70" Type="http://schemas.openxmlformats.org/officeDocument/2006/relationships/slideLayout" Target="../slideLayouts/slideLayout106.xml"/><Relationship Id="rId75" Type="http://schemas.openxmlformats.org/officeDocument/2006/relationships/slideLayout" Target="../slideLayouts/slideLayout111.xml"/><Relationship Id="rId1" Type="http://schemas.openxmlformats.org/officeDocument/2006/relationships/slideLayout" Target="../slideLayouts/slideLayout37.xml"/><Relationship Id="rId6" Type="http://schemas.openxmlformats.org/officeDocument/2006/relationships/slideLayout" Target="../slideLayouts/slideLayout4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6.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image" Target="../media/image31.png"/><Relationship Id="rId5" Type="http://schemas.openxmlformats.org/officeDocument/2006/relationships/theme" Target="../theme/theme3.xml"/><Relationship Id="rId4" Type="http://schemas.openxmlformats.org/officeDocument/2006/relationships/slideLayout" Target="../slideLayouts/slideLayout1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685800"/>
            <a:ext cx="6858000" cy="1325563"/>
          </a:xfrm>
          <a:prstGeom prst="rect">
            <a:avLst/>
          </a:prstGeom>
        </p:spPr>
        <p:txBody>
          <a:bodyPr vert="horz" lIns="0" tIns="0" rIns="0" bIns="0" rtlCol="0" anchor="t" anchorCtr="0">
            <a:noAutofit/>
          </a:bodyPr>
          <a:lstStyle/>
          <a:p>
            <a:r>
              <a:rPr lang="en-US" dirty="0"/>
              <a:t>One Column Text Header</a:t>
            </a:r>
            <a:br>
              <a:rPr lang="en-US" dirty="0"/>
            </a:br>
            <a:r>
              <a:rPr lang="en-US" dirty="0"/>
              <a:t>Second Line Optional</a:t>
            </a:r>
          </a:p>
        </p:txBody>
      </p:sp>
      <p:sp>
        <p:nvSpPr>
          <p:cNvPr id="3" name="Text Placeholder 2"/>
          <p:cNvSpPr>
            <a:spLocks noGrp="1"/>
          </p:cNvSpPr>
          <p:nvPr>
            <p:ph type="body" idx="1"/>
          </p:nvPr>
        </p:nvSpPr>
        <p:spPr>
          <a:xfrm>
            <a:off x="731520" y="2286000"/>
            <a:ext cx="10685779" cy="384048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474720" y="6400800"/>
            <a:ext cx="2438400" cy="182880"/>
          </a:xfrm>
          <a:prstGeom prst="rect">
            <a:avLst/>
          </a:prstGeom>
        </p:spPr>
        <p:txBody>
          <a:bodyPr vert="horz" lIns="0" tIns="0" rIns="0" bIns="0" rtlCol="0" anchor="b" anchorCtr="0"/>
          <a:lstStyle>
            <a:lvl1pPr algn="l">
              <a:defRPr sz="700">
                <a:solidFill>
                  <a:schemeClr val="accent3"/>
                </a:solidFill>
                <a:latin typeface="Lato" panose="020F0502020204030203" pitchFamily="34" charset="0"/>
              </a:defRPr>
            </a:lvl1pPr>
          </a:lstStyle>
          <a:p>
            <a:fld id="{1F1CC9E7-726F-4633-94F3-1E12DB6B1DF8}" type="datetime4">
              <a:rPr lang="en-US" smtClean="0"/>
              <a:pPr/>
              <a:t>February 22, 2018</a:t>
            </a:fld>
            <a:endParaRPr lang="en-US" dirty="0"/>
          </a:p>
        </p:txBody>
      </p:sp>
      <p:sp>
        <p:nvSpPr>
          <p:cNvPr id="5" name="Footer Placeholder 4"/>
          <p:cNvSpPr>
            <a:spLocks noGrp="1"/>
          </p:cNvSpPr>
          <p:nvPr>
            <p:ph type="ftr" sz="quarter" idx="3"/>
          </p:nvPr>
        </p:nvSpPr>
        <p:spPr>
          <a:xfrm>
            <a:off x="731520" y="6400800"/>
            <a:ext cx="2743200" cy="182880"/>
          </a:xfrm>
          <a:prstGeom prst="rect">
            <a:avLst/>
          </a:prstGeom>
        </p:spPr>
        <p:txBody>
          <a:bodyPr vert="horz" lIns="0" tIns="0" rIns="0" bIns="0" rtlCol="0" anchor="b" anchorCtr="0"/>
          <a:lstStyle>
            <a:lvl1pPr algn="l">
              <a:defRPr sz="700">
                <a:solidFill>
                  <a:schemeClr val="accent3"/>
                </a:solidFill>
                <a:latin typeface="Lato" panose="020F0502020204030203" pitchFamily="34" charset="0"/>
              </a:defRPr>
            </a:lvl1pPr>
          </a:lstStyle>
          <a:p>
            <a:r>
              <a:rPr lang="en-US"/>
              <a:t>©2016 Frontline Education Confidential &amp; Proprietary</a:t>
            </a:r>
            <a:endParaRPr lang="en-US" dirty="0"/>
          </a:p>
        </p:txBody>
      </p:sp>
      <p:sp>
        <p:nvSpPr>
          <p:cNvPr id="6" name="Slide Number Placeholder 5"/>
          <p:cNvSpPr>
            <a:spLocks noGrp="1"/>
          </p:cNvSpPr>
          <p:nvPr>
            <p:ph type="sldNum" sz="quarter" idx="4"/>
          </p:nvPr>
        </p:nvSpPr>
        <p:spPr>
          <a:xfrm>
            <a:off x="10690276" y="6400800"/>
            <a:ext cx="727023" cy="182880"/>
          </a:xfrm>
          <a:prstGeom prst="rect">
            <a:avLst/>
          </a:prstGeom>
        </p:spPr>
        <p:txBody>
          <a:bodyPr vert="horz" lIns="0" tIns="0" rIns="0" bIns="0" rtlCol="0" anchor="b" anchorCtr="0"/>
          <a:lstStyle>
            <a:lvl1pPr algn="r">
              <a:defRPr sz="700">
                <a:solidFill>
                  <a:schemeClr val="accent3"/>
                </a:solidFill>
                <a:latin typeface="Lato" panose="020F0502020204030203" pitchFamily="34" charset="0"/>
              </a:defRPr>
            </a:lvl1pPr>
          </a:lstStyle>
          <a:p>
            <a:fld id="{BCE3D20D-AAEA-46F1-88F4-4FF0702FDAFA}" type="slidenum">
              <a:rPr lang="en-US" smtClean="0"/>
              <a:pPr/>
              <a:t>‹#›</a:t>
            </a:fld>
            <a:endParaRPr lang="en-US"/>
          </a:p>
        </p:txBody>
      </p:sp>
    </p:spTree>
    <p:extLst>
      <p:ext uri="{BB962C8B-B14F-4D97-AF65-F5344CB8AC3E}">
        <p14:creationId xmlns:p14="http://schemas.microsoft.com/office/powerpoint/2010/main" val="144194579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649" r:id="rId4"/>
    <p:sldLayoutId id="2147483685" r:id="rId5"/>
    <p:sldLayoutId id="2147483676" r:id="rId6"/>
    <p:sldLayoutId id="2147483680" r:id="rId7"/>
    <p:sldLayoutId id="2147483681" r:id="rId8"/>
    <p:sldLayoutId id="2147483694" r:id="rId9"/>
    <p:sldLayoutId id="2147483696" r:id="rId10"/>
    <p:sldLayoutId id="2147483674" r:id="rId11"/>
    <p:sldLayoutId id="2147483673" r:id="rId12"/>
    <p:sldLayoutId id="2147483686" r:id="rId13"/>
    <p:sldLayoutId id="2147483687" r:id="rId14"/>
    <p:sldLayoutId id="2147483688" r:id="rId15"/>
    <p:sldLayoutId id="2147483689" r:id="rId16"/>
    <p:sldLayoutId id="2147483693" r:id="rId17"/>
    <p:sldLayoutId id="2147483666" r:id="rId18"/>
    <p:sldLayoutId id="2147483667" r:id="rId19"/>
    <p:sldLayoutId id="2147483650" r:id="rId20"/>
    <p:sldLayoutId id="2147483669" r:id="rId21"/>
    <p:sldLayoutId id="2147483670" r:id="rId22"/>
    <p:sldLayoutId id="2147483668" r:id="rId23"/>
    <p:sldLayoutId id="2147483699" r:id="rId24"/>
    <p:sldLayoutId id="2147483700" r:id="rId25"/>
    <p:sldLayoutId id="2147483695" r:id="rId26"/>
    <p:sldLayoutId id="2147483701" r:id="rId27"/>
    <p:sldLayoutId id="2147483672" r:id="rId28"/>
    <p:sldLayoutId id="2147483652" r:id="rId29"/>
    <p:sldLayoutId id="2147483698" r:id="rId30"/>
    <p:sldLayoutId id="2147483697" r:id="rId31"/>
    <p:sldLayoutId id="2147483671" r:id="rId32"/>
    <p:sldLayoutId id="2147483653" r:id="rId33"/>
    <p:sldLayoutId id="2147483656" r:id="rId34"/>
    <p:sldLayoutId id="2147483654" r:id="rId35"/>
    <p:sldLayoutId id="2147483655" r:id="rId36"/>
  </p:sldLayoutIdLst>
  <p:hf hdr="0"/>
  <p:txStyles>
    <p:titleStyle>
      <a:lvl1pPr algn="l" defTabSz="914400" rtl="0" eaLnBrk="1" latinLnBrk="0" hangingPunct="1">
        <a:lnSpc>
          <a:spcPts val="4000"/>
        </a:lnSpc>
        <a:spcBef>
          <a:spcPct val="0"/>
        </a:spcBef>
        <a:buNone/>
        <a:defRPr sz="3500" kern="1200" baseline="0">
          <a:solidFill>
            <a:srgbClr val="7A4183"/>
          </a:solidFill>
          <a:latin typeface="Karbon Slab Stencil" pitchFamily="50" charset="0"/>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500" kern="1200">
          <a:solidFill>
            <a:schemeClr val="tx1"/>
          </a:solidFill>
          <a:latin typeface="Lato Light" panose="020F0302020204030203" pitchFamily="34" charset="0"/>
          <a:ea typeface="+mn-ea"/>
          <a:cs typeface="+mn-cs"/>
        </a:defRPr>
      </a:lvl1pPr>
      <a:lvl2pPr marL="6858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Lato Light" panose="020F0302020204030203" pitchFamily="34" charset="0"/>
          <a:ea typeface="+mn-ea"/>
          <a:cs typeface="+mn-cs"/>
        </a:defRPr>
      </a:lvl2pPr>
      <a:lvl3pPr marL="11430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Lato Light" panose="020F0302020204030203" pitchFamily="34" charset="0"/>
          <a:ea typeface="+mn-ea"/>
          <a:cs typeface="+mn-cs"/>
        </a:defRPr>
      </a:lvl3pPr>
      <a:lvl4pPr marL="16002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Lato Light" panose="020F0302020204030203" pitchFamily="34" charset="0"/>
          <a:ea typeface="+mn-ea"/>
          <a:cs typeface="+mn-cs"/>
        </a:defRPr>
      </a:lvl4pPr>
      <a:lvl5pPr marL="20574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Lato Light" panose="020F03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685800"/>
            <a:ext cx="6858000" cy="1325563"/>
          </a:xfrm>
          <a:prstGeom prst="rect">
            <a:avLst/>
          </a:prstGeom>
        </p:spPr>
        <p:txBody>
          <a:bodyPr vert="horz" lIns="0" tIns="0" rIns="0" bIns="0" rtlCol="0" anchor="t" anchorCtr="0">
            <a:noAutofit/>
          </a:bodyPr>
          <a:lstStyle/>
          <a:p>
            <a:r>
              <a:rPr lang="en-US" dirty="0"/>
              <a:t>One Column Text Header</a:t>
            </a:r>
            <a:br>
              <a:rPr lang="en-US" dirty="0"/>
            </a:br>
            <a:r>
              <a:rPr lang="en-US" dirty="0"/>
              <a:t>Second Line Optional</a:t>
            </a:r>
          </a:p>
        </p:txBody>
      </p:sp>
      <p:sp>
        <p:nvSpPr>
          <p:cNvPr id="3" name="Text Placeholder 2"/>
          <p:cNvSpPr>
            <a:spLocks noGrp="1"/>
          </p:cNvSpPr>
          <p:nvPr>
            <p:ph type="body" idx="1"/>
          </p:nvPr>
        </p:nvSpPr>
        <p:spPr>
          <a:xfrm>
            <a:off x="731520" y="2286000"/>
            <a:ext cx="10685779" cy="384048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474720" y="6400800"/>
            <a:ext cx="2438400" cy="182880"/>
          </a:xfrm>
          <a:prstGeom prst="rect">
            <a:avLst/>
          </a:prstGeom>
        </p:spPr>
        <p:txBody>
          <a:bodyPr vert="horz" lIns="0" tIns="0" rIns="0" bIns="0" rtlCol="0" anchor="b" anchorCtr="0"/>
          <a:lstStyle>
            <a:lvl1pPr algn="l">
              <a:defRPr sz="700">
                <a:solidFill>
                  <a:schemeClr val="accent3"/>
                </a:solidFill>
                <a:latin typeface="Lato" panose="020F0502020204030203" pitchFamily="34" charset="0"/>
              </a:defRPr>
            </a:lvl1pPr>
          </a:lstStyle>
          <a:p>
            <a:fld id="{8A2D60AE-1ED0-4888-8F3A-B821637DB101}" type="datetimeFigureOut">
              <a:rPr lang="en-US" smtClean="0"/>
              <a:t>2/22/2018</a:t>
            </a:fld>
            <a:endParaRPr lang="en-US"/>
          </a:p>
        </p:txBody>
      </p:sp>
      <p:sp>
        <p:nvSpPr>
          <p:cNvPr id="5" name="Footer Placeholder 4"/>
          <p:cNvSpPr>
            <a:spLocks noGrp="1"/>
          </p:cNvSpPr>
          <p:nvPr>
            <p:ph type="ftr" sz="quarter" idx="3"/>
          </p:nvPr>
        </p:nvSpPr>
        <p:spPr>
          <a:xfrm>
            <a:off x="731520" y="6400800"/>
            <a:ext cx="2743200" cy="182880"/>
          </a:xfrm>
          <a:prstGeom prst="rect">
            <a:avLst/>
          </a:prstGeom>
        </p:spPr>
        <p:txBody>
          <a:bodyPr vert="horz" lIns="0" tIns="0" rIns="0" bIns="0" rtlCol="0" anchor="b" anchorCtr="0"/>
          <a:lstStyle>
            <a:lvl1pPr algn="l">
              <a:defRPr sz="700">
                <a:solidFill>
                  <a:schemeClr val="accent3"/>
                </a:solidFill>
                <a:latin typeface="Lato" panose="020F0502020204030203" pitchFamily="34" charset="0"/>
              </a:defRPr>
            </a:lvl1pPr>
          </a:lstStyle>
          <a:p>
            <a:endParaRPr lang="en-US"/>
          </a:p>
        </p:txBody>
      </p:sp>
      <p:sp>
        <p:nvSpPr>
          <p:cNvPr id="6" name="Slide Number Placeholder 5"/>
          <p:cNvSpPr>
            <a:spLocks noGrp="1"/>
          </p:cNvSpPr>
          <p:nvPr>
            <p:ph type="sldNum" sz="quarter" idx="4"/>
          </p:nvPr>
        </p:nvSpPr>
        <p:spPr>
          <a:xfrm>
            <a:off x="10690276" y="6400800"/>
            <a:ext cx="727023" cy="182880"/>
          </a:xfrm>
          <a:prstGeom prst="rect">
            <a:avLst/>
          </a:prstGeom>
        </p:spPr>
        <p:txBody>
          <a:bodyPr vert="horz" lIns="0" tIns="0" rIns="0" bIns="0" rtlCol="0" anchor="b" anchorCtr="0"/>
          <a:lstStyle>
            <a:lvl1pPr algn="r">
              <a:defRPr sz="700">
                <a:solidFill>
                  <a:schemeClr val="accent3"/>
                </a:solidFill>
                <a:latin typeface="Lato" panose="020F0502020204030203" pitchFamily="34" charset="0"/>
              </a:defRPr>
            </a:lvl1pPr>
          </a:lstStyle>
          <a:p>
            <a:fld id="{12D8D974-C0A2-4269-9BCB-76E3B2879031}" type="slidenum">
              <a:rPr lang="en-US" smtClean="0"/>
              <a:t>‹#›</a:t>
            </a:fld>
            <a:endParaRPr lang="en-US"/>
          </a:p>
        </p:txBody>
      </p:sp>
    </p:spTree>
    <p:extLst>
      <p:ext uri="{BB962C8B-B14F-4D97-AF65-F5344CB8AC3E}">
        <p14:creationId xmlns:p14="http://schemas.microsoft.com/office/powerpoint/2010/main" val="3916876082"/>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 id="2147483789" r:id="rId18"/>
    <p:sldLayoutId id="2147483790" r:id="rId19"/>
    <p:sldLayoutId id="2147483791" r:id="rId20"/>
    <p:sldLayoutId id="2147483792" r:id="rId21"/>
    <p:sldLayoutId id="2147483793" r:id="rId22"/>
    <p:sldLayoutId id="2147483794" r:id="rId23"/>
    <p:sldLayoutId id="2147483795" r:id="rId24"/>
    <p:sldLayoutId id="2147483796" r:id="rId25"/>
    <p:sldLayoutId id="2147483797" r:id="rId26"/>
    <p:sldLayoutId id="2147483798" r:id="rId27"/>
    <p:sldLayoutId id="2147483799" r:id="rId28"/>
    <p:sldLayoutId id="2147483800" r:id="rId29"/>
    <p:sldLayoutId id="2147483801" r:id="rId30"/>
    <p:sldLayoutId id="2147483802" r:id="rId31"/>
    <p:sldLayoutId id="2147483803" r:id="rId32"/>
    <p:sldLayoutId id="2147483804" r:id="rId33"/>
    <p:sldLayoutId id="2147483805" r:id="rId34"/>
    <p:sldLayoutId id="2147483806" r:id="rId35"/>
    <p:sldLayoutId id="2147483807" r:id="rId36"/>
    <p:sldLayoutId id="2147483808" r:id="rId37"/>
    <p:sldLayoutId id="2147483809" r:id="rId38"/>
    <p:sldLayoutId id="2147483810" r:id="rId39"/>
    <p:sldLayoutId id="2147483811" r:id="rId40"/>
    <p:sldLayoutId id="2147483812" r:id="rId41"/>
    <p:sldLayoutId id="2147483813" r:id="rId42"/>
    <p:sldLayoutId id="2147483814" r:id="rId43"/>
    <p:sldLayoutId id="2147483815" r:id="rId44"/>
    <p:sldLayoutId id="2147483816" r:id="rId45"/>
    <p:sldLayoutId id="2147483817" r:id="rId46"/>
    <p:sldLayoutId id="2147483818" r:id="rId47"/>
    <p:sldLayoutId id="2147483819" r:id="rId48"/>
    <p:sldLayoutId id="2147483820" r:id="rId49"/>
    <p:sldLayoutId id="2147483821" r:id="rId50"/>
    <p:sldLayoutId id="2147483822" r:id="rId51"/>
    <p:sldLayoutId id="2147483823" r:id="rId52"/>
    <p:sldLayoutId id="2147483824" r:id="rId53"/>
    <p:sldLayoutId id="2147483825" r:id="rId54"/>
    <p:sldLayoutId id="2147483826" r:id="rId55"/>
    <p:sldLayoutId id="2147483827" r:id="rId56"/>
    <p:sldLayoutId id="2147483828" r:id="rId57"/>
    <p:sldLayoutId id="2147483829" r:id="rId58"/>
    <p:sldLayoutId id="2147483830" r:id="rId59"/>
    <p:sldLayoutId id="2147483831" r:id="rId60"/>
    <p:sldLayoutId id="2147483832" r:id="rId61"/>
    <p:sldLayoutId id="2147483833" r:id="rId62"/>
    <p:sldLayoutId id="2147483834" r:id="rId63"/>
    <p:sldLayoutId id="2147483835" r:id="rId64"/>
    <p:sldLayoutId id="2147483836" r:id="rId65"/>
    <p:sldLayoutId id="2147483837" r:id="rId66"/>
    <p:sldLayoutId id="2147483838" r:id="rId67"/>
    <p:sldLayoutId id="2147483839" r:id="rId68"/>
    <p:sldLayoutId id="2147483840" r:id="rId69"/>
    <p:sldLayoutId id="2147483841" r:id="rId70"/>
    <p:sldLayoutId id="2147483842" r:id="rId71"/>
    <p:sldLayoutId id="2147483843" r:id="rId72"/>
    <p:sldLayoutId id="2147483844" r:id="rId73"/>
    <p:sldLayoutId id="2147483845" r:id="rId74"/>
    <p:sldLayoutId id="2147483846" r:id="rId75"/>
    <p:sldLayoutId id="2147483847" r:id="rId76"/>
    <p:sldLayoutId id="2147483849" r:id="rId77"/>
  </p:sldLayoutIdLst>
  <p:txStyles>
    <p:titleStyle>
      <a:lvl1pPr algn="l" defTabSz="914400" rtl="0" eaLnBrk="1" latinLnBrk="0" hangingPunct="1">
        <a:lnSpc>
          <a:spcPts val="4000"/>
        </a:lnSpc>
        <a:spcBef>
          <a:spcPct val="0"/>
        </a:spcBef>
        <a:buNone/>
        <a:defRPr sz="3500" kern="1200" baseline="0">
          <a:solidFill>
            <a:srgbClr val="7A4183"/>
          </a:solidFill>
          <a:latin typeface="Karbon Slab Stencil" pitchFamily="50" charset="0"/>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500" kern="1200">
          <a:solidFill>
            <a:schemeClr val="tx1"/>
          </a:solidFill>
          <a:latin typeface="Lato Light" panose="020F0302020204030203" pitchFamily="34" charset="0"/>
          <a:ea typeface="+mn-ea"/>
          <a:cs typeface="+mn-cs"/>
        </a:defRPr>
      </a:lvl1pPr>
      <a:lvl2pPr marL="6858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Lato Light" panose="020F0302020204030203" pitchFamily="34" charset="0"/>
          <a:ea typeface="+mn-ea"/>
          <a:cs typeface="+mn-cs"/>
        </a:defRPr>
      </a:lvl2pPr>
      <a:lvl3pPr marL="11430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Lato Light" panose="020F0302020204030203" pitchFamily="34" charset="0"/>
          <a:ea typeface="+mn-ea"/>
          <a:cs typeface="+mn-cs"/>
        </a:defRPr>
      </a:lvl3pPr>
      <a:lvl4pPr marL="16002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Lato Light" panose="020F0302020204030203" pitchFamily="34" charset="0"/>
          <a:ea typeface="+mn-ea"/>
          <a:cs typeface="+mn-cs"/>
        </a:defRPr>
      </a:lvl4pPr>
      <a:lvl5pPr marL="2057400" indent="-228600" algn="l" defTabSz="914400" rtl="0" eaLnBrk="1" latinLnBrk="0" hangingPunct="1">
        <a:lnSpc>
          <a:spcPct val="90000"/>
        </a:lnSpc>
        <a:spcBef>
          <a:spcPts val="500"/>
        </a:spcBef>
        <a:buFont typeface="Lato" panose="020F0502020204030203" pitchFamily="34" charset="0"/>
        <a:buChar char="–"/>
        <a:defRPr sz="2000" kern="1200">
          <a:solidFill>
            <a:schemeClr val="tx1"/>
          </a:solidFill>
          <a:latin typeface="Lato Light" panose="020F03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5400"/>
            <a:ext cx="109728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46304" tIns="73152" rIns="146304" bIns="73152"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609600" y="1295403"/>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46304" tIns="73152" rIns="146304" bIns="7315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2552325"/>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Lst>
  <p:txStyles>
    <p:titleStyle>
      <a:lvl1pPr algn="l" rtl="0" eaLnBrk="1" fontAlgn="base" hangingPunct="1">
        <a:spcBef>
          <a:spcPct val="0"/>
        </a:spcBef>
        <a:spcAft>
          <a:spcPct val="0"/>
        </a:spcAft>
        <a:defRPr sz="4250" kern="1200">
          <a:solidFill>
            <a:schemeClr val="bg1"/>
          </a:solidFill>
          <a:latin typeface="+mj-lt"/>
          <a:ea typeface="+mj-ea"/>
          <a:cs typeface="+mj-cs"/>
        </a:defRPr>
      </a:lvl1pPr>
      <a:lvl2pPr algn="l" rtl="0" eaLnBrk="1" fontAlgn="base" hangingPunct="1">
        <a:spcBef>
          <a:spcPct val="0"/>
        </a:spcBef>
        <a:spcAft>
          <a:spcPct val="0"/>
        </a:spcAft>
        <a:defRPr sz="4833">
          <a:solidFill>
            <a:schemeClr val="bg1"/>
          </a:solidFill>
          <a:latin typeface="Calibri" pitchFamily="34" charset="0"/>
        </a:defRPr>
      </a:lvl2pPr>
      <a:lvl3pPr algn="l" rtl="0" eaLnBrk="1" fontAlgn="base" hangingPunct="1">
        <a:spcBef>
          <a:spcPct val="0"/>
        </a:spcBef>
        <a:spcAft>
          <a:spcPct val="0"/>
        </a:spcAft>
        <a:defRPr sz="4833">
          <a:solidFill>
            <a:schemeClr val="bg1"/>
          </a:solidFill>
          <a:latin typeface="Calibri" pitchFamily="34" charset="0"/>
        </a:defRPr>
      </a:lvl3pPr>
      <a:lvl4pPr algn="l" rtl="0" eaLnBrk="1" fontAlgn="base" hangingPunct="1">
        <a:spcBef>
          <a:spcPct val="0"/>
        </a:spcBef>
        <a:spcAft>
          <a:spcPct val="0"/>
        </a:spcAft>
        <a:defRPr sz="4833">
          <a:solidFill>
            <a:schemeClr val="bg1"/>
          </a:solidFill>
          <a:latin typeface="Calibri" pitchFamily="34" charset="0"/>
        </a:defRPr>
      </a:lvl4pPr>
      <a:lvl5pPr algn="l" rtl="0" eaLnBrk="1" fontAlgn="base" hangingPunct="1">
        <a:spcBef>
          <a:spcPct val="0"/>
        </a:spcBef>
        <a:spcAft>
          <a:spcPct val="0"/>
        </a:spcAft>
        <a:defRPr sz="4833">
          <a:solidFill>
            <a:schemeClr val="bg1"/>
          </a:solidFill>
          <a:latin typeface="Calibri" pitchFamily="34" charset="0"/>
        </a:defRPr>
      </a:lvl5pPr>
      <a:lvl6pPr marL="609576" algn="l" rtl="0" eaLnBrk="1" fontAlgn="base" hangingPunct="1">
        <a:spcBef>
          <a:spcPct val="0"/>
        </a:spcBef>
        <a:spcAft>
          <a:spcPct val="0"/>
        </a:spcAft>
        <a:defRPr sz="4833">
          <a:solidFill>
            <a:schemeClr val="bg1"/>
          </a:solidFill>
          <a:latin typeface="Calibri" pitchFamily="34" charset="0"/>
        </a:defRPr>
      </a:lvl6pPr>
      <a:lvl7pPr marL="1219151" algn="l" rtl="0" eaLnBrk="1" fontAlgn="base" hangingPunct="1">
        <a:spcBef>
          <a:spcPct val="0"/>
        </a:spcBef>
        <a:spcAft>
          <a:spcPct val="0"/>
        </a:spcAft>
        <a:defRPr sz="4833">
          <a:solidFill>
            <a:schemeClr val="bg1"/>
          </a:solidFill>
          <a:latin typeface="Calibri" pitchFamily="34" charset="0"/>
        </a:defRPr>
      </a:lvl7pPr>
      <a:lvl8pPr marL="1828727" algn="l" rtl="0" eaLnBrk="1" fontAlgn="base" hangingPunct="1">
        <a:spcBef>
          <a:spcPct val="0"/>
        </a:spcBef>
        <a:spcAft>
          <a:spcPct val="0"/>
        </a:spcAft>
        <a:defRPr sz="4833">
          <a:solidFill>
            <a:schemeClr val="bg1"/>
          </a:solidFill>
          <a:latin typeface="Calibri" pitchFamily="34" charset="0"/>
        </a:defRPr>
      </a:lvl8pPr>
      <a:lvl9pPr marL="2438302" algn="l" rtl="0" eaLnBrk="1" fontAlgn="base" hangingPunct="1">
        <a:spcBef>
          <a:spcPct val="0"/>
        </a:spcBef>
        <a:spcAft>
          <a:spcPct val="0"/>
        </a:spcAft>
        <a:defRPr sz="4833">
          <a:solidFill>
            <a:schemeClr val="bg1"/>
          </a:solidFill>
          <a:latin typeface="Calibri" pitchFamily="34" charset="0"/>
        </a:defRPr>
      </a:lvl9pPr>
    </p:titleStyle>
    <p:bodyStyle>
      <a:lvl1pPr marL="457182" indent="-457182" algn="l" rtl="0" eaLnBrk="1" fontAlgn="base" hangingPunct="1">
        <a:spcBef>
          <a:spcPct val="20000"/>
        </a:spcBef>
        <a:spcAft>
          <a:spcPct val="0"/>
        </a:spcAft>
        <a:buFont typeface="Arial" charset="0"/>
        <a:buChar char="•"/>
        <a:defRPr sz="4250" kern="1200">
          <a:solidFill>
            <a:srgbClr val="404040"/>
          </a:solidFill>
          <a:latin typeface="+mn-lt"/>
          <a:ea typeface="+mn-ea"/>
          <a:cs typeface="+mn-cs"/>
        </a:defRPr>
      </a:lvl1pPr>
      <a:lvl2pPr marL="990560" indent="-380985" algn="l" rtl="0" eaLnBrk="1" fontAlgn="base" hangingPunct="1">
        <a:spcBef>
          <a:spcPct val="20000"/>
        </a:spcBef>
        <a:spcAft>
          <a:spcPct val="0"/>
        </a:spcAft>
        <a:buFont typeface="Arial" charset="0"/>
        <a:buChar char="–"/>
        <a:defRPr sz="3750" kern="1200">
          <a:solidFill>
            <a:srgbClr val="404040"/>
          </a:solidFill>
          <a:latin typeface="+mn-lt"/>
          <a:ea typeface="+mn-ea"/>
          <a:cs typeface="+mn-cs"/>
        </a:defRPr>
      </a:lvl2pPr>
      <a:lvl3pPr marL="1523939" indent="-304788" algn="l" rtl="0" eaLnBrk="1" fontAlgn="base" hangingPunct="1">
        <a:spcBef>
          <a:spcPct val="20000"/>
        </a:spcBef>
        <a:spcAft>
          <a:spcPct val="0"/>
        </a:spcAft>
        <a:buFont typeface="Arial" charset="0"/>
        <a:buChar char="•"/>
        <a:defRPr sz="3167" kern="1200">
          <a:solidFill>
            <a:srgbClr val="404040"/>
          </a:solidFill>
          <a:latin typeface="+mn-lt"/>
          <a:ea typeface="+mn-ea"/>
          <a:cs typeface="+mn-cs"/>
        </a:defRPr>
      </a:lvl3pPr>
      <a:lvl4pPr marL="2133515" indent="-304788" algn="l" rtl="0" eaLnBrk="1" fontAlgn="base" hangingPunct="1">
        <a:spcBef>
          <a:spcPct val="20000"/>
        </a:spcBef>
        <a:spcAft>
          <a:spcPct val="0"/>
        </a:spcAft>
        <a:buFont typeface="Arial" charset="0"/>
        <a:buChar char="–"/>
        <a:defRPr sz="2667" kern="1200">
          <a:solidFill>
            <a:srgbClr val="404040"/>
          </a:solidFill>
          <a:latin typeface="+mn-lt"/>
          <a:ea typeface="+mn-ea"/>
          <a:cs typeface="+mn-cs"/>
        </a:defRPr>
      </a:lvl4pPr>
      <a:lvl5pPr marL="2743090" indent="-304788" algn="l" rtl="0" eaLnBrk="1" fontAlgn="base" hangingPunct="1">
        <a:spcBef>
          <a:spcPct val="20000"/>
        </a:spcBef>
        <a:spcAft>
          <a:spcPct val="0"/>
        </a:spcAft>
        <a:buFont typeface="Arial" charset="0"/>
        <a:buChar char="»"/>
        <a:defRPr sz="2667" kern="1200">
          <a:solidFill>
            <a:srgbClr val="404040"/>
          </a:solidFill>
          <a:latin typeface="+mn-lt"/>
          <a:ea typeface="+mn-ea"/>
          <a:cs typeface="+mn-cs"/>
        </a:defRPr>
      </a:lvl5pPr>
      <a:lvl6pPr marL="3352666" indent="-304788" algn="l" defTabSz="1219151"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42" indent="-304788" algn="l" defTabSz="1219151"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17" indent="-304788" algn="l" defTabSz="1219151"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93" indent="-304788" algn="l" defTabSz="1219151"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51" rtl="0" eaLnBrk="1" latinLnBrk="0" hangingPunct="1">
        <a:defRPr sz="2417" kern="1200">
          <a:solidFill>
            <a:schemeClr val="tx1"/>
          </a:solidFill>
          <a:latin typeface="+mn-lt"/>
          <a:ea typeface="+mn-ea"/>
          <a:cs typeface="+mn-cs"/>
        </a:defRPr>
      </a:lvl1pPr>
      <a:lvl2pPr marL="609576" algn="l" defTabSz="1219151" rtl="0" eaLnBrk="1" latinLnBrk="0" hangingPunct="1">
        <a:defRPr sz="2417" kern="1200">
          <a:solidFill>
            <a:schemeClr val="tx1"/>
          </a:solidFill>
          <a:latin typeface="+mn-lt"/>
          <a:ea typeface="+mn-ea"/>
          <a:cs typeface="+mn-cs"/>
        </a:defRPr>
      </a:lvl2pPr>
      <a:lvl3pPr marL="1219151" algn="l" defTabSz="1219151" rtl="0" eaLnBrk="1" latinLnBrk="0" hangingPunct="1">
        <a:defRPr sz="2417" kern="1200">
          <a:solidFill>
            <a:schemeClr val="tx1"/>
          </a:solidFill>
          <a:latin typeface="+mn-lt"/>
          <a:ea typeface="+mn-ea"/>
          <a:cs typeface="+mn-cs"/>
        </a:defRPr>
      </a:lvl3pPr>
      <a:lvl4pPr marL="1828727" algn="l" defTabSz="1219151" rtl="0" eaLnBrk="1" latinLnBrk="0" hangingPunct="1">
        <a:defRPr sz="2417" kern="1200">
          <a:solidFill>
            <a:schemeClr val="tx1"/>
          </a:solidFill>
          <a:latin typeface="+mn-lt"/>
          <a:ea typeface="+mn-ea"/>
          <a:cs typeface="+mn-cs"/>
        </a:defRPr>
      </a:lvl4pPr>
      <a:lvl5pPr marL="2438302" algn="l" defTabSz="1219151" rtl="0" eaLnBrk="1" latinLnBrk="0" hangingPunct="1">
        <a:defRPr sz="2417" kern="1200">
          <a:solidFill>
            <a:schemeClr val="tx1"/>
          </a:solidFill>
          <a:latin typeface="+mn-lt"/>
          <a:ea typeface="+mn-ea"/>
          <a:cs typeface="+mn-cs"/>
        </a:defRPr>
      </a:lvl5pPr>
      <a:lvl6pPr marL="3047878" algn="l" defTabSz="1219151" rtl="0" eaLnBrk="1" latinLnBrk="0" hangingPunct="1">
        <a:defRPr sz="2417" kern="1200">
          <a:solidFill>
            <a:schemeClr val="tx1"/>
          </a:solidFill>
          <a:latin typeface="+mn-lt"/>
          <a:ea typeface="+mn-ea"/>
          <a:cs typeface="+mn-cs"/>
        </a:defRPr>
      </a:lvl6pPr>
      <a:lvl7pPr marL="3657454" algn="l" defTabSz="1219151" rtl="0" eaLnBrk="1" latinLnBrk="0" hangingPunct="1">
        <a:defRPr sz="2417" kern="1200">
          <a:solidFill>
            <a:schemeClr val="tx1"/>
          </a:solidFill>
          <a:latin typeface="+mn-lt"/>
          <a:ea typeface="+mn-ea"/>
          <a:cs typeface="+mn-cs"/>
        </a:defRPr>
      </a:lvl7pPr>
      <a:lvl8pPr marL="4267029" algn="l" defTabSz="1219151" rtl="0" eaLnBrk="1" latinLnBrk="0" hangingPunct="1">
        <a:defRPr sz="2417" kern="1200">
          <a:solidFill>
            <a:schemeClr val="tx1"/>
          </a:solidFill>
          <a:latin typeface="+mn-lt"/>
          <a:ea typeface="+mn-ea"/>
          <a:cs typeface="+mn-cs"/>
        </a:defRPr>
      </a:lvl8pPr>
      <a:lvl9pPr marL="4876605" algn="l" defTabSz="1219151" rtl="0" eaLnBrk="1" latinLnBrk="0" hangingPunct="1">
        <a:defRPr sz="241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3.emf"/></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117.xml"/><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2.xml"/><Relationship Id="rId1" Type="http://schemas.openxmlformats.org/officeDocument/2006/relationships/slideLayout" Target="../slideLayouts/slideLayout117.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117.xml"/></Relationships>
</file>

<file path=ppt/slides/_rels/slide1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4.xml"/><Relationship Id="rId1" Type="http://schemas.openxmlformats.org/officeDocument/2006/relationships/slideLayout" Target="../slideLayouts/slideLayout117.xml"/><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117.xml"/></Relationships>
</file>

<file path=ppt/slides/_rels/slide16.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1.xml"/></Relationships>
</file>

<file path=ppt/slides/_rels/slide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3.xml"/></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113.xml"/></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98837" y="474159"/>
            <a:ext cx="8240213" cy="2185214"/>
          </a:xfrm>
          <a:prstGeom prst="rect">
            <a:avLst/>
          </a:prstGeom>
          <a:noFill/>
        </p:spPr>
        <p:txBody>
          <a:bodyPr wrap="square" rtlCol="0">
            <a:spAutoFit/>
          </a:bodyPr>
          <a:lstStyle/>
          <a:p>
            <a:pPr fontAlgn="base">
              <a:spcBef>
                <a:spcPct val="0"/>
              </a:spcBef>
              <a:spcAft>
                <a:spcPct val="0"/>
              </a:spcAft>
            </a:pPr>
            <a:r>
              <a:rPr lang="en-US" sz="4000" b="1" dirty="0">
                <a:solidFill>
                  <a:prstClr val="white"/>
                </a:solidFill>
                <a:latin typeface="Karbon Slab Stencil Bold" pitchFamily="50" charset="0"/>
                <a:cs typeface="Arial" panose="020B0604020202020204" pitchFamily="34" charset="0"/>
              </a:rPr>
              <a:t>Frontline Fit Assessments </a:t>
            </a:r>
          </a:p>
          <a:p>
            <a:pPr fontAlgn="base">
              <a:spcBef>
                <a:spcPct val="0"/>
              </a:spcBef>
              <a:spcAft>
                <a:spcPct val="0"/>
              </a:spcAft>
            </a:pPr>
            <a:r>
              <a:rPr lang="en-US" sz="4000" b="1" dirty="0">
                <a:solidFill>
                  <a:prstClr val="white"/>
                </a:solidFill>
                <a:latin typeface="Karbon Slab Stencil Bold" pitchFamily="50" charset="0"/>
                <a:cs typeface="Arial" panose="020B0604020202020204" pitchFamily="34" charset="0"/>
              </a:rPr>
              <a:t>Overview Presentation</a:t>
            </a:r>
          </a:p>
          <a:p>
            <a:pPr fontAlgn="base">
              <a:spcBef>
                <a:spcPct val="0"/>
              </a:spcBef>
              <a:spcAft>
                <a:spcPct val="0"/>
              </a:spcAft>
            </a:pPr>
            <a:r>
              <a:rPr lang="en-US" sz="2800" b="1" dirty="0">
                <a:solidFill>
                  <a:schemeClr val="bg2"/>
                </a:solidFill>
                <a:latin typeface="Lato Light" panose="020F0302020204030203" pitchFamily="34" charset="0"/>
                <a:cs typeface="Arial" panose="020B0604020202020204" pitchFamily="34" charset="0"/>
              </a:rPr>
              <a:t>Applicant Tracking &amp; Assessments</a:t>
            </a:r>
          </a:p>
          <a:p>
            <a:pPr fontAlgn="base">
              <a:spcBef>
                <a:spcPct val="0"/>
              </a:spcBef>
              <a:spcAft>
                <a:spcPct val="0"/>
              </a:spcAft>
            </a:pPr>
            <a:r>
              <a:rPr lang="en-US" sz="2800" b="1" dirty="0">
                <a:solidFill>
                  <a:srgbClr val="FFFF00"/>
                </a:solidFill>
                <a:latin typeface="Arial" panose="020B0604020202020204" pitchFamily="34" charset="0"/>
                <a:cs typeface="Arial" panose="020B0604020202020204" pitchFamily="34" charset="0"/>
              </a:rPr>
              <a:t> </a:t>
            </a:r>
          </a:p>
        </p:txBody>
      </p:sp>
      <p:pic>
        <p:nvPicPr>
          <p:cNvPr id="2" name="Picture 1"/>
          <p:cNvPicPr>
            <a:picLocks noChangeAspect="1"/>
          </p:cNvPicPr>
          <p:nvPr/>
        </p:nvPicPr>
        <p:blipFill>
          <a:blip r:embed="rId4"/>
          <a:stretch>
            <a:fillRect/>
          </a:stretch>
        </p:blipFill>
        <p:spPr>
          <a:xfrm>
            <a:off x="891668" y="2810222"/>
            <a:ext cx="3540853" cy="2626275"/>
          </a:xfrm>
          <a:prstGeom prst="rect">
            <a:avLst/>
          </a:prstGeom>
        </p:spPr>
      </p:pic>
      <p:sp>
        <p:nvSpPr>
          <p:cNvPr id="10" name="Rectangle 9"/>
          <p:cNvSpPr/>
          <p:nvPr/>
        </p:nvSpPr>
        <p:spPr>
          <a:xfrm>
            <a:off x="498837" y="4742025"/>
            <a:ext cx="4130853" cy="6944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6"/>
          <p:cNvSpPr txBox="1">
            <a:spLocks/>
          </p:cNvSpPr>
          <p:nvPr/>
        </p:nvSpPr>
        <p:spPr>
          <a:xfrm>
            <a:off x="6965109" y="5101260"/>
            <a:ext cx="4470400" cy="1545199"/>
          </a:xfrm>
          <a:prstGeom prst="rect">
            <a:avLst/>
          </a:prstGeom>
        </p:spPr>
        <p:txBody>
          <a:bodyPr vert="horz" lIns="0" tIns="0" rIns="0" bIns="0" rtlCol="0">
            <a:noAutofit/>
          </a:bodyPr>
          <a:lstStyle>
            <a:lvl1pPr marL="0" indent="0" algn="l" defTabSz="914400" rtl="0" eaLnBrk="1" latinLnBrk="0" hangingPunct="1">
              <a:lnSpc>
                <a:spcPts val="1500"/>
              </a:lnSpc>
              <a:spcBef>
                <a:spcPts val="1000"/>
              </a:spcBef>
              <a:buClr>
                <a:schemeClr val="bg2"/>
              </a:buClr>
              <a:buFont typeface="Arial" panose="020B0604020202020204" pitchFamily="34" charset="0"/>
              <a:buNone/>
              <a:defRPr sz="1100" kern="1200" spc="100" baseline="0">
                <a:solidFill>
                  <a:schemeClr val="bg1"/>
                </a:solidFill>
                <a:latin typeface="Lato Light" panose="020F0302020204030203" pitchFamily="34" charset="0"/>
                <a:ea typeface="+mn-ea"/>
                <a:cs typeface="+mn-cs"/>
              </a:defRPr>
            </a:lvl1pPr>
            <a:lvl2pPr marL="457200" indent="0" algn="l" defTabSz="914400" rtl="0" eaLnBrk="1" latinLnBrk="0" hangingPunct="1">
              <a:lnSpc>
                <a:spcPct val="90000"/>
              </a:lnSpc>
              <a:spcBef>
                <a:spcPts val="500"/>
              </a:spcBef>
              <a:buFont typeface="Lato" panose="020F0502020204030203" pitchFamily="34" charset="0"/>
              <a:buNone/>
              <a:defRPr sz="1600" kern="1200">
                <a:solidFill>
                  <a:schemeClr val="bg1"/>
                </a:solidFill>
                <a:latin typeface="Lato Light" panose="020F0302020204030203" pitchFamily="34" charset="0"/>
                <a:ea typeface="+mn-ea"/>
                <a:cs typeface="+mn-cs"/>
              </a:defRPr>
            </a:lvl2pPr>
            <a:lvl3pPr marL="914400" indent="0" algn="l" defTabSz="914400" rtl="0" eaLnBrk="1" latinLnBrk="0" hangingPunct="1">
              <a:lnSpc>
                <a:spcPct val="90000"/>
              </a:lnSpc>
              <a:spcBef>
                <a:spcPts val="500"/>
              </a:spcBef>
              <a:buFont typeface="Lato" panose="020F0502020204030203" pitchFamily="34" charset="0"/>
              <a:buNone/>
              <a:defRPr sz="1600" kern="1200">
                <a:solidFill>
                  <a:schemeClr val="bg1"/>
                </a:solidFill>
                <a:latin typeface="Lato Light" panose="020F0302020204030203" pitchFamily="34" charset="0"/>
                <a:ea typeface="+mn-ea"/>
                <a:cs typeface="+mn-cs"/>
              </a:defRPr>
            </a:lvl3pPr>
            <a:lvl4pPr marL="1371600" indent="0" algn="l" defTabSz="914400" rtl="0" eaLnBrk="1" latinLnBrk="0" hangingPunct="1">
              <a:lnSpc>
                <a:spcPct val="90000"/>
              </a:lnSpc>
              <a:spcBef>
                <a:spcPts val="500"/>
              </a:spcBef>
              <a:buFont typeface="Lato" panose="020F0502020204030203" pitchFamily="34" charset="0"/>
              <a:buNone/>
              <a:defRPr sz="1600" kern="1200">
                <a:solidFill>
                  <a:schemeClr val="bg1"/>
                </a:solidFill>
                <a:latin typeface="Lato Light" panose="020F0302020204030203" pitchFamily="34" charset="0"/>
                <a:ea typeface="+mn-ea"/>
                <a:cs typeface="+mn-cs"/>
              </a:defRPr>
            </a:lvl4pPr>
            <a:lvl5pPr marL="1828800" indent="0" algn="l" defTabSz="914400" rtl="0" eaLnBrk="1" latinLnBrk="0" hangingPunct="1">
              <a:lnSpc>
                <a:spcPct val="90000"/>
              </a:lnSpc>
              <a:spcBef>
                <a:spcPts val="500"/>
              </a:spcBef>
              <a:buFont typeface="Lato" panose="020F0502020204030203" pitchFamily="34" charset="0"/>
              <a:buNone/>
              <a:defRPr sz="1600" kern="1200">
                <a:solidFill>
                  <a:schemeClr val="bg1"/>
                </a:solidFill>
                <a:latin typeface="Lato Light" panose="020F03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t>November 15, 2017</a:t>
            </a:r>
          </a:p>
          <a:p>
            <a:pPr algn="r">
              <a:lnSpc>
                <a:spcPct val="100000"/>
              </a:lnSpc>
            </a:pPr>
            <a:r>
              <a:rPr lang="en-US" sz="1400" b="1" dirty="0"/>
              <a:t>Presented by:</a:t>
            </a:r>
          </a:p>
          <a:p>
            <a:pPr algn="r">
              <a:lnSpc>
                <a:spcPct val="100000"/>
              </a:lnSpc>
            </a:pPr>
            <a:r>
              <a:rPr lang="en-US" sz="1400" b="1" dirty="0"/>
              <a:t>Mr. </a:t>
            </a:r>
            <a:r>
              <a:rPr lang="en-US" sz="1400" b="1"/>
              <a:t>Jim O’Halloran </a:t>
            </a:r>
            <a:endParaRPr lang="en-US" sz="1400" b="1" dirty="0"/>
          </a:p>
          <a:p>
            <a:pPr algn="r">
              <a:lnSpc>
                <a:spcPct val="100000"/>
              </a:lnSpc>
            </a:pPr>
            <a:r>
              <a:rPr lang="en-US" sz="1400" b="1" dirty="0"/>
              <a:t>Dr. Lowell Ghosey</a:t>
            </a:r>
          </a:p>
        </p:txBody>
      </p:sp>
    </p:spTree>
    <p:extLst>
      <p:ext uri="{BB962C8B-B14F-4D97-AF65-F5344CB8AC3E}">
        <p14:creationId xmlns:p14="http://schemas.microsoft.com/office/powerpoint/2010/main" val="2642585968"/>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971105"/>
            <a:ext cx="13585246" cy="8381541"/>
          </a:xfrm>
          <a:prstGeom prst="rect">
            <a:avLst/>
          </a:prstGeom>
        </p:spPr>
      </p:pic>
      <p:sp>
        <p:nvSpPr>
          <p:cNvPr id="3" name="Rounded Rectangle 2"/>
          <p:cNvSpPr/>
          <p:nvPr/>
        </p:nvSpPr>
        <p:spPr>
          <a:xfrm>
            <a:off x="103031" y="2359614"/>
            <a:ext cx="1923196" cy="581891"/>
          </a:xfrm>
          <a:prstGeom prst="roundRect">
            <a:avLst/>
          </a:prstGeom>
          <a:solidFill>
            <a:schemeClr val="accent6">
              <a:lumMod val="40000"/>
              <a:lumOff val="60000"/>
              <a:alpha val="2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6181860" y="862884"/>
            <a:ext cx="437882" cy="6367248"/>
          </a:xfrm>
          <a:prstGeom prst="roundRect">
            <a:avLst/>
          </a:prstGeom>
          <a:solidFill>
            <a:srgbClr val="FFFF00">
              <a:alpha val="2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7975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609600" y="38100"/>
            <a:ext cx="10972800" cy="914400"/>
          </a:xfrm>
          <a:prstGeom prst="rect">
            <a:avLst/>
          </a:prstGeom>
        </p:spPr>
        <p:txBody>
          <a:bodyPr/>
          <a:lstStyle>
            <a:lvl1pPr algn="l" rtl="0" eaLnBrk="1" fontAlgn="base" hangingPunct="1">
              <a:spcBef>
                <a:spcPct val="0"/>
              </a:spcBef>
              <a:spcAft>
                <a:spcPct val="0"/>
              </a:spcAft>
              <a:defRPr sz="5100" kern="1200">
                <a:solidFill>
                  <a:schemeClr val="bg1"/>
                </a:solidFill>
                <a:latin typeface="+mj-lt"/>
                <a:ea typeface="+mj-ea"/>
                <a:cs typeface="+mj-cs"/>
              </a:defRPr>
            </a:lvl1pPr>
            <a:lvl2pPr algn="l" rtl="0" eaLnBrk="1" fontAlgn="base" hangingPunct="1">
              <a:spcBef>
                <a:spcPct val="0"/>
              </a:spcBef>
              <a:spcAft>
                <a:spcPct val="0"/>
              </a:spcAft>
              <a:defRPr sz="5800">
                <a:solidFill>
                  <a:schemeClr val="bg1"/>
                </a:solidFill>
                <a:latin typeface="Calibri" pitchFamily="34" charset="0"/>
              </a:defRPr>
            </a:lvl2pPr>
            <a:lvl3pPr algn="l" rtl="0" eaLnBrk="1" fontAlgn="base" hangingPunct="1">
              <a:spcBef>
                <a:spcPct val="0"/>
              </a:spcBef>
              <a:spcAft>
                <a:spcPct val="0"/>
              </a:spcAft>
              <a:defRPr sz="5800">
                <a:solidFill>
                  <a:schemeClr val="bg1"/>
                </a:solidFill>
                <a:latin typeface="Calibri" pitchFamily="34" charset="0"/>
              </a:defRPr>
            </a:lvl3pPr>
            <a:lvl4pPr algn="l" rtl="0" eaLnBrk="1" fontAlgn="base" hangingPunct="1">
              <a:spcBef>
                <a:spcPct val="0"/>
              </a:spcBef>
              <a:spcAft>
                <a:spcPct val="0"/>
              </a:spcAft>
              <a:defRPr sz="5800">
                <a:solidFill>
                  <a:schemeClr val="bg1"/>
                </a:solidFill>
                <a:latin typeface="Calibri" pitchFamily="34" charset="0"/>
              </a:defRPr>
            </a:lvl4pPr>
            <a:lvl5pPr algn="l" rtl="0" eaLnBrk="1" fontAlgn="base" hangingPunct="1">
              <a:spcBef>
                <a:spcPct val="0"/>
              </a:spcBef>
              <a:spcAft>
                <a:spcPct val="0"/>
              </a:spcAft>
              <a:defRPr sz="5800">
                <a:solidFill>
                  <a:schemeClr val="bg1"/>
                </a:solidFill>
                <a:latin typeface="Calibri" pitchFamily="34" charset="0"/>
              </a:defRPr>
            </a:lvl5pPr>
            <a:lvl6pPr marL="731520" algn="l" rtl="0" eaLnBrk="1" fontAlgn="base" hangingPunct="1">
              <a:spcBef>
                <a:spcPct val="0"/>
              </a:spcBef>
              <a:spcAft>
                <a:spcPct val="0"/>
              </a:spcAft>
              <a:defRPr sz="5800">
                <a:solidFill>
                  <a:schemeClr val="bg1"/>
                </a:solidFill>
                <a:latin typeface="Calibri" pitchFamily="34" charset="0"/>
              </a:defRPr>
            </a:lvl6pPr>
            <a:lvl7pPr marL="1463040" algn="l" rtl="0" eaLnBrk="1" fontAlgn="base" hangingPunct="1">
              <a:spcBef>
                <a:spcPct val="0"/>
              </a:spcBef>
              <a:spcAft>
                <a:spcPct val="0"/>
              </a:spcAft>
              <a:defRPr sz="5800">
                <a:solidFill>
                  <a:schemeClr val="bg1"/>
                </a:solidFill>
                <a:latin typeface="Calibri" pitchFamily="34" charset="0"/>
              </a:defRPr>
            </a:lvl7pPr>
            <a:lvl8pPr marL="2194560" algn="l" rtl="0" eaLnBrk="1" fontAlgn="base" hangingPunct="1">
              <a:spcBef>
                <a:spcPct val="0"/>
              </a:spcBef>
              <a:spcAft>
                <a:spcPct val="0"/>
              </a:spcAft>
              <a:defRPr sz="5800">
                <a:solidFill>
                  <a:schemeClr val="bg1"/>
                </a:solidFill>
                <a:latin typeface="Calibri" pitchFamily="34" charset="0"/>
              </a:defRPr>
            </a:lvl8pPr>
            <a:lvl9pPr marL="2926080" algn="l" rtl="0" eaLnBrk="1" fontAlgn="base" hangingPunct="1">
              <a:spcBef>
                <a:spcPct val="0"/>
              </a:spcBef>
              <a:spcAft>
                <a:spcPct val="0"/>
              </a:spcAft>
              <a:defRPr sz="5800">
                <a:solidFill>
                  <a:schemeClr val="bg1"/>
                </a:solidFill>
                <a:latin typeface="Calibri" pitchFamily="34" charset="0"/>
              </a:defRPr>
            </a:lvl9pPr>
          </a:lstStyle>
          <a:p>
            <a:pPr>
              <a:defRPr/>
            </a:pPr>
            <a:r>
              <a:rPr lang="en-US" sz="4250" dirty="0">
                <a:solidFill>
                  <a:prstClr val="white"/>
                </a:solidFill>
              </a:rPr>
              <a:t>JobFit - Sample Question #1</a:t>
            </a:r>
          </a:p>
        </p:txBody>
      </p:sp>
      <p:sp>
        <p:nvSpPr>
          <p:cNvPr id="2" name="TextBox 1"/>
          <p:cNvSpPr txBox="1"/>
          <p:nvPr/>
        </p:nvSpPr>
        <p:spPr>
          <a:xfrm>
            <a:off x="2349500" y="1714501"/>
            <a:ext cx="4826000" cy="323165"/>
          </a:xfrm>
          <a:prstGeom prst="rect">
            <a:avLst/>
          </a:prstGeom>
          <a:noFill/>
        </p:spPr>
        <p:txBody>
          <a:bodyPr wrap="square" rtlCol="0">
            <a:spAutoFit/>
          </a:bodyPr>
          <a:lstStyle/>
          <a:p>
            <a:pPr fontAlgn="base">
              <a:spcBef>
                <a:spcPct val="0"/>
              </a:spcBef>
              <a:spcAft>
                <a:spcPct val="0"/>
              </a:spcAft>
              <a:defRPr/>
            </a:pPr>
            <a:endParaRPr lang="en-US" sz="1500" dirty="0">
              <a:solidFill>
                <a:prstClr val="black"/>
              </a:solidFill>
              <a:cs typeface="Arial" charset="0"/>
            </a:endParaRPr>
          </a:p>
        </p:txBody>
      </p:sp>
      <p:grpSp>
        <p:nvGrpSpPr>
          <p:cNvPr id="5" name="Group 4"/>
          <p:cNvGrpSpPr/>
          <p:nvPr/>
        </p:nvGrpSpPr>
        <p:grpSpPr>
          <a:xfrm>
            <a:off x="1173707" y="1555845"/>
            <a:ext cx="9771797" cy="4533895"/>
            <a:chOff x="904009" y="906905"/>
            <a:chExt cx="7315200" cy="2631485"/>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04009" y="906905"/>
              <a:ext cx="7315200" cy="2631485"/>
            </a:xfrm>
            <a:prstGeom prst="rect">
              <a:avLst/>
            </a:prstGeom>
            <a:noFill/>
            <a:ln w="9525">
              <a:noFill/>
              <a:miter lim="800000"/>
              <a:headEnd/>
              <a:tailEnd/>
            </a:ln>
            <a:effectLst>
              <a:outerShdw blurRad="190500" dist="76200" dir="3600000" sx="99000" sy="99000" algn="ctr" rotWithShape="0">
                <a:srgbClr val="000000"/>
              </a:outerShdw>
            </a:effectLst>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30755" y="906905"/>
              <a:ext cx="496389" cy="478972"/>
            </a:xfrm>
            <a:prstGeom prst="rect">
              <a:avLst/>
            </a:prstGeom>
            <a:ln>
              <a:noFill/>
            </a:ln>
          </p:spPr>
        </p:pic>
      </p:grpSp>
    </p:spTree>
    <p:extLst>
      <p:ext uri="{BB962C8B-B14F-4D97-AF65-F5344CB8AC3E}">
        <p14:creationId xmlns:p14="http://schemas.microsoft.com/office/powerpoint/2010/main" val="3859370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609600" y="38100"/>
            <a:ext cx="10972800" cy="914400"/>
          </a:xfrm>
          <a:prstGeom prst="rect">
            <a:avLst/>
          </a:prstGeom>
        </p:spPr>
        <p:txBody>
          <a:bodyPr/>
          <a:lstStyle>
            <a:lvl1pPr algn="l" rtl="0" eaLnBrk="1" fontAlgn="base" hangingPunct="1">
              <a:spcBef>
                <a:spcPct val="0"/>
              </a:spcBef>
              <a:spcAft>
                <a:spcPct val="0"/>
              </a:spcAft>
              <a:defRPr sz="5100" kern="1200">
                <a:solidFill>
                  <a:schemeClr val="bg1"/>
                </a:solidFill>
                <a:latin typeface="+mj-lt"/>
                <a:ea typeface="+mj-ea"/>
                <a:cs typeface="+mj-cs"/>
              </a:defRPr>
            </a:lvl1pPr>
            <a:lvl2pPr algn="l" rtl="0" eaLnBrk="1" fontAlgn="base" hangingPunct="1">
              <a:spcBef>
                <a:spcPct val="0"/>
              </a:spcBef>
              <a:spcAft>
                <a:spcPct val="0"/>
              </a:spcAft>
              <a:defRPr sz="5800">
                <a:solidFill>
                  <a:schemeClr val="bg1"/>
                </a:solidFill>
                <a:latin typeface="Calibri" pitchFamily="34" charset="0"/>
              </a:defRPr>
            </a:lvl2pPr>
            <a:lvl3pPr algn="l" rtl="0" eaLnBrk="1" fontAlgn="base" hangingPunct="1">
              <a:spcBef>
                <a:spcPct val="0"/>
              </a:spcBef>
              <a:spcAft>
                <a:spcPct val="0"/>
              </a:spcAft>
              <a:defRPr sz="5800">
                <a:solidFill>
                  <a:schemeClr val="bg1"/>
                </a:solidFill>
                <a:latin typeface="Calibri" pitchFamily="34" charset="0"/>
              </a:defRPr>
            </a:lvl3pPr>
            <a:lvl4pPr algn="l" rtl="0" eaLnBrk="1" fontAlgn="base" hangingPunct="1">
              <a:spcBef>
                <a:spcPct val="0"/>
              </a:spcBef>
              <a:spcAft>
                <a:spcPct val="0"/>
              </a:spcAft>
              <a:defRPr sz="5800">
                <a:solidFill>
                  <a:schemeClr val="bg1"/>
                </a:solidFill>
                <a:latin typeface="Calibri" pitchFamily="34" charset="0"/>
              </a:defRPr>
            </a:lvl4pPr>
            <a:lvl5pPr algn="l" rtl="0" eaLnBrk="1" fontAlgn="base" hangingPunct="1">
              <a:spcBef>
                <a:spcPct val="0"/>
              </a:spcBef>
              <a:spcAft>
                <a:spcPct val="0"/>
              </a:spcAft>
              <a:defRPr sz="5800">
                <a:solidFill>
                  <a:schemeClr val="bg1"/>
                </a:solidFill>
                <a:latin typeface="Calibri" pitchFamily="34" charset="0"/>
              </a:defRPr>
            </a:lvl5pPr>
            <a:lvl6pPr marL="731520" algn="l" rtl="0" eaLnBrk="1" fontAlgn="base" hangingPunct="1">
              <a:spcBef>
                <a:spcPct val="0"/>
              </a:spcBef>
              <a:spcAft>
                <a:spcPct val="0"/>
              </a:spcAft>
              <a:defRPr sz="5800">
                <a:solidFill>
                  <a:schemeClr val="bg1"/>
                </a:solidFill>
                <a:latin typeface="Calibri" pitchFamily="34" charset="0"/>
              </a:defRPr>
            </a:lvl6pPr>
            <a:lvl7pPr marL="1463040" algn="l" rtl="0" eaLnBrk="1" fontAlgn="base" hangingPunct="1">
              <a:spcBef>
                <a:spcPct val="0"/>
              </a:spcBef>
              <a:spcAft>
                <a:spcPct val="0"/>
              </a:spcAft>
              <a:defRPr sz="5800">
                <a:solidFill>
                  <a:schemeClr val="bg1"/>
                </a:solidFill>
                <a:latin typeface="Calibri" pitchFamily="34" charset="0"/>
              </a:defRPr>
            </a:lvl7pPr>
            <a:lvl8pPr marL="2194560" algn="l" rtl="0" eaLnBrk="1" fontAlgn="base" hangingPunct="1">
              <a:spcBef>
                <a:spcPct val="0"/>
              </a:spcBef>
              <a:spcAft>
                <a:spcPct val="0"/>
              </a:spcAft>
              <a:defRPr sz="5800">
                <a:solidFill>
                  <a:schemeClr val="bg1"/>
                </a:solidFill>
                <a:latin typeface="Calibri" pitchFamily="34" charset="0"/>
              </a:defRPr>
            </a:lvl8pPr>
            <a:lvl9pPr marL="2926080" algn="l" rtl="0" eaLnBrk="1" fontAlgn="base" hangingPunct="1">
              <a:spcBef>
                <a:spcPct val="0"/>
              </a:spcBef>
              <a:spcAft>
                <a:spcPct val="0"/>
              </a:spcAft>
              <a:defRPr sz="5800">
                <a:solidFill>
                  <a:schemeClr val="bg1"/>
                </a:solidFill>
                <a:latin typeface="Calibri" pitchFamily="34" charset="0"/>
              </a:defRPr>
            </a:lvl9pPr>
          </a:lstStyle>
          <a:p>
            <a:pPr>
              <a:defRPr/>
            </a:pPr>
            <a:r>
              <a:rPr lang="en-US" sz="4250" dirty="0">
                <a:solidFill>
                  <a:prstClr val="white"/>
                </a:solidFill>
              </a:rPr>
              <a:t>JobFit - Sample Question #2</a:t>
            </a:r>
          </a:p>
        </p:txBody>
      </p:sp>
      <p:sp>
        <p:nvSpPr>
          <p:cNvPr id="2" name="TextBox 1"/>
          <p:cNvSpPr txBox="1"/>
          <p:nvPr/>
        </p:nvSpPr>
        <p:spPr>
          <a:xfrm>
            <a:off x="2349500" y="1714501"/>
            <a:ext cx="4826000" cy="323165"/>
          </a:xfrm>
          <a:prstGeom prst="rect">
            <a:avLst/>
          </a:prstGeom>
          <a:noFill/>
        </p:spPr>
        <p:txBody>
          <a:bodyPr wrap="square" rtlCol="0">
            <a:spAutoFit/>
          </a:bodyPr>
          <a:lstStyle/>
          <a:p>
            <a:pPr fontAlgn="base">
              <a:spcBef>
                <a:spcPct val="0"/>
              </a:spcBef>
              <a:spcAft>
                <a:spcPct val="0"/>
              </a:spcAft>
              <a:defRPr/>
            </a:pPr>
            <a:endParaRPr lang="en-US" sz="1500" dirty="0">
              <a:solidFill>
                <a:prstClr val="black"/>
              </a:solidFill>
              <a:cs typeface="Arial" charset="0"/>
            </a:endParaRPr>
          </a:p>
        </p:txBody>
      </p:sp>
      <p:pic>
        <p:nvPicPr>
          <p:cNvPr id="5"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583139" y="1397000"/>
            <a:ext cx="8748215" cy="5041901"/>
          </a:xfrm>
          <a:prstGeom prst="rect">
            <a:avLst/>
          </a:prstGeom>
          <a:noFill/>
          <a:ln w="9525">
            <a:noFill/>
            <a:miter lim="800000"/>
            <a:headEnd/>
            <a:tailEnd/>
          </a:ln>
          <a:effectLst>
            <a:outerShdw blurRad="190500" dist="76200" dir="3600000" sx="99000" sy="99000" algn="ctr" rotWithShape="0">
              <a:srgbClr val="000000"/>
            </a:outerShdw>
          </a:effectLst>
        </p:spPr>
      </p:pic>
    </p:spTree>
    <p:extLst>
      <p:ext uri="{BB962C8B-B14F-4D97-AF65-F5344CB8AC3E}">
        <p14:creationId xmlns:p14="http://schemas.microsoft.com/office/powerpoint/2010/main" val="1455620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609600" y="38100"/>
            <a:ext cx="10972800" cy="914400"/>
          </a:xfrm>
          <a:prstGeom prst="rect">
            <a:avLst/>
          </a:prstGeom>
        </p:spPr>
        <p:txBody>
          <a:bodyPr/>
          <a:lstStyle>
            <a:lvl1pPr algn="l" rtl="0" eaLnBrk="1" fontAlgn="base" hangingPunct="1">
              <a:spcBef>
                <a:spcPct val="0"/>
              </a:spcBef>
              <a:spcAft>
                <a:spcPct val="0"/>
              </a:spcAft>
              <a:defRPr sz="5100" kern="1200">
                <a:solidFill>
                  <a:schemeClr val="bg1"/>
                </a:solidFill>
                <a:latin typeface="+mj-lt"/>
                <a:ea typeface="+mj-ea"/>
                <a:cs typeface="+mj-cs"/>
              </a:defRPr>
            </a:lvl1pPr>
            <a:lvl2pPr algn="l" rtl="0" eaLnBrk="1" fontAlgn="base" hangingPunct="1">
              <a:spcBef>
                <a:spcPct val="0"/>
              </a:spcBef>
              <a:spcAft>
                <a:spcPct val="0"/>
              </a:spcAft>
              <a:defRPr sz="5800">
                <a:solidFill>
                  <a:schemeClr val="bg1"/>
                </a:solidFill>
                <a:latin typeface="Calibri" pitchFamily="34" charset="0"/>
              </a:defRPr>
            </a:lvl2pPr>
            <a:lvl3pPr algn="l" rtl="0" eaLnBrk="1" fontAlgn="base" hangingPunct="1">
              <a:spcBef>
                <a:spcPct val="0"/>
              </a:spcBef>
              <a:spcAft>
                <a:spcPct val="0"/>
              </a:spcAft>
              <a:defRPr sz="5800">
                <a:solidFill>
                  <a:schemeClr val="bg1"/>
                </a:solidFill>
                <a:latin typeface="Calibri" pitchFamily="34" charset="0"/>
              </a:defRPr>
            </a:lvl3pPr>
            <a:lvl4pPr algn="l" rtl="0" eaLnBrk="1" fontAlgn="base" hangingPunct="1">
              <a:spcBef>
                <a:spcPct val="0"/>
              </a:spcBef>
              <a:spcAft>
                <a:spcPct val="0"/>
              </a:spcAft>
              <a:defRPr sz="5800">
                <a:solidFill>
                  <a:schemeClr val="bg1"/>
                </a:solidFill>
                <a:latin typeface="Calibri" pitchFamily="34" charset="0"/>
              </a:defRPr>
            </a:lvl4pPr>
            <a:lvl5pPr algn="l" rtl="0" eaLnBrk="1" fontAlgn="base" hangingPunct="1">
              <a:spcBef>
                <a:spcPct val="0"/>
              </a:spcBef>
              <a:spcAft>
                <a:spcPct val="0"/>
              </a:spcAft>
              <a:defRPr sz="5800">
                <a:solidFill>
                  <a:schemeClr val="bg1"/>
                </a:solidFill>
                <a:latin typeface="Calibri" pitchFamily="34" charset="0"/>
              </a:defRPr>
            </a:lvl5pPr>
            <a:lvl6pPr marL="731520" algn="l" rtl="0" eaLnBrk="1" fontAlgn="base" hangingPunct="1">
              <a:spcBef>
                <a:spcPct val="0"/>
              </a:spcBef>
              <a:spcAft>
                <a:spcPct val="0"/>
              </a:spcAft>
              <a:defRPr sz="5800">
                <a:solidFill>
                  <a:schemeClr val="bg1"/>
                </a:solidFill>
                <a:latin typeface="Calibri" pitchFamily="34" charset="0"/>
              </a:defRPr>
            </a:lvl6pPr>
            <a:lvl7pPr marL="1463040" algn="l" rtl="0" eaLnBrk="1" fontAlgn="base" hangingPunct="1">
              <a:spcBef>
                <a:spcPct val="0"/>
              </a:spcBef>
              <a:spcAft>
                <a:spcPct val="0"/>
              </a:spcAft>
              <a:defRPr sz="5800">
                <a:solidFill>
                  <a:schemeClr val="bg1"/>
                </a:solidFill>
                <a:latin typeface="Calibri" pitchFamily="34" charset="0"/>
              </a:defRPr>
            </a:lvl7pPr>
            <a:lvl8pPr marL="2194560" algn="l" rtl="0" eaLnBrk="1" fontAlgn="base" hangingPunct="1">
              <a:spcBef>
                <a:spcPct val="0"/>
              </a:spcBef>
              <a:spcAft>
                <a:spcPct val="0"/>
              </a:spcAft>
              <a:defRPr sz="5800">
                <a:solidFill>
                  <a:schemeClr val="bg1"/>
                </a:solidFill>
                <a:latin typeface="Calibri" pitchFamily="34" charset="0"/>
              </a:defRPr>
            </a:lvl8pPr>
            <a:lvl9pPr marL="2926080" algn="l" rtl="0" eaLnBrk="1" fontAlgn="base" hangingPunct="1">
              <a:spcBef>
                <a:spcPct val="0"/>
              </a:spcBef>
              <a:spcAft>
                <a:spcPct val="0"/>
              </a:spcAft>
              <a:defRPr sz="5800">
                <a:solidFill>
                  <a:schemeClr val="bg1"/>
                </a:solidFill>
                <a:latin typeface="Calibri" pitchFamily="34" charset="0"/>
              </a:defRPr>
            </a:lvl9pPr>
          </a:lstStyle>
          <a:p>
            <a:pPr>
              <a:defRPr/>
            </a:pPr>
            <a:r>
              <a:rPr lang="en-US" sz="4250" dirty="0">
                <a:solidFill>
                  <a:prstClr val="white"/>
                </a:solidFill>
              </a:rPr>
              <a:t>TeacherFit SE - Sample Question #1</a:t>
            </a:r>
          </a:p>
        </p:txBody>
      </p:sp>
      <p:sp>
        <p:nvSpPr>
          <p:cNvPr id="2" name="TextBox 1"/>
          <p:cNvSpPr txBox="1"/>
          <p:nvPr/>
        </p:nvSpPr>
        <p:spPr>
          <a:xfrm>
            <a:off x="2349500" y="1714501"/>
            <a:ext cx="4826000" cy="323165"/>
          </a:xfrm>
          <a:prstGeom prst="rect">
            <a:avLst/>
          </a:prstGeom>
          <a:noFill/>
        </p:spPr>
        <p:txBody>
          <a:bodyPr wrap="square" rtlCol="0">
            <a:spAutoFit/>
          </a:bodyPr>
          <a:lstStyle/>
          <a:p>
            <a:pPr fontAlgn="base">
              <a:spcBef>
                <a:spcPct val="0"/>
              </a:spcBef>
              <a:spcAft>
                <a:spcPct val="0"/>
              </a:spcAft>
              <a:defRPr/>
            </a:pPr>
            <a:endParaRPr lang="en-US" sz="1500" dirty="0">
              <a:solidFill>
                <a:prstClr val="black"/>
              </a:solidFill>
              <a:cs typeface="Arial" charset="0"/>
            </a:endParaRP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4169" y="1683523"/>
            <a:ext cx="10775196" cy="4335139"/>
          </a:xfrm>
          <a:prstGeom prst="rect">
            <a:avLst/>
          </a:prstGeom>
        </p:spPr>
      </p:pic>
    </p:spTree>
    <p:extLst>
      <p:ext uri="{BB962C8B-B14F-4D97-AF65-F5344CB8AC3E}">
        <p14:creationId xmlns:p14="http://schemas.microsoft.com/office/powerpoint/2010/main" val="4290957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609600" y="38100"/>
            <a:ext cx="10972800" cy="914400"/>
          </a:xfrm>
          <a:prstGeom prst="rect">
            <a:avLst/>
          </a:prstGeom>
        </p:spPr>
        <p:txBody>
          <a:bodyPr/>
          <a:lstStyle>
            <a:lvl1pPr algn="l" rtl="0" eaLnBrk="1" fontAlgn="base" hangingPunct="1">
              <a:spcBef>
                <a:spcPct val="0"/>
              </a:spcBef>
              <a:spcAft>
                <a:spcPct val="0"/>
              </a:spcAft>
              <a:defRPr sz="5100" kern="1200">
                <a:solidFill>
                  <a:schemeClr val="bg1"/>
                </a:solidFill>
                <a:latin typeface="+mj-lt"/>
                <a:ea typeface="+mj-ea"/>
                <a:cs typeface="+mj-cs"/>
              </a:defRPr>
            </a:lvl1pPr>
            <a:lvl2pPr algn="l" rtl="0" eaLnBrk="1" fontAlgn="base" hangingPunct="1">
              <a:spcBef>
                <a:spcPct val="0"/>
              </a:spcBef>
              <a:spcAft>
                <a:spcPct val="0"/>
              </a:spcAft>
              <a:defRPr sz="5800">
                <a:solidFill>
                  <a:schemeClr val="bg1"/>
                </a:solidFill>
                <a:latin typeface="Calibri" pitchFamily="34" charset="0"/>
              </a:defRPr>
            </a:lvl2pPr>
            <a:lvl3pPr algn="l" rtl="0" eaLnBrk="1" fontAlgn="base" hangingPunct="1">
              <a:spcBef>
                <a:spcPct val="0"/>
              </a:spcBef>
              <a:spcAft>
                <a:spcPct val="0"/>
              </a:spcAft>
              <a:defRPr sz="5800">
                <a:solidFill>
                  <a:schemeClr val="bg1"/>
                </a:solidFill>
                <a:latin typeface="Calibri" pitchFamily="34" charset="0"/>
              </a:defRPr>
            </a:lvl3pPr>
            <a:lvl4pPr algn="l" rtl="0" eaLnBrk="1" fontAlgn="base" hangingPunct="1">
              <a:spcBef>
                <a:spcPct val="0"/>
              </a:spcBef>
              <a:spcAft>
                <a:spcPct val="0"/>
              </a:spcAft>
              <a:defRPr sz="5800">
                <a:solidFill>
                  <a:schemeClr val="bg1"/>
                </a:solidFill>
                <a:latin typeface="Calibri" pitchFamily="34" charset="0"/>
              </a:defRPr>
            </a:lvl4pPr>
            <a:lvl5pPr algn="l" rtl="0" eaLnBrk="1" fontAlgn="base" hangingPunct="1">
              <a:spcBef>
                <a:spcPct val="0"/>
              </a:spcBef>
              <a:spcAft>
                <a:spcPct val="0"/>
              </a:spcAft>
              <a:defRPr sz="5800">
                <a:solidFill>
                  <a:schemeClr val="bg1"/>
                </a:solidFill>
                <a:latin typeface="Calibri" pitchFamily="34" charset="0"/>
              </a:defRPr>
            </a:lvl5pPr>
            <a:lvl6pPr marL="731520" algn="l" rtl="0" eaLnBrk="1" fontAlgn="base" hangingPunct="1">
              <a:spcBef>
                <a:spcPct val="0"/>
              </a:spcBef>
              <a:spcAft>
                <a:spcPct val="0"/>
              </a:spcAft>
              <a:defRPr sz="5800">
                <a:solidFill>
                  <a:schemeClr val="bg1"/>
                </a:solidFill>
                <a:latin typeface="Calibri" pitchFamily="34" charset="0"/>
              </a:defRPr>
            </a:lvl6pPr>
            <a:lvl7pPr marL="1463040" algn="l" rtl="0" eaLnBrk="1" fontAlgn="base" hangingPunct="1">
              <a:spcBef>
                <a:spcPct val="0"/>
              </a:spcBef>
              <a:spcAft>
                <a:spcPct val="0"/>
              </a:spcAft>
              <a:defRPr sz="5800">
                <a:solidFill>
                  <a:schemeClr val="bg1"/>
                </a:solidFill>
                <a:latin typeface="Calibri" pitchFamily="34" charset="0"/>
              </a:defRPr>
            </a:lvl7pPr>
            <a:lvl8pPr marL="2194560" algn="l" rtl="0" eaLnBrk="1" fontAlgn="base" hangingPunct="1">
              <a:spcBef>
                <a:spcPct val="0"/>
              </a:spcBef>
              <a:spcAft>
                <a:spcPct val="0"/>
              </a:spcAft>
              <a:defRPr sz="5800">
                <a:solidFill>
                  <a:schemeClr val="bg1"/>
                </a:solidFill>
                <a:latin typeface="Calibri" pitchFamily="34" charset="0"/>
              </a:defRPr>
            </a:lvl8pPr>
            <a:lvl9pPr marL="2926080" algn="l" rtl="0" eaLnBrk="1" fontAlgn="base" hangingPunct="1">
              <a:spcBef>
                <a:spcPct val="0"/>
              </a:spcBef>
              <a:spcAft>
                <a:spcPct val="0"/>
              </a:spcAft>
              <a:defRPr sz="5800">
                <a:solidFill>
                  <a:schemeClr val="bg1"/>
                </a:solidFill>
                <a:latin typeface="Calibri" pitchFamily="34" charset="0"/>
              </a:defRPr>
            </a:lvl9pPr>
          </a:lstStyle>
          <a:p>
            <a:pPr>
              <a:defRPr/>
            </a:pPr>
            <a:r>
              <a:rPr lang="en-US" sz="4250" dirty="0">
                <a:solidFill>
                  <a:prstClr val="white"/>
                </a:solidFill>
              </a:rPr>
              <a:t>TeacherFit - Sample Question #2</a:t>
            </a:r>
          </a:p>
        </p:txBody>
      </p:sp>
      <p:sp>
        <p:nvSpPr>
          <p:cNvPr id="2" name="TextBox 1"/>
          <p:cNvSpPr txBox="1"/>
          <p:nvPr/>
        </p:nvSpPr>
        <p:spPr>
          <a:xfrm>
            <a:off x="2349500" y="1714501"/>
            <a:ext cx="4826000" cy="323165"/>
          </a:xfrm>
          <a:prstGeom prst="rect">
            <a:avLst/>
          </a:prstGeom>
          <a:noFill/>
        </p:spPr>
        <p:txBody>
          <a:bodyPr wrap="square" rtlCol="0">
            <a:spAutoFit/>
          </a:bodyPr>
          <a:lstStyle/>
          <a:p>
            <a:pPr fontAlgn="base">
              <a:spcBef>
                <a:spcPct val="0"/>
              </a:spcBef>
              <a:spcAft>
                <a:spcPct val="0"/>
              </a:spcAft>
              <a:defRPr/>
            </a:pPr>
            <a:endParaRPr lang="en-US" sz="1500" dirty="0">
              <a:solidFill>
                <a:prstClr val="black"/>
              </a:solidFill>
              <a:cs typeface="Arial" charset="0"/>
            </a:endParaRPr>
          </a:p>
        </p:txBody>
      </p:sp>
      <p:grpSp>
        <p:nvGrpSpPr>
          <p:cNvPr id="7" name="Group 6"/>
          <p:cNvGrpSpPr/>
          <p:nvPr/>
        </p:nvGrpSpPr>
        <p:grpSpPr>
          <a:xfrm>
            <a:off x="1351128" y="1386954"/>
            <a:ext cx="9171296" cy="5000197"/>
            <a:chOff x="914400" y="1066800"/>
            <a:chExt cx="7315200" cy="3788737"/>
          </a:xfrm>
        </p:grpSpPr>
        <p:pic>
          <p:nvPicPr>
            <p:cNvPr id="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14400" y="1066800"/>
              <a:ext cx="7315200" cy="3788737"/>
            </a:xfrm>
            <a:prstGeom prst="rect">
              <a:avLst/>
            </a:prstGeom>
            <a:noFill/>
            <a:ln w="9525">
              <a:noFill/>
              <a:miter lim="800000"/>
              <a:headEnd/>
              <a:tailEnd/>
            </a:ln>
            <a:effectLst>
              <a:outerShdw blurRad="190500" dist="76200" dir="3600000" sx="99000" sy="99000" algn="ctr" rotWithShape="0">
                <a:srgbClr val="000000"/>
              </a:outerShdw>
            </a:effectLst>
          </p:spPr>
        </p:pic>
        <p:pic>
          <p:nvPicPr>
            <p:cNvPr id="9" name="Picture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47689" y="1129921"/>
              <a:ext cx="496389" cy="478972"/>
            </a:xfrm>
            <a:prstGeom prst="rect">
              <a:avLst/>
            </a:prstGeom>
            <a:ln>
              <a:noFill/>
            </a:ln>
          </p:spPr>
        </p:pic>
      </p:grpSp>
    </p:spTree>
    <p:extLst>
      <p:ext uri="{BB962C8B-B14F-4D97-AF65-F5344CB8AC3E}">
        <p14:creationId xmlns:p14="http://schemas.microsoft.com/office/powerpoint/2010/main" val="3618225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609600" y="38100"/>
            <a:ext cx="10972800" cy="914400"/>
          </a:xfrm>
          <a:prstGeom prst="rect">
            <a:avLst/>
          </a:prstGeom>
        </p:spPr>
        <p:txBody>
          <a:bodyPr/>
          <a:lstStyle>
            <a:lvl1pPr algn="l" rtl="0" eaLnBrk="1" fontAlgn="base" hangingPunct="1">
              <a:spcBef>
                <a:spcPct val="0"/>
              </a:spcBef>
              <a:spcAft>
                <a:spcPct val="0"/>
              </a:spcAft>
              <a:defRPr sz="5100" kern="1200">
                <a:solidFill>
                  <a:schemeClr val="bg1"/>
                </a:solidFill>
                <a:latin typeface="+mj-lt"/>
                <a:ea typeface="+mj-ea"/>
                <a:cs typeface="+mj-cs"/>
              </a:defRPr>
            </a:lvl1pPr>
            <a:lvl2pPr algn="l" rtl="0" eaLnBrk="1" fontAlgn="base" hangingPunct="1">
              <a:spcBef>
                <a:spcPct val="0"/>
              </a:spcBef>
              <a:spcAft>
                <a:spcPct val="0"/>
              </a:spcAft>
              <a:defRPr sz="5800">
                <a:solidFill>
                  <a:schemeClr val="bg1"/>
                </a:solidFill>
                <a:latin typeface="Calibri" pitchFamily="34" charset="0"/>
              </a:defRPr>
            </a:lvl2pPr>
            <a:lvl3pPr algn="l" rtl="0" eaLnBrk="1" fontAlgn="base" hangingPunct="1">
              <a:spcBef>
                <a:spcPct val="0"/>
              </a:spcBef>
              <a:spcAft>
                <a:spcPct val="0"/>
              </a:spcAft>
              <a:defRPr sz="5800">
                <a:solidFill>
                  <a:schemeClr val="bg1"/>
                </a:solidFill>
                <a:latin typeface="Calibri" pitchFamily="34" charset="0"/>
              </a:defRPr>
            </a:lvl3pPr>
            <a:lvl4pPr algn="l" rtl="0" eaLnBrk="1" fontAlgn="base" hangingPunct="1">
              <a:spcBef>
                <a:spcPct val="0"/>
              </a:spcBef>
              <a:spcAft>
                <a:spcPct val="0"/>
              </a:spcAft>
              <a:defRPr sz="5800">
                <a:solidFill>
                  <a:schemeClr val="bg1"/>
                </a:solidFill>
                <a:latin typeface="Calibri" pitchFamily="34" charset="0"/>
              </a:defRPr>
            </a:lvl4pPr>
            <a:lvl5pPr algn="l" rtl="0" eaLnBrk="1" fontAlgn="base" hangingPunct="1">
              <a:spcBef>
                <a:spcPct val="0"/>
              </a:spcBef>
              <a:spcAft>
                <a:spcPct val="0"/>
              </a:spcAft>
              <a:defRPr sz="5800">
                <a:solidFill>
                  <a:schemeClr val="bg1"/>
                </a:solidFill>
                <a:latin typeface="Calibri" pitchFamily="34" charset="0"/>
              </a:defRPr>
            </a:lvl5pPr>
            <a:lvl6pPr marL="731520" algn="l" rtl="0" eaLnBrk="1" fontAlgn="base" hangingPunct="1">
              <a:spcBef>
                <a:spcPct val="0"/>
              </a:spcBef>
              <a:spcAft>
                <a:spcPct val="0"/>
              </a:spcAft>
              <a:defRPr sz="5800">
                <a:solidFill>
                  <a:schemeClr val="bg1"/>
                </a:solidFill>
                <a:latin typeface="Calibri" pitchFamily="34" charset="0"/>
              </a:defRPr>
            </a:lvl6pPr>
            <a:lvl7pPr marL="1463040" algn="l" rtl="0" eaLnBrk="1" fontAlgn="base" hangingPunct="1">
              <a:spcBef>
                <a:spcPct val="0"/>
              </a:spcBef>
              <a:spcAft>
                <a:spcPct val="0"/>
              </a:spcAft>
              <a:defRPr sz="5800">
                <a:solidFill>
                  <a:schemeClr val="bg1"/>
                </a:solidFill>
                <a:latin typeface="Calibri" pitchFamily="34" charset="0"/>
              </a:defRPr>
            </a:lvl7pPr>
            <a:lvl8pPr marL="2194560" algn="l" rtl="0" eaLnBrk="1" fontAlgn="base" hangingPunct="1">
              <a:spcBef>
                <a:spcPct val="0"/>
              </a:spcBef>
              <a:spcAft>
                <a:spcPct val="0"/>
              </a:spcAft>
              <a:defRPr sz="5800">
                <a:solidFill>
                  <a:schemeClr val="bg1"/>
                </a:solidFill>
                <a:latin typeface="Calibri" pitchFamily="34" charset="0"/>
              </a:defRPr>
            </a:lvl8pPr>
            <a:lvl9pPr marL="2926080" algn="l" rtl="0" eaLnBrk="1" fontAlgn="base" hangingPunct="1">
              <a:spcBef>
                <a:spcPct val="0"/>
              </a:spcBef>
              <a:spcAft>
                <a:spcPct val="0"/>
              </a:spcAft>
              <a:defRPr sz="5800">
                <a:solidFill>
                  <a:schemeClr val="bg1"/>
                </a:solidFill>
                <a:latin typeface="Calibri" pitchFamily="34" charset="0"/>
              </a:defRPr>
            </a:lvl9pPr>
          </a:lstStyle>
          <a:p>
            <a:pPr>
              <a:defRPr/>
            </a:pPr>
            <a:r>
              <a:rPr lang="en-US" sz="4250" dirty="0">
                <a:solidFill>
                  <a:prstClr val="white"/>
                </a:solidFill>
              </a:rPr>
              <a:t>TeacherFit SE - Sample Question #2</a:t>
            </a:r>
          </a:p>
        </p:txBody>
      </p:sp>
      <p:sp>
        <p:nvSpPr>
          <p:cNvPr id="2" name="TextBox 1"/>
          <p:cNvSpPr txBox="1"/>
          <p:nvPr/>
        </p:nvSpPr>
        <p:spPr>
          <a:xfrm>
            <a:off x="2349500" y="1714501"/>
            <a:ext cx="4826000" cy="323165"/>
          </a:xfrm>
          <a:prstGeom prst="rect">
            <a:avLst/>
          </a:prstGeom>
          <a:noFill/>
        </p:spPr>
        <p:txBody>
          <a:bodyPr wrap="square" rtlCol="0">
            <a:spAutoFit/>
          </a:bodyPr>
          <a:lstStyle/>
          <a:p>
            <a:pPr fontAlgn="base">
              <a:spcBef>
                <a:spcPct val="0"/>
              </a:spcBef>
              <a:spcAft>
                <a:spcPct val="0"/>
              </a:spcAft>
              <a:defRPr/>
            </a:pPr>
            <a:endParaRPr lang="en-US" sz="1500" dirty="0">
              <a:solidFill>
                <a:prstClr val="black"/>
              </a:solidFill>
              <a:cs typeface="Arial" charset="0"/>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34196" y="1614584"/>
            <a:ext cx="10421834" cy="4090179"/>
          </a:xfrm>
          <a:prstGeom prst="rect">
            <a:avLst/>
          </a:prstGeom>
        </p:spPr>
      </p:pic>
    </p:spTree>
    <p:extLst>
      <p:ext uri="{BB962C8B-B14F-4D97-AF65-F5344CB8AC3E}">
        <p14:creationId xmlns:p14="http://schemas.microsoft.com/office/powerpoint/2010/main" val="2678857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txBox="1">
            <a:spLocks/>
          </p:cNvSpPr>
          <p:nvPr/>
        </p:nvSpPr>
        <p:spPr>
          <a:xfrm>
            <a:off x="352806" y="329565"/>
            <a:ext cx="3152394" cy="2480310"/>
          </a:xfrm>
          <a:prstGeom prst="rect">
            <a:avLst/>
          </a:prstGeom>
        </p:spPr>
        <p:txBody>
          <a:bodyPr anchor="ctr"/>
          <a:lstStyle>
            <a:lvl1pPr algn="l" rtl="0" eaLnBrk="1" fontAlgn="base" hangingPunct="1">
              <a:spcBef>
                <a:spcPct val="0"/>
              </a:spcBef>
              <a:spcAft>
                <a:spcPct val="0"/>
              </a:spcAft>
              <a:defRPr sz="5100" kern="1200">
                <a:solidFill>
                  <a:schemeClr val="bg1"/>
                </a:solidFill>
                <a:latin typeface="+mj-lt"/>
                <a:ea typeface="+mj-ea"/>
                <a:cs typeface="+mj-cs"/>
              </a:defRPr>
            </a:lvl1pPr>
            <a:lvl2pPr algn="l" rtl="0" eaLnBrk="1" fontAlgn="base" hangingPunct="1">
              <a:spcBef>
                <a:spcPct val="0"/>
              </a:spcBef>
              <a:spcAft>
                <a:spcPct val="0"/>
              </a:spcAft>
              <a:defRPr sz="5800">
                <a:solidFill>
                  <a:schemeClr val="bg1"/>
                </a:solidFill>
                <a:latin typeface="Calibri" pitchFamily="34" charset="0"/>
              </a:defRPr>
            </a:lvl2pPr>
            <a:lvl3pPr algn="l" rtl="0" eaLnBrk="1" fontAlgn="base" hangingPunct="1">
              <a:spcBef>
                <a:spcPct val="0"/>
              </a:spcBef>
              <a:spcAft>
                <a:spcPct val="0"/>
              </a:spcAft>
              <a:defRPr sz="5800">
                <a:solidFill>
                  <a:schemeClr val="bg1"/>
                </a:solidFill>
                <a:latin typeface="Calibri" pitchFamily="34" charset="0"/>
              </a:defRPr>
            </a:lvl3pPr>
            <a:lvl4pPr algn="l" rtl="0" eaLnBrk="1" fontAlgn="base" hangingPunct="1">
              <a:spcBef>
                <a:spcPct val="0"/>
              </a:spcBef>
              <a:spcAft>
                <a:spcPct val="0"/>
              </a:spcAft>
              <a:defRPr sz="5800">
                <a:solidFill>
                  <a:schemeClr val="bg1"/>
                </a:solidFill>
                <a:latin typeface="Calibri" pitchFamily="34" charset="0"/>
              </a:defRPr>
            </a:lvl4pPr>
            <a:lvl5pPr algn="l" rtl="0" eaLnBrk="1" fontAlgn="base" hangingPunct="1">
              <a:spcBef>
                <a:spcPct val="0"/>
              </a:spcBef>
              <a:spcAft>
                <a:spcPct val="0"/>
              </a:spcAft>
              <a:defRPr sz="5800">
                <a:solidFill>
                  <a:schemeClr val="bg1"/>
                </a:solidFill>
                <a:latin typeface="Calibri" pitchFamily="34" charset="0"/>
              </a:defRPr>
            </a:lvl5pPr>
            <a:lvl6pPr marL="731520" algn="l" rtl="0" eaLnBrk="1" fontAlgn="base" hangingPunct="1">
              <a:spcBef>
                <a:spcPct val="0"/>
              </a:spcBef>
              <a:spcAft>
                <a:spcPct val="0"/>
              </a:spcAft>
              <a:defRPr sz="5800">
                <a:solidFill>
                  <a:schemeClr val="bg1"/>
                </a:solidFill>
                <a:latin typeface="Calibri" pitchFamily="34" charset="0"/>
              </a:defRPr>
            </a:lvl6pPr>
            <a:lvl7pPr marL="1463040" algn="l" rtl="0" eaLnBrk="1" fontAlgn="base" hangingPunct="1">
              <a:spcBef>
                <a:spcPct val="0"/>
              </a:spcBef>
              <a:spcAft>
                <a:spcPct val="0"/>
              </a:spcAft>
              <a:defRPr sz="5800">
                <a:solidFill>
                  <a:schemeClr val="bg1"/>
                </a:solidFill>
                <a:latin typeface="Calibri" pitchFamily="34" charset="0"/>
              </a:defRPr>
            </a:lvl7pPr>
            <a:lvl8pPr marL="2194560" algn="l" rtl="0" eaLnBrk="1" fontAlgn="base" hangingPunct="1">
              <a:spcBef>
                <a:spcPct val="0"/>
              </a:spcBef>
              <a:spcAft>
                <a:spcPct val="0"/>
              </a:spcAft>
              <a:defRPr sz="5800">
                <a:solidFill>
                  <a:schemeClr val="bg1"/>
                </a:solidFill>
                <a:latin typeface="Calibri" pitchFamily="34" charset="0"/>
              </a:defRPr>
            </a:lvl8pPr>
            <a:lvl9pPr marL="2926080" algn="l" rtl="0" eaLnBrk="1" fontAlgn="base" hangingPunct="1">
              <a:spcBef>
                <a:spcPct val="0"/>
              </a:spcBef>
              <a:spcAft>
                <a:spcPct val="0"/>
              </a:spcAft>
              <a:defRPr sz="5800">
                <a:solidFill>
                  <a:schemeClr val="bg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188" b="0" i="0" u="none" strike="noStrike" kern="1200" cap="none" spc="0" normalizeH="0" baseline="0" noProof="0" dirty="0">
                <a:ln>
                  <a:noFill/>
                </a:ln>
                <a:solidFill>
                  <a:schemeClr val="tx2"/>
                </a:solidFill>
                <a:effectLst/>
                <a:uLnTx/>
                <a:uFillTx/>
                <a:latin typeface="Karbon Slab Stencil" charset="0"/>
                <a:ea typeface="Karbon Slab Stencil" charset="0"/>
                <a:cs typeface="Karbon Slab Stencil" charset="0"/>
              </a:rPr>
              <a:t>Danielson</a:t>
            </a:r>
            <a:r>
              <a:rPr kumimoji="0" lang="en-US" sz="3188" b="0" i="0" u="none" strike="noStrike" kern="1200" cap="none" spc="0" normalizeH="0" noProof="0" dirty="0">
                <a:ln>
                  <a:noFill/>
                </a:ln>
                <a:solidFill>
                  <a:schemeClr val="tx2"/>
                </a:solidFill>
                <a:effectLst/>
                <a:uLnTx/>
                <a:uFillTx/>
                <a:latin typeface="Karbon Slab Stencil" charset="0"/>
                <a:ea typeface="Karbon Slab Stencil" charset="0"/>
                <a:cs typeface="Karbon Slab Stencil" charset="0"/>
              </a:rPr>
              <a:t> Crosswalk with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188" b="0" i="0" u="none" strike="noStrike" kern="1200" cap="none" spc="0" normalizeH="0" noProof="0" dirty="0" err="1">
                <a:ln>
                  <a:noFill/>
                </a:ln>
                <a:solidFill>
                  <a:schemeClr val="tx2"/>
                </a:solidFill>
                <a:effectLst/>
                <a:uLnTx/>
                <a:uFillTx/>
                <a:latin typeface="Karbon Slab Stencil" charset="0"/>
                <a:ea typeface="Karbon Slab Stencil" charset="0"/>
                <a:cs typeface="Karbon Slab Stencil" charset="0"/>
              </a:rPr>
              <a:t>TeacherFit</a:t>
            </a:r>
            <a:r>
              <a:rPr kumimoji="0" lang="en-US" sz="3188" b="0" i="0" u="none" strike="noStrike" kern="1200" cap="none" spc="0" normalizeH="0" noProof="0" dirty="0">
                <a:ln>
                  <a:noFill/>
                </a:ln>
                <a:solidFill>
                  <a:schemeClr val="tx2"/>
                </a:solidFill>
                <a:effectLst/>
                <a:uLnTx/>
                <a:uFillTx/>
                <a:latin typeface="Karbon Slab Stencil" charset="0"/>
                <a:ea typeface="Karbon Slab Stencil" charset="0"/>
                <a:cs typeface="Karbon Slab Stencil" charset="0"/>
              </a:rPr>
              <a:t> </a:t>
            </a:r>
            <a:r>
              <a:rPr kumimoji="0" lang="en-US" sz="3188" b="0" i="0" u="none" strike="noStrike" kern="1200" cap="none" spc="0" normalizeH="0" baseline="0" noProof="0" dirty="0">
                <a:ln>
                  <a:noFill/>
                </a:ln>
                <a:solidFill>
                  <a:schemeClr val="tx2"/>
                </a:solidFill>
                <a:effectLst/>
                <a:uLnTx/>
                <a:uFillTx/>
                <a:latin typeface="Karbon Slab Stencil" charset="0"/>
                <a:ea typeface="Karbon Slab Stencil" charset="0"/>
                <a:cs typeface="Karbon Slab Stencil" charset="0"/>
              </a:rPr>
              <a:t>Assessment</a:t>
            </a:r>
          </a:p>
        </p:txBody>
      </p:sp>
      <p:sp>
        <p:nvSpPr>
          <p:cNvPr id="2" name="TextBox 1"/>
          <p:cNvSpPr txBox="1"/>
          <p:nvPr/>
        </p:nvSpPr>
        <p:spPr>
          <a:xfrm>
            <a:off x="3286125" y="2143125"/>
            <a:ext cx="36195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pic>
        <p:nvPicPr>
          <p:cNvPr id="4" name="Picture 3"/>
          <p:cNvPicPr>
            <a:picLocks noChangeAspect="1"/>
          </p:cNvPicPr>
          <p:nvPr/>
        </p:nvPicPr>
        <p:blipFill>
          <a:blip r:embed="rId3"/>
          <a:stretch>
            <a:fillRect/>
          </a:stretch>
        </p:blipFill>
        <p:spPr>
          <a:xfrm>
            <a:off x="3448049" y="270509"/>
            <a:ext cx="5954737" cy="6454141"/>
          </a:xfrm>
          <a:prstGeom prst="rect">
            <a:avLst/>
          </a:prstGeom>
        </p:spPr>
      </p:pic>
    </p:spTree>
    <p:extLst>
      <p:ext uri="{BB962C8B-B14F-4D97-AF65-F5344CB8AC3E}">
        <p14:creationId xmlns:p14="http://schemas.microsoft.com/office/powerpoint/2010/main" val="1260336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4B8A5C-A3C3-4000-B447-DD9768BAC04C}" type="datetime4">
              <a:rPr lang="en-US" smtClean="0"/>
              <a:t>February 22, 2018</a:t>
            </a:fld>
            <a:endParaRPr lang="en-US"/>
          </a:p>
        </p:txBody>
      </p:sp>
      <p:sp>
        <p:nvSpPr>
          <p:cNvPr id="3" name="Footer Placeholder 2"/>
          <p:cNvSpPr>
            <a:spLocks noGrp="1"/>
          </p:cNvSpPr>
          <p:nvPr>
            <p:ph type="ftr" sz="quarter" idx="11"/>
          </p:nvPr>
        </p:nvSpPr>
        <p:spPr/>
        <p:txBody>
          <a:bodyPr/>
          <a:lstStyle/>
          <a:p>
            <a:r>
              <a:rPr lang="en-US"/>
              <a:t>©2016 Frontline Education Confidential &amp; Proprietary</a:t>
            </a:r>
          </a:p>
        </p:txBody>
      </p:sp>
      <p:sp>
        <p:nvSpPr>
          <p:cNvPr id="4" name="Slide Number Placeholder 3"/>
          <p:cNvSpPr>
            <a:spLocks noGrp="1"/>
          </p:cNvSpPr>
          <p:nvPr>
            <p:ph type="sldNum" sz="quarter" idx="12"/>
          </p:nvPr>
        </p:nvSpPr>
        <p:spPr/>
        <p:txBody>
          <a:bodyPr/>
          <a:lstStyle/>
          <a:p>
            <a:fld id="{BCE3D20D-AAEA-46F1-88F4-4FF0702FDAFA}" type="slidenum">
              <a:rPr lang="en-US" smtClean="0"/>
              <a:t>2</a:t>
            </a:fld>
            <a:endParaRPr lang="en-US"/>
          </a:p>
        </p:txBody>
      </p:sp>
      <p:sp>
        <p:nvSpPr>
          <p:cNvPr id="5" name="Title 4"/>
          <p:cNvSpPr>
            <a:spLocks noGrp="1"/>
          </p:cNvSpPr>
          <p:nvPr>
            <p:ph type="title"/>
          </p:nvPr>
        </p:nvSpPr>
        <p:spPr>
          <a:xfrm>
            <a:off x="731519" y="2158189"/>
            <a:ext cx="8568597" cy="1449656"/>
          </a:xfrm>
        </p:spPr>
        <p:txBody>
          <a:bodyPr/>
          <a:lstStyle/>
          <a:p>
            <a:r>
              <a:rPr lang="en-US" dirty="0"/>
              <a:t>Frontline</a:t>
            </a:r>
            <a:br>
              <a:rPr lang="en-US" dirty="0"/>
            </a:br>
            <a:r>
              <a:rPr lang="en-US" dirty="0"/>
              <a:t>Pre-Screening Assessments</a:t>
            </a:r>
          </a:p>
        </p:txBody>
      </p:sp>
      <p:sp>
        <p:nvSpPr>
          <p:cNvPr id="6" name="Text Placeholder 5"/>
          <p:cNvSpPr>
            <a:spLocks noGrp="1"/>
          </p:cNvSpPr>
          <p:nvPr>
            <p:ph type="body" idx="1"/>
          </p:nvPr>
        </p:nvSpPr>
        <p:spPr>
          <a:xfrm>
            <a:off x="731519" y="4408732"/>
            <a:ext cx="8568597" cy="390294"/>
          </a:xfrm>
        </p:spPr>
        <p:txBody>
          <a:bodyPr/>
          <a:lstStyle/>
          <a:p>
            <a:r>
              <a:rPr lang="en-US" dirty="0">
                <a:solidFill>
                  <a:srgbClr val="015709"/>
                </a:solidFill>
              </a:rPr>
              <a:t>Take the guesswork out of selecting the best fit</a:t>
            </a:r>
          </a:p>
          <a:p>
            <a:endParaRPr lang="en-US" dirty="0"/>
          </a:p>
        </p:txBody>
      </p:sp>
    </p:spTree>
    <p:extLst>
      <p:ext uri="{BB962C8B-B14F-4D97-AF65-F5344CB8AC3E}">
        <p14:creationId xmlns:p14="http://schemas.microsoft.com/office/powerpoint/2010/main" val="3457035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8557871" y="5172175"/>
            <a:ext cx="555585" cy="555585"/>
            <a:chOff x="8546296" y="5690137"/>
            <a:chExt cx="555585" cy="555585"/>
          </a:xfrm>
        </p:grpSpPr>
        <p:sp>
          <p:nvSpPr>
            <p:cNvPr id="34" name="Oval 33"/>
            <p:cNvSpPr/>
            <p:nvPr/>
          </p:nvSpPr>
          <p:spPr>
            <a:xfrm>
              <a:off x="8546296" y="5690137"/>
              <a:ext cx="555585" cy="555585"/>
            </a:xfrm>
            <a:prstGeom prst="ellipse">
              <a:avLst/>
            </a:prstGeom>
            <a:solidFill>
              <a:srgbClr val="042D6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sysClr val="windowText" lastClr="000000"/>
                </a:solidFill>
                <a:effectLst/>
                <a:uLnTx/>
                <a:uFillTx/>
              </a:endParaRPr>
            </a:p>
          </p:txBody>
        </p:sp>
        <p:sp>
          <p:nvSpPr>
            <p:cNvPr id="35" name="5-Point Star 34"/>
            <p:cNvSpPr/>
            <p:nvPr/>
          </p:nvSpPr>
          <p:spPr>
            <a:xfrm>
              <a:off x="8622710" y="5754976"/>
              <a:ext cx="402756" cy="402756"/>
            </a:xfrm>
            <a:prstGeom prst="star5">
              <a:avLst/>
            </a:prstGeom>
            <a:solidFill>
              <a:schemeClr val="bg1"/>
            </a:solidFill>
            <a:ln w="3175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9" name="Oval 18"/>
          <p:cNvSpPr/>
          <p:nvPr/>
        </p:nvSpPr>
        <p:spPr>
          <a:xfrm>
            <a:off x="9337553" y="1180872"/>
            <a:ext cx="555585" cy="555585"/>
          </a:xfrm>
          <a:prstGeom prst="ellipse">
            <a:avLst/>
          </a:prstGeom>
          <a:solidFill>
            <a:srgbClr val="042D6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ysClr val="windowText" lastClr="000000"/>
                </a:solidFill>
                <a:effectLst/>
                <a:uLnTx/>
                <a:uFillTx/>
              </a:rPr>
              <a:t>?</a:t>
            </a:r>
          </a:p>
        </p:txBody>
      </p:sp>
      <p:sp>
        <p:nvSpPr>
          <p:cNvPr id="20" name="Oval 19"/>
          <p:cNvSpPr/>
          <p:nvPr/>
        </p:nvSpPr>
        <p:spPr>
          <a:xfrm>
            <a:off x="8368496" y="1319770"/>
            <a:ext cx="555585" cy="555585"/>
          </a:xfrm>
          <a:prstGeom prst="ellipse">
            <a:avLst/>
          </a:prstGeom>
          <a:solidFill>
            <a:srgbClr val="042D6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ysClr val="windowText" lastClr="000000"/>
                </a:solidFill>
                <a:effectLst/>
                <a:uLnTx/>
                <a:uFillTx/>
              </a:rPr>
              <a:t>?</a:t>
            </a:r>
          </a:p>
        </p:txBody>
      </p:sp>
      <p:sp>
        <p:nvSpPr>
          <p:cNvPr id="21" name="Oval 20"/>
          <p:cNvSpPr/>
          <p:nvPr/>
        </p:nvSpPr>
        <p:spPr>
          <a:xfrm>
            <a:off x="7217457" y="1343175"/>
            <a:ext cx="555585" cy="555585"/>
          </a:xfrm>
          <a:prstGeom prst="ellipse">
            <a:avLst/>
          </a:prstGeom>
          <a:solidFill>
            <a:srgbClr val="042D6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ysClr val="windowText" lastClr="000000"/>
                </a:solidFill>
                <a:effectLst/>
                <a:uLnTx/>
                <a:uFillTx/>
              </a:rPr>
              <a:t>?</a:t>
            </a:r>
          </a:p>
        </p:txBody>
      </p:sp>
      <p:sp>
        <p:nvSpPr>
          <p:cNvPr id="51204" name="Rectangle 3"/>
          <p:cNvSpPr>
            <a:spLocks noGrp="1" noChangeArrowheads="1"/>
          </p:cNvSpPr>
          <p:nvPr>
            <p:ph type="title"/>
          </p:nvPr>
        </p:nvSpPr>
        <p:spPr>
          <a:xfrm>
            <a:off x="432278" y="275675"/>
            <a:ext cx="6335801" cy="777875"/>
          </a:xfrm>
        </p:spPr>
        <p:txBody>
          <a:bodyPr vert="horz" wrap="square" lIns="45588" tIns="45588" rIns="119668" bIns="45588" numCol="1" anchor="ctr" anchorCtr="0" compatLnSpc="1">
            <a:prstTxWarp prst="textNoShape">
              <a:avLst/>
            </a:prstTxWarp>
            <a:normAutofit/>
          </a:bodyPr>
          <a:lstStyle/>
          <a:p>
            <a:pPr marL="37040">
              <a:defRPr/>
            </a:pPr>
            <a:r>
              <a:rPr lang="en-US" sz="3600" dirty="0"/>
              <a:t>Fit Assessments in Context</a:t>
            </a:r>
            <a:endParaRPr lang="en-US" sz="3600" dirty="0">
              <a:latin typeface="Perpetua" pitchFamily="18" charset="0"/>
            </a:endParaRPr>
          </a:p>
        </p:txBody>
      </p:sp>
      <p:sp>
        <p:nvSpPr>
          <p:cNvPr id="62467" name="Rectangle 4"/>
          <p:cNvSpPr>
            <a:spLocks noGrp="1" noChangeArrowheads="1"/>
          </p:cNvSpPr>
          <p:nvPr>
            <p:ph type="body" idx="4294967295"/>
          </p:nvPr>
        </p:nvSpPr>
        <p:spPr>
          <a:xfrm>
            <a:off x="927905" y="1597359"/>
            <a:ext cx="4452180" cy="4403725"/>
          </a:xfrm>
        </p:spPr>
        <p:txBody>
          <a:bodyPr vert="horz" wrap="square" lIns="45588" tIns="45588" rIns="119668" bIns="45588" numCol="1" anchor="t" anchorCtr="0" compatLnSpc="1">
            <a:prstTxWarp prst="textNoShape">
              <a:avLst/>
            </a:prstTxWarp>
            <a:normAutofit lnSpcReduction="10000"/>
          </a:bodyPr>
          <a:lstStyle/>
          <a:p>
            <a:pPr marL="532809" indent="-495769">
              <a:spcAft>
                <a:spcPts val="538"/>
              </a:spcAft>
            </a:pPr>
            <a:r>
              <a:rPr lang="en-US" sz="2400" dirty="0"/>
              <a:t>“Top of the funnel” initial screening tool focused on narrowing large numbers of applicants</a:t>
            </a:r>
            <a:endParaRPr lang="en-US" sz="2200" dirty="0"/>
          </a:p>
          <a:p>
            <a:pPr marL="532809" indent="-495769">
              <a:spcAft>
                <a:spcPts val="538"/>
              </a:spcAft>
            </a:pPr>
            <a:r>
              <a:rPr lang="en-US" sz="2400" dirty="0"/>
              <a:t>Designed to improve the </a:t>
            </a:r>
            <a:r>
              <a:rPr lang="en-US" sz="2400" b="1" i="1" dirty="0"/>
              <a:t>probability</a:t>
            </a:r>
            <a:r>
              <a:rPr lang="en-US" sz="2400" dirty="0"/>
              <a:t> of inviting best applicants into the interview process</a:t>
            </a:r>
          </a:p>
          <a:p>
            <a:pPr marL="532809" indent="-495769">
              <a:spcAft>
                <a:spcPts val="538"/>
              </a:spcAft>
            </a:pPr>
            <a:r>
              <a:rPr lang="en-US" sz="2400" dirty="0"/>
              <a:t>Intended to be one important factor in selection; not the </a:t>
            </a:r>
            <a:r>
              <a:rPr lang="en-US" sz="2400" b="1" i="1" dirty="0"/>
              <a:t>only</a:t>
            </a:r>
            <a:r>
              <a:rPr lang="en-US" sz="2400" dirty="0"/>
              <a:t> factor.</a:t>
            </a:r>
          </a:p>
          <a:p>
            <a:pPr marL="532809" indent="-495769">
              <a:buNone/>
            </a:pPr>
            <a:endParaRPr lang="en-US" sz="2700" dirty="0"/>
          </a:p>
        </p:txBody>
      </p:sp>
      <p:sp>
        <p:nvSpPr>
          <p:cNvPr id="62470" name="Slide Number Placeholder 10"/>
          <p:cNvSpPr>
            <a:spLocks noGrp="1"/>
          </p:cNvSpPr>
          <p:nvPr>
            <p:ph type="sldNum" sz="quarter" idx="4294967295"/>
          </p:nvPr>
        </p:nvSpPr>
        <p:spPr>
          <a:xfrm>
            <a:off x="11430000" y="6356350"/>
            <a:ext cx="762000" cy="365125"/>
          </a:xfrm>
          <a:prstGeom prst="rect">
            <a:avLst/>
          </a:prstGeom>
          <a:noFill/>
        </p:spPr>
        <p:txBody>
          <a:bodyPr/>
          <a:lstStyle/>
          <a:p>
            <a:pPr marL="0" marR="0" lvl="1" indent="0" defTabSz="914400" eaLnBrk="1" fontAlgn="auto" latinLnBrk="0" hangingPunct="1">
              <a:lnSpc>
                <a:spcPct val="100000"/>
              </a:lnSpc>
              <a:spcBef>
                <a:spcPts val="0"/>
              </a:spcBef>
              <a:spcAft>
                <a:spcPts val="0"/>
              </a:spcAft>
              <a:buClrTx/>
              <a:buSzTx/>
              <a:buFontTx/>
              <a:buNone/>
              <a:tabLst/>
              <a:defRPr/>
            </a:pPr>
            <a:fld id="{312347B4-1C7D-4E53-A45E-4AB40E897032}" type="slidenum">
              <a:rPr kumimoji="0" lang="en-US" sz="1800" b="0" i="0" u="none" strike="noStrike" kern="0" cap="none" spc="0" normalizeH="0" baseline="0" noProof="0" smtClean="0">
                <a:ln>
                  <a:noFill/>
                </a:ln>
                <a:solidFill>
                  <a:sysClr val="windowText" lastClr="000000"/>
                </a:solidFill>
                <a:effectLst/>
                <a:uLnTx/>
                <a:uFillTx/>
              </a:rPr>
              <a:pPr marL="0" marR="0" lvl="1"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a:ln>
                <a:noFill/>
              </a:ln>
              <a:solidFill>
                <a:sysClr val="windowText" lastClr="000000"/>
              </a:solidFill>
              <a:effectLst/>
              <a:uLnTx/>
              <a:uFillTx/>
            </a:endParaRPr>
          </a:p>
        </p:txBody>
      </p:sp>
      <p:sp>
        <p:nvSpPr>
          <p:cNvPr id="2" name="Triangle 1"/>
          <p:cNvSpPr/>
          <p:nvPr/>
        </p:nvSpPr>
        <p:spPr>
          <a:xfrm rot="5400000">
            <a:off x="5798003" y="1920337"/>
            <a:ext cx="577346" cy="337784"/>
          </a:xfrm>
          <a:prstGeom prst="triangle">
            <a:avLst>
              <a:gd name="adj" fmla="val 52005"/>
            </a:avLst>
          </a:prstGeom>
          <a:solidFill>
            <a:srgbClr val="042D6B"/>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 name="Trapezoid 3"/>
          <p:cNvSpPr/>
          <p:nvPr/>
        </p:nvSpPr>
        <p:spPr>
          <a:xfrm rot="10800000">
            <a:off x="8226063" y="4012032"/>
            <a:ext cx="1219200" cy="1516284"/>
          </a:xfrm>
          <a:prstGeom prst="trapezoid">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 name="Oval 4"/>
          <p:cNvSpPr/>
          <p:nvPr/>
        </p:nvSpPr>
        <p:spPr>
          <a:xfrm>
            <a:off x="9615346" y="2572602"/>
            <a:ext cx="1190907" cy="1169042"/>
          </a:xfrm>
          <a:prstGeom prst="ellipse">
            <a:avLst/>
          </a:prstGeom>
          <a:noFill/>
          <a:ln w="203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Trapezoid 10"/>
          <p:cNvSpPr/>
          <p:nvPr/>
        </p:nvSpPr>
        <p:spPr>
          <a:xfrm rot="10800000">
            <a:off x="6886936" y="2118166"/>
            <a:ext cx="3985550" cy="1852637"/>
          </a:xfrm>
          <a:custGeom>
            <a:avLst/>
            <a:gdLst>
              <a:gd name="connsiteX0" fmla="*/ 0 w 2446116"/>
              <a:gd name="connsiteY0" fmla="*/ 2609340 h 2609340"/>
              <a:gd name="connsiteX1" fmla="*/ 611529 w 2446116"/>
              <a:gd name="connsiteY1" fmla="*/ 0 h 2609340"/>
              <a:gd name="connsiteX2" fmla="*/ 1834587 w 2446116"/>
              <a:gd name="connsiteY2" fmla="*/ 0 h 2609340"/>
              <a:gd name="connsiteX3" fmla="*/ 2446116 w 2446116"/>
              <a:gd name="connsiteY3" fmla="*/ 2609340 h 2609340"/>
              <a:gd name="connsiteX4" fmla="*/ 0 w 2446116"/>
              <a:gd name="connsiteY4" fmla="*/ 2609340 h 2609340"/>
              <a:gd name="connsiteX0" fmla="*/ 0 w 3163747"/>
              <a:gd name="connsiteY0" fmla="*/ 2609340 h 2609340"/>
              <a:gd name="connsiteX1" fmla="*/ 611529 w 3163747"/>
              <a:gd name="connsiteY1" fmla="*/ 0 h 2609340"/>
              <a:gd name="connsiteX2" fmla="*/ 1834587 w 3163747"/>
              <a:gd name="connsiteY2" fmla="*/ 0 h 2609340"/>
              <a:gd name="connsiteX3" fmla="*/ 3163747 w 3163747"/>
              <a:gd name="connsiteY3" fmla="*/ 2609340 h 2609340"/>
              <a:gd name="connsiteX4" fmla="*/ 0 w 3163747"/>
              <a:gd name="connsiteY4" fmla="*/ 2609340 h 2609340"/>
              <a:gd name="connsiteX0" fmla="*/ 0 w 3985550"/>
              <a:gd name="connsiteY0" fmla="*/ 2609340 h 2609340"/>
              <a:gd name="connsiteX1" fmla="*/ 1433332 w 3985550"/>
              <a:gd name="connsiteY1" fmla="*/ 0 h 2609340"/>
              <a:gd name="connsiteX2" fmla="*/ 2656390 w 3985550"/>
              <a:gd name="connsiteY2" fmla="*/ 0 h 2609340"/>
              <a:gd name="connsiteX3" fmla="*/ 3985550 w 3985550"/>
              <a:gd name="connsiteY3" fmla="*/ 2609340 h 2609340"/>
              <a:gd name="connsiteX4" fmla="*/ 0 w 3985550"/>
              <a:gd name="connsiteY4" fmla="*/ 2609340 h 2609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5550" h="2609340">
                <a:moveTo>
                  <a:pt x="0" y="2609340"/>
                </a:moveTo>
                <a:lnTo>
                  <a:pt x="1433332" y="0"/>
                </a:lnTo>
                <a:lnTo>
                  <a:pt x="2656390" y="0"/>
                </a:lnTo>
                <a:lnTo>
                  <a:pt x="3985550" y="2609340"/>
                </a:lnTo>
                <a:lnTo>
                  <a:pt x="0" y="260934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 name="Rectangle 5"/>
          <p:cNvSpPr/>
          <p:nvPr/>
        </p:nvSpPr>
        <p:spPr>
          <a:xfrm>
            <a:off x="6886936" y="1597563"/>
            <a:ext cx="3985550" cy="43958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 name="Oval 6"/>
          <p:cNvSpPr/>
          <p:nvPr/>
        </p:nvSpPr>
        <p:spPr>
          <a:xfrm>
            <a:off x="7048982" y="659757"/>
            <a:ext cx="555585" cy="555585"/>
          </a:xfrm>
          <a:prstGeom prst="ellipse">
            <a:avLst/>
          </a:prstGeom>
          <a:solidFill>
            <a:srgbClr val="042D6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ysClr val="windowText" lastClr="000000"/>
                </a:solidFill>
                <a:effectLst/>
                <a:uLnTx/>
                <a:uFillTx/>
              </a:rPr>
              <a:t>?</a:t>
            </a:r>
          </a:p>
        </p:txBody>
      </p:sp>
      <p:sp>
        <p:nvSpPr>
          <p:cNvPr id="14" name="Oval 13"/>
          <p:cNvSpPr/>
          <p:nvPr/>
        </p:nvSpPr>
        <p:spPr>
          <a:xfrm>
            <a:off x="7812911" y="984103"/>
            <a:ext cx="555585" cy="555585"/>
          </a:xfrm>
          <a:prstGeom prst="ellipse">
            <a:avLst/>
          </a:prstGeom>
          <a:solidFill>
            <a:srgbClr val="042D6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ysClr val="windowText" lastClr="000000"/>
                </a:solidFill>
                <a:effectLst/>
                <a:uLnTx/>
                <a:uFillTx/>
              </a:rPr>
              <a:t>?</a:t>
            </a:r>
          </a:p>
        </p:txBody>
      </p:sp>
      <p:sp>
        <p:nvSpPr>
          <p:cNvPr id="15" name="Oval 14"/>
          <p:cNvSpPr/>
          <p:nvPr/>
        </p:nvSpPr>
        <p:spPr>
          <a:xfrm>
            <a:off x="8194876" y="381964"/>
            <a:ext cx="555585" cy="555585"/>
          </a:xfrm>
          <a:prstGeom prst="ellipse">
            <a:avLst/>
          </a:prstGeom>
          <a:solidFill>
            <a:srgbClr val="042D6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ysClr val="windowText" lastClr="000000"/>
                </a:solidFill>
                <a:effectLst/>
                <a:uLnTx/>
                <a:uFillTx/>
              </a:rPr>
              <a:t>?</a:t>
            </a:r>
          </a:p>
        </p:txBody>
      </p:sp>
      <p:sp>
        <p:nvSpPr>
          <p:cNvPr id="16" name="Oval 15"/>
          <p:cNvSpPr/>
          <p:nvPr/>
        </p:nvSpPr>
        <p:spPr>
          <a:xfrm>
            <a:off x="8893215" y="706310"/>
            <a:ext cx="555585" cy="555585"/>
          </a:xfrm>
          <a:prstGeom prst="ellipse">
            <a:avLst/>
          </a:prstGeom>
          <a:solidFill>
            <a:srgbClr val="042D6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ysClr val="windowText" lastClr="000000"/>
                </a:solidFill>
                <a:effectLst/>
                <a:uLnTx/>
                <a:uFillTx/>
              </a:rPr>
              <a:t>?</a:t>
            </a:r>
          </a:p>
        </p:txBody>
      </p:sp>
      <p:sp>
        <p:nvSpPr>
          <p:cNvPr id="17" name="Oval 16"/>
          <p:cNvSpPr/>
          <p:nvPr/>
        </p:nvSpPr>
        <p:spPr>
          <a:xfrm>
            <a:off x="9933007" y="937549"/>
            <a:ext cx="555585" cy="555585"/>
          </a:xfrm>
          <a:prstGeom prst="ellipse">
            <a:avLst/>
          </a:prstGeom>
          <a:solidFill>
            <a:srgbClr val="042D6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ysClr val="windowText" lastClr="000000"/>
                </a:solidFill>
                <a:effectLst/>
                <a:uLnTx/>
                <a:uFillTx/>
              </a:rPr>
              <a:t>?</a:t>
            </a:r>
          </a:p>
        </p:txBody>
      </p:sp>
      <p:sp>
        <p:nvSpPr>
          <p:cNvPr id="18" name="Oval 17"/>
          <p:cNvSpPr/>
          <p:nvPr/>
        </p:nvSpPr>
        <p:spPr>
          <a:xfrm>
            <a:off x="9615346" y="381964"/>
            <a:ext cx="555585" cy="555585"/>
          </a:xfrm>
          <a:prstGeom prst="ellipse">
            <a:avLst/>
          </a:prstGeom>
          <a:solidFill>
            <a:srgbClr val="042D6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ysClr val="windowText" lastClr="000000"/>
                </a:solidFill>
                <a:effectLst/>
                <a:uLnTx/>
                <a:uFillTx/>
              </a:rPr>
              <a:t>?</a:t>
            </a:r>
          </a:p>
        </p:txBody>
      </p:sp>
      <p:sp>
        <p:nvSpPr>
          <p:cNvPr id="22" name="Oval 21"/>
          <p:cNvSpPr/>
          <p:nvPr/>
        </p:nvSpPr>
        <p:spPr>
          <a:xfrm>
            <a:off x="7535118" y="185194"/>
            <a:ext cx="555585" cy="555585"/>
          </a:xfrm>
          <a:prstGeom prst="ellipse">
            <a:avLst/>
          </a:prstGeom>
          <a:solidFill>
            <a:srgbClr val="042D6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ysClr val="windowText" lastClr="000000"/>
                </a:solidFill>
                <a:effectLst/>
                <a:uLnTx/>
                <a:uFillTx/>
              </a:rPr>
              <a:t>?</a:t>
            </a:r>
          </a:p>
        </p:txBody>
      </p:sp>
      <p:sp>
        <p:nvSpPr>
          <p:cNvPr id="23" name="Oval 22"/>
          <p:cNvSpPr/>
          <p:nvPr/>
        </p:nvSpPr>
        <p:spPr>
          <a:xfrm>
            <a:off x="6386400" y="497965"/>
            <a:ext cx="555585" cy="555585"/>
          </a:xfrm>
          <a:prstGeom prst="ellipse">
            <a:avLst/>
          </a:prstGeom>
          <a:solidFill>
            <a:srgbClr val="042D6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ysClr val="windowText" lastClr="000000"/>
                </a:solidFill>
                <a:effectLst/>
                <a:uLnTx/>
                <a:uFillTx/>
              </a:rPr>
              <a:t>?</a:t>
            </a:r>
          </a:p>
        </p:txBody>
      </p:sp>
      <p:sp>
        <p:nvSpPr>
          <p:cNvPr id="24" name="Oval 23"/>
          <p:cNvSpPr/>
          <p:nvPr/>
        </p:nvSpPr>
        <p:spPr>
          <a:xfrm>
            <a:off x="10337477" y="335794"/>
            <a:ext cx="555585" cy="555585"/>
          </a:xfrm>
          <a:prstGeom prst="ellipse">
            <a:avLst/>
          </a:prstGeom>
          <a:solidFill>
            <a:srgbClr val="042D6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ysClr val="windowText" lastClr="000000"/>
                </a:solidFill>
                <a:effectLst/>
                <a:uLnTx/>
                <a:uFillTx/>
              </a:rPr>
              <a:t>?</a:t>
            </a:r>
          </a:p>
        </p:txBody>
      </p:sp>
      <p:sp>
        <p:nvSpPr>
          <p:cNvPr id="25" name="Oval 24"/>
          <p:cNvSpPr/>
          <p:nvPr/>
        </p:nvSpPr>
        <p:spPr>
          <a:xfrm>
            <a:off x="8889357" y="-23022"/>
            <a:ext cx="555585" cy="555585"/>
          </a:xfrm>
          <a:prstGeom prst="ellipse">
            <a:avLst/>
          </a:prstGeom>
          <a:solidFill>
            <a:srgbClr val="042D6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ysClr val="windowText" lastClr="000000"/>
                </a:solidFill>
                <a:effectLst/>
                <a:uLnTx/>
                <a:uFillTx/>
              </a:rPr>
              <a:t>?</a:t>
            </a:r>
          </a:p>
        </p:txBody>
      </p:sp>
      <p:sp>
        <p:nvSpPr>
          <p:cNvPr id="26" name="Oval 25"/>
          <p:cNvSpPr/>
          <p:nvPr/>
        </p:nvSpPr>
        <p:spPr>
          <a:xfrm>
            <a:off x="10618483" y="903079"/>
            <a:ext cx="555585" cy="555585"/>
          </a:xfrm>
          <a:prstGeom prst="ellipse">
            <a:avLst/>
          </a:prstGeom>
          <a:solidFill>
            <a:srgbClr val="042D6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ysClr val="windowText" lastClr="000000"/>
                </a:solidFill>
                <a:effectLst/>
                <a:uLnTx/>
                <a:uFillTx/>
              </a:rPr>
              <a:t>?</a:t>
            </a:r>
          </a:p>
        </p:txBody>
      </p:sp>
      <p:grpSp>
        <p:nvGrpSpPr>
          <p:cNvPr id="8" name="Group 7"/>
          <p:cNvGrpSpPr/>
          <p:nvPr/>
        </p:nvGrpSpPr>
        <p:grpSpPr>
          <a:xfrm>
            <a:off x="8557871" y="5805887"/>
            <a:ext cx="555585" cy="555585"/>
            <a:chOff x="8546296" y="5690137"/>
            <a:chExt cx="555585" cy="555585"/>
          </a:xfrm>
        </p:grpSpPr>
        <p:sp>
          <p:nvSpPr>
            <p:cNvPr id="27" name="Oval 26"/>
            <p:cNvSpPr/>
            <p:nvPr/>
          </p:nvSpPr>
          <p:spPr>
            <a:xfrm>
              <a:off x="8546296" y="5690137"/>
              <a:ext cx="555585" cy="555585"/>
            </a:xfrm>
            <a:prstGeom prst="ellipse">
              <a:avLst/>
            </a:prstGeom>
            <a:solidFill>
              <a:srgbClr val="042D6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sysClr val="windowText" lastClr="000000"/>
                </a:solidFill>
                <a:effectLst/>
                <a:uLnTx/>
                <a:uFillTx/>
              </a:endParaRPr>
            </a:p>
          </p:txBody>
        </p:sp>
        <p:sp>
          <p:nvSpPr>
            <p:cNvPr id="28" name="5-Point Star 27"/>
            <p:cNvSpPr/>
            <p:nvPr/>
          </p:nvSpPr>
          <p:spPr>
            <a:xfrm>
              <a:off x="8622710" y="5754976"/>
              <a:ext cx="402756" cy="402756"/>
            </a:xfrm>
            <a:prstGeom prst="star5">
              <a:avLst/>
            </a:prstGeom>
            <a:solidFill>
              <a:schemeClr val="bg1"/>
            </a:solidFill>
            <a:ln w="3175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30" name="Group 29"/>
          <p:cNvGrpSpPr/>
          <p:nvPr/>
        </p:nvGrpSpPr>
        <p:grpSpPr>
          <a:xfrm>
            <a:off x="8557871" y="6443683"/>
            <a:ext cx="555585" cy="555585"/>
            <a:chOff x="8546296" y="5690137"/>
            <a:chExt cx="555585" cy="555585"/>
          </a:xfrm>
        </p:grpSpPr>
        <p:sp>
          <p:nvSpPr>
            <p:cNvPr id="31" name="Oval 30"/>
            <p:cNvSpPr/>
            <p:nvPr/>
          </p:nvSpPr>
          <p:spPr>
            <a:xfrm>
              <a:off x="8546296" y="5690137"/>
              <a:ext cx="555585" cy="555585"/>
            </a:xfrm>
            <a:prstGeom prst="ellipse">
              <a:avLst/>
            </a:prstGeom>
            <a:solidFill>
              <a:srgbClr val="042D6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sysClr val="windowText" lastClr="000000"/>
                </a:solidFill>
                <a:effectLst/>
                <a:uLnTx/>
                <a:uFillTx/>
              </a:endParaRPr>
            </a:p>
          </p:txBody>
        </p:sp>
        <p:sp>
          <p:nvSpPr>
            <p:cNvPr id="32" name="5-Point Star 31"/>
            <p:cNvSpPr/>
            <p:nvPr/>
          </p:nvSpPr>
          <p:spPr>
            <a:xfrm>
              <a:off x="8622710" y="5754976"/>
              <a:ext cx="402756" cy="402756"/>
            </a:xfrm>
            <a:prstGeom prst="star5">
              <a:avLst/>
            </a:prstGeom>
            <a:solidFill>
              <a:schemeClr val="bg1"/>
            </a:solidFill>
            <a:ln w="3175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2767034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wipe(left)">
                                      <p:cBhvr>
                                        <p:cTn id="7" dur="500"/>
                                        <p:tgtEl>
                                          <p:spTgt spid="624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2467">
                                            <p:txEl>
                                              <p:pRg st="1" end="1"/>
                                            </p:txEl>
                                          </p:spTgt>
                                        </p:tgtEl>
                                        <p:attrNameLst>
                                          <p:attrName>style.visibility</p:attrName>
                                        </p:attrNameLst>
                                      </p:cBhvr>
                                      <p:to>
                                        <p:strVal val="visible"/>
                                      </p:to>
                                    </p:set>
                                    <p:animEffect transition="in" filter="wipe(left)">
                                      <p:cBhvr>
                                        <p:cTn id="12" dur="500"/>
                                        <p:tgtEl>
                                          <p:spTgt spid="624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2467">
                                            <p:txEl>
                                              <p:pRg st="2" end="2"/>
                                            </p:txEl>
                                          </p:spTgt>
                                        </p:tgtEl>
                                        <p:attrNameLst>
                                          <p:attrName>style.visibility</p:attrName>
                                        </p:attrNameLst>
                                      </p:cBhvr>
                                      <p:to>
                                        <p:strVal val="visible"/>
                                      </p:to>
                                    </p:set>
                                    <p:animEffect transition="in" filter="wipe(left)">
                                      <p:cBhvr>
                                        <p:cTn id="17" dur="500"/>
                                        <p:tgtEl>
                                          <p:spTgt spid="624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705231" y="605790"/>
            <a:ext cx="8229600" cy="685800"/>
          </a:xfrm>
          <a:prstGeom prst="rect">
            <a:avLst/>
          </a:prstGeom>
        </p:spPr>
        <p:txBody>
          <a:bodyPr anchor="ctr"/>
          <a:lstStyle>
            <a:lvl1pPr algn="l" rtl="0" eaLnBrk="1" fontAlgn="base" hangingPunct="1">
              <a:spcBef>
                <a:spcPct val="0"/>
              </a:spcBef>
              <a:spcAft>
                <a:spcPct val="0"/>
              </a:spcAft>
              <a:defRPr sz="5100" kern="1200">
                <a:solidFill>
                  <a:schemeClr val="bg1"/>
                </a:solidFill>
                <a:latin typeface="+mj-lt"/>
                <a:ea typeface="+mj-ea"/>
                <a:cs typeface="+mj-cs"/>
              </a:defRPr>
            </a:lvl1pPr>
            <a:lvl2pPr algn="l" rtl="0" eaLnBrk="1" fontAlgn="base" hangingPunct="1">
              <a:spcBef>
                <a:spcPct val="0"/>
              </a:spcBef>
              <a:spcAft>
                <a:spcPct val="0"/>
              </a:spcAft>
              <a:defRPr sz="5800">
                <a:solidFill>
                  <a:schemeClr val="bg1"/>
                </a:solidFill>
                <a:latin typeface="Calibri" pitchFamily="34" charset="0"/>
              </a:defRPr>
            </a:lvl2pPr>
            <a:lvl3pPr algn="l" rtl="0" eaLnBrk="1" fontAlgn="base" hangingPunct="1">
              <a:spcBef>
                <a:spcPct val="0"/>
              </a:spcBef>
              <a:spcAft>
                <a:spcPct val="0"/>
              </a:spcAft>
              <a:defRPr sz="5800">
                <a:solidFill>
                  <a:schemeClr val="bg1"/>
                </a:solidFill>
                <a:latin typeface="Calibri" pitchFamily="34" charset="0"/>
              </a:defRPr>
            </a:lvl3pPr>
            <a:lvl4pPr algn="l" rtl="0" eaLnBrk="1" fontAlgn="base" hangingPunct="1">
              <a:spcBef>
                <a:spcPct val="0"/>
              </a:spcBef>
              <a:spcAft>
                <a:spcPct val="0"/>
              </a:spcAft>
              <a:defRPr sz="5800">
                <a:solidFill>
                  <a:schemeClr val="bg1"/>
                </a:solidFill>
                <a:latin typeface="Calibri" pitchFamily="34" charset="0"/>
              </a:defRPr>
            </a:lvl4pPr>
            <a:lvl5pPr algn="l" rtl="0" eaLnBrk="1" fontAlgn="base" hangingPunct="1">
              <a:spcBef>
                <a:spcPct val="0"/>
              </a:spcBef>
              <a:spcAft>
                <a:spcPct val="0"/>
              </a:spcAft>
              <a:defRPr sz="5800">
                <a:solidFill>
                  <a:schemeClr val="bg1"/>
                </a:solidFill>
                <a:latin typeface="Calibri" pitchFamily="34" charset="0"/>
              </a:defRPr>
            </a:lvl5pPr>
            <a:lvl6pPr marL="731520" algn="l" rtl="0" eaLnBrk="1" fontAlgn="base" hangingPunct="1">
              <a:spcBef>
                <a:spcPct val="0"/>
              </a:spcBef>
              <a:spcAft>
                <a:spcPct val="0"/>
              </a:spcAft>
              <a:defRPr sz="5800">
                <a:solidFill>
                  <a:schemeClr val="bg1"/>
                </a:solidFill>
                <a:latin typeface="Calibri" pitchFamily="34" charset="0"/>
              </a:defRPr>
            </a:lvl6pPr>
            <a:lvl7pPr marL="1463040" algn="l" rtl="0" eaLnBrk="1" fontAlgn="base" hangingPunct="1">
              <a:spcBef>
                <a:spcPct val="0"/>
              </a:spcBef>
              <a:spcAft>
                <a:spcPct val="0"/>
              </a:spcAft>
              <a:defRPr sz="5800">
                <a:solidFill>
                  <a:schemeClr val="bg1"/>
                </a:solidFill>
                <a:latin typeface="Calibri" pitchFamily="34" charset="0"/>
              </a:defRPr>
            </a:lvl7pPr>
            <a:lvl8pPr marL="2194560" algn="l" rtl="0" eaLnBrk="1" fontAlgn="base" hangingPunct="1">
              <a:spcBef>
                <a:spcPct val="0"/>
              </a:spcBef>
              <a:spcAft>
                <a:spcPct val="0"/>
              </a:spcAft>
              <a:defRPr sz="5800">
                <a:solidFill>
                  <a:schemeClr val="bg1"/>
                </a:solidFill>
                <a:latin typeface="Calibri" pitchFamily="34" charset="0"/>
              </a:defRPr>
            </a:lvl8pPr>
            <a:lvl9pPr marL="2926080" algn="l" rtl="0" eaLnBrk="1" fontAlgn="base" hangingPunct="1">
              <a:spcBef>
                <a:spcPct val="0"/>
              </a:spcBef>
              <a:spcAft>
                <a:spcPct val="0"/>
              </a:spcAft>
              <a:defRPr sz="5800">
                <a:solidFill>
                  <a:schemeClr val="bg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188" b="0" i="0" u="none" strike="noStrike" kern="1200" cap="none" spc="0" normalizeH="0" baseline="0" noProof="0" dirty="0">
                <a:ln>
                  <a:noFill/>
                </a:ln>
                <a:solidFill>
                  <a:schemeClr val="tx2"/>
                </a:solidFill>
                <a:effectLst/>
                <a:uLnTx/>
                <a:uFillTx/>
                <a:latin typeface="Karbon Slab Stencil" charset="0"/>
                <a:ea typeface="Karbon Slab Stencil" charset="0"/>
                <a:cs typeface="Karbon Slab Stencil" charset="0"/>
              </a:rPr>
              <a:t>Dimensions of Each Assessment</a:t>
            </a:r>
          </a:p>
        </p:txBody>
      </p:sp>
      <p:sp>
        <p:nvSpPr>
          <p:cNvPr id="2" name="TextBox 1"/>
          <p:cNvSpPr txBox="1"/>
          <p:nvPr/>
        </p:nvSpPr>
        <p:spPr>
          <a:xfrm>
            <a:off x="3286125" y="2143125"/>
            <a:ext cx="36195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aphicFrame>
        <p:nvGraphicFramePr>
          <p:cNvPr id="6" name="Table 5"/>
          <p:cNvGraphicFramePr>
            <a:graphicFrameLocks noGrp="1"/>
          </p:cNvGraphicFramePr>
          <p:nvPr>
            <p:extLst>
              <p:ext uri="{D42A27DB-BD31-4B8C-83A1-F6EECF244321}">
                <p14:modId xmlns:p14="http://schemas.microsoft.com/office/powerpoint/2010/main" val="678267718"/>
              </p:ext>
            </p:extLst>
          </p:nvPr>
        </p:nvGraphicFramePr>
        <p:xfrm>
          <a:off x="794780" y="1465326"/>
          <a:ext cx="8568676" cy="4313682"/>
        </p:xfrm>
        <a:graphic>
          <a:graphicData uri="http://schemas.openxmlformats.org/drawingml/2006/table">
            <a:tbl>
              <a:tblPr firstRow="1" bandRow="1">
                <a:tableStyleId>{073A0DAA-6AF3-43AB-8588-CEC1D06C72B9}</a:tableStyleId>
              </a:tblPr>
              <a:tblGrid>
                <a:gridCol w="2231884">
                  <a:extLst>
                    <a:ext uri="{9D8B030D-6E8A-4147-A177-3AD203B41FA5}">
                      <a16:colId xmlns:a16="http://schemas.microsoft.com/office/drawing/2014/main" val="2225532920"/>
                    </a:ext>
                  </a:extLst>
                </a:gridCol>
                <a:gridCol w="2167128">
                  <a:extLst>
                    <a:ext uri="{9D8B030D-6E8A-4147-A177-3AD203B41FA5}">
                      <a16:colId xmlns:a16="http://schemas.microsoft.com/office/drawing/2014/main" val="640222265"/>
                    </a:ext>
                  </a:extLst>
                </a:gridCol>
                <a:gridCol w="2057400">
                  <a:extLst>
                    <a:ext uri="{9D8B030D-6E8A-4147-A177-3AD203B41FA5}">
                      <a16:colId xmlns:a16="http://schemas.microsoft.com/office/drawing/2014/main" val="3955972330"/>
                    </a:ext>
                  </a:extLst>
                </a:gridCol>
                <a:gridCol w="2112264">
                  <a:extLst>
                    <a:ext uri="{9D8B030D-6E8A-4147-A177-3AD203B41FA5}">
                      <a16:colId xmlns:a16="http://schemas.microsoft.com/office/drawing/2014/main" val="501687470"/>
                    </a:ext>
                  </a:extLst>
                </a:gridCol>
              </a:tblGrid>
              <a:tr h="670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err="1">
                          <a:ln>
                            <a:noFill/>
                          </a:ln>
                          <a:effectLst/>
                          <a:uLnTx/>
                          <a:uFillTx/>
                        </a:rPr>
                        <a:t>AdminFit</a:t>
                      </a:r>
                      <a:endParaRPr kumimoji="0" lang="en-US" sz="2000" b="1" i="0" u="none" strike="noStrike" kern="1200" cap="none" spc="0" normalizeH="0" baseline="0" noProof="0" dirty="0">
                        <a:ln>
                          <a:noFill/>
                        </a:ln>
                        <a:solidFill>
                          <a:srgbClr val="7A4183"/>
                        </a:solidFill>
                        <a:effectLst/>
                        <a:uLnTx/>
                        <a:uFillTx/>
                        <a:latin typeface="Lato" panose="020F0502020204030203" pitchFamily="34" charset="0"/>
                        <a:cs typeface="Arial" pitchFamily="34" charset="0"/>
                      </a:endParaRPr>
                    </a:p>
                  </a:txBody>
                  <a:tcPr marL="137160" marR="137160" marT="137160" marB="13716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dirty="0" err="1"/>
                        <a:t>JobFit</a:t>
                      </a:r>
                      <a:endParaRPr lang="en-US" sz="2000" b="1" kern="1200" dirty="0">
                        <a:solidFill>
                          <a:srgbClr val="7A4183"/>
                        </a:solidFill>
                        <a:latin typeface="Lato" panose="020F0502020204030203" pitchFamily="34" charset="0"/>
                        <a:ea typeface="+mn-ea"/>
                        <a:cs typeface="+mn-cs"/>
                      </a:endParaRPr>
                    </a:p>
                  </a:txBody>
                  <a:tcPr marL="137160" marR="137160" marT="137160" marB="13716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dirty="0" err="1"/>
                        <a:t>TeacherFit</a:t>
                      </a:r>
                      <a:endParaRPr lang="en-US" sz="2000" b="1" kern="1200" dirty="0">
                        <a:solidFill>
                          <a:srgbClr val="7A4183"/>
                        </a:solidFill>
                        <a:latin typeface="Lato" panose="020F0502020204030203" pitchFamily="34" charset="0"/>
                        <a:ea typeface="+mn-ea"/>
                        <a:cs typeface="+mn-cs"/>
                      </a:endParaRPr>
                    </a:p>
                  </a:txBody>
                  <a:tcPr marL="137160" marR="137160" marT="137160" marB="137160" anchor="ctr"/>
                </a:tc>
                <a:tc>
                  <a:txBody>
                    <a:bodyPr/>
                    <a:lstStyle/>
                    <a:p>
                      <a:pPr algn="ctr"/>
                      <a:r>
                        <a:rPr lang="en-US" sz="2000" dirty="0" err="1"/>
                        <a:t>TeacherFit</a:t>
                      </a:r>
                      <a:r>
                        <a:rPr lang="en-US" sz="2000" baseline="0" dirty="0"/>
                        <a:t> </a:t>
                      </a:r>
                      <a:r>
                        <a:rPr lang="en-US" sz="2000" dirty="0"/>
                        <a:t>SE</a:t>
                      </a:r>
                      <a:endParaRPr lang="en-US" sz="2000" dirty="0">
                        <a:solidFill>
                          <a:srgbClr val="7A4183"/>
                        </a:solidFill>
                        <a:latin typeface="Lato" panose="020F0502020204030203" pitchFamily="34" charset="0"/>
                      </a:endParaRPr>
                    </a:p>
                  </a:txBody>
                  <a:tcPr marL="137160" marR="137160" marT="137160" marB="137160" anchor="ctr"/>
                </a:tc>
                <a:extLst>
                  <a:ext uri="{0D108BD9-81ED-4DB2-BD59-A6C34878D82A}">
                    <a16:rowId xmlns:a16="http://schemas.microsoft.com/office/drawing/2014/main" val="2019736767"/>
                  </a:ext>
                </a:extLst>
              </a:tr>
              <a:tr h="3643320">
                <a:tc>
                  <a:txBody>
                    <a:bodyPr/>
                    <a:lstStyle/>
                    <a:p>
                      <a:pPr marL="285750" indent="-285750">
                        <a:buFont typeface="Arial" panose="020B0604020202020204" pitchFamily="34" charset="0"/>
                        <a:buChar char="•"/>
                      </a:pPr>
                      <a:r>
                        <a:rPr lang="en-US" sz="1400" dirty="0"/>
                        <a:t>Interpersonal</a:t>
                      </a:r>
                      <a:r>
                        <a:rPr lang="en-US" sz="1400" baseline="0" dirty="0"/>
                        <a:t> Skills</a:t>
                      </a:r>
                    </a:p>
                    <a:p>
                      <a:pPr marL="285750" indent="-285750">
                        <a:buFont typeface="Arial" panose="020B0604020202020204" pitchFamily="34" charset="0"/>
                        <a:buChar char="•"/>
                      </a:pPr>
                      <a:r>
                        <a:rPr lang="en-US" sz="1400" baseline="0" dirty="0"/>
                        <a:t>Judgment and Decision Making</a:t>
                      </a:r>
                    </a:p>
                    <a:p>
                      <a:pPr marL="285750" indent="-285750">
                        <a:buFont typeface="Arial" panose="020B0604020202020204" pitchFamily="34" charset="0"/>
                        <a:buChar char="•"/>
                      </a:pPr>
                      <a:r>
                        <a:rPr lang="en-US" sz="1400" baseline="0" dirty="0"/>
                        <a:t>Learning</a:t>
                      </a:r>
                    </a:p>
                    <a:p>
                      <a:pPr marL="285750" indent="-285750">
                        <a:buFont typeface="Arial" panose="020B0604020202020204" pitchFamily="34" charset="0"/>
                        <a:buChar char="•"/>
                      </a:pPr>
                      <a:r>
                        <a:rPr lang="en-US" sz="1400" baseline="0" dirty="0"/>
                        <a:t>Partnerships</a:t>
                      </a:r>
                    </a:p>
                    <a:p>
                      <a:pPr marL="285750" indent="-285750">
                        <a:buFont typeface="Arial" panose="020B0604020202020204" pitchFamily="34" charset="0"/>
                        <a:buChar char="•"/>
                      </a:pPr>
                      <a:r>
                        <a:rPr lang="en-US" sz="1400" baseline="0" dirty="0"/>
                        <a:t>Multiculturalism</a:t>
                      </a:r>
                    </a:p>
                    <a:p>
                      <a:pPr marL="285750" indent="-285750">
                        <a:buFont typeface="Arial" panose="020B0604020202020204" pitchFamily="34" charset="0"/>
                        <a:buChar char="•"/>
                      </a:pPr>
                      <a:r>
                        <a:rPr lang="en-US" sz="1400" baseline="0" dirty="0"/>
                        <a:t>Identifying Talent</a:t>
                      </a:r>
                    </a:p>
                    <a:p>
                      <a:pPr marL="285750" indent="-285750">
                        <a:buFont typeface="Arial" panose="020B0604020202020204" pitchFamily="34" charset="0"/>
                        <a:buChar char="•"/>
                      </a:pPr>
                      <a:r>
                        <a:rPr lang="en-US" sz="1400" baseline="0" dirty="0"/>
                        <a:t>Team Leadership</a:t>
                      </a:r>
                    </a:p>
                    <a:p>
                      <a:pPr marL="285750" indent="-285750">
                        <a:buFont typeface="Arial" panose="020B0604020202020204" pitchFamily="34" charset="0"/>
                        <a:buChar char="•"/>
                      </a:pPr>
                      <a:r>
                        <a:rPr lang="en-US" sz="1400" baseline="0" dirty="0"/>
                        <a:t>Time Management</a:t>
                      </a:r>
                    </a:p>
                    <a:p>
                      <a:pPr marL="285750" indent="-285750">
                        <a:buFont typeface="Arial" panose="020B0604020202020204" pitchFamily="34" charset="0"/>
                        <a:buChar char="•"/>
                      </a:pPr>
                      <a:r>
                        <a:rPr lang="en-US" sz="1400" baseline="0" dirty="0"/>
                        <a:t>Leadership Style</a:t>
                      </a:r>
                    </a:p>
                    <a:p>
                      <a:pPr marL="285750" indent="-285750">
                        <a:buFont typeface="Arial" panose="020B0604020202020204" pitchFamily="34" charset="0"/>
                        <a:buChar char="•"/>
                      </a:pPr>
                      <a:r>
                        <a:rPr lang="en-US" sz="1400" baseline="0" dirty="0"/>
                        <a:t>Optimism</a:t>
                      </a:r>
                    </a:p>
                    <a:p>
                      <a:pPr marL="285750" indent="-285750">
                        <a:buFont typeface="Arial" panose="020B0604020202020204" pitchFamily="34" charset="0"/>
                        <a:buChar char="•"/>
                      </a:pPr>
                      <a:r>
                        <a:rPr lang="en-US" sz="1400" baseline="0" dirty="0"/>
                        <a:t>Service to Others</a:t>
                      </a:r>
                    </a:p>
                    <a:p>
                      <a:pPr marL="457200" indent="-457200">
                        <a:buFont typeface="Arial" panose="020B0604020202020204" pitchFamily="34" charset="0"/>
                        <a:buChar char="•"/>
                      </a:pPr>
                      <a:endParaRPr lang="en-US" sz="1300" dirty="0"/>
                    </a:p>
                  </a:txBody>
                  <a:tcPr marL="137160" marR="137160" marT="137160" marB="137160"/>
                </a:tc>
                <a:tc>
                  <a:txBody>
                    <a:bodyPr/>
                    <a:lstStyle/>
                    <a:p>
                      <a:pPr marL="285750" indent="-285750">
                        <a:buFont typeface="Arial" panose="020B0604020202020204" pitchFamily="34" charset="0"/>
                        <a:buChar char="•"/>
                      </a:pPr>
                      <a:r>
                        <a:rPr lang="en-US" sz="1400" dirty="0"/>
                        <a:t>Cultural Competence</a:t>
                      </a:r>
                    </a:p>
                    <a:p>
                      <a:pPr marL="285750" indent="-285750">
                        <a:buFont typeface="Arial" panose="020B0604020202020204" pitchFamily="34" charset="0"/>
                        <a:buChar char="•"/>
                      </a:pPr>
                      <a:r>
                        <a:rPr lang="en-US" sz="1400" dirty="0"/>
                        <a:t>Ease</a:t>
                      </a:r>
                      <a:r>
                        <a:rPr lang="en-US" sz="1400" baseline="0" dirty="0"/>
                        <a:t> of Supervision</a:t>
                      </a:r>
                    </a:p>
                    <a:p>
                      <a:pPr marL="285750" indent="-285750">
                        <a:buFont typeface="Arial" panose="020B0604020202020204" pitchFamily="34" charset="0"/>
                        <a:buChar char="•"/>
                      </a:pPr>
                      <a:r>
                        <a:rPr lang="en-US" sz="1400" dirty="0"/>
                        <a:t>Flexibility</a:t>
                      </a:r>
                      <a:r>
                        <a:rPr lang="en-US" sz="1400" baseline="0" dirty="0"/>
                        <a:t>/ Openness to Change</a:t>
                      </a:r>
                    </a:p>
                    <a:p>
                      <a:pPr marL="285750" indent="-285750">
                        <a:buFont typeface="Arial" panose="020B0604020202020204" pitchFamily="34" charset="0"/>
                        <a:buChar char="•"/>
                      </a:pPr>
                      <a:r>
                        <a:rPr lang="en-US" sz="1400" baseline="0" dirty="0"/>
                        <a:t>Interpersonal Skills</a:t>
                      </a:r>
                    </a:p>
                    <a:p>
                      <a:pPr marL="285750" indent="-285750">
                        <a:buFont typeface="Arial" panose="020B0604020202020204" pitchFamily="34" charset="0"/>
                        <a:buChar char="•"/>
                      </a:pPr>
                      <a:r>
                        <a:rPr lang="en-US" sz="1400" baseline="0" dirty="0"/>
                        <a:t>Reasoning/ Cognitive Skills</a:t>
                      </a:r>
                    </a:p>
                    <a:p>
                      <a:pPr marL="285750" indent="-285750">
                        <a:buFont typeface="Arial" panose="020B0604020202020204" pitchFamily="34" charset="0"/>
                        <a:buChar char="•"/>
                      </a:pPr>
                      <a:r>
                        <a:rPr lang="en-US" sz="1400" baseline="0" dirty="0"/>
                        <a:t>Reliability</a:t>
                      </a:r>
                    </a:p>
                    <a:p>
                      <a:pPr marL="285750" indent="-285750">
                        <a:buFont typeface="Arial" panose="020B0604020202020204" pitchFamily="34" charset="0"/>
                        <a:buChar char="•"/>
                      </a:pPr>
                      <a:r>
                        <a:rPr lang="en-US" sz="1400" baseline="0" dirty="0"/>
                        <a:t>Stability/Stress Tolerance</a:t>
                      </a:r>
                    </a:p>
                    <a:p>
                      <a:pPr marL="285750" indent="-285750">
                        <a:buFont typeface="Arial" panose="020B0604020202020204" pitchFamily="34" charset="0"/>
                        <a:buChar char="•"/>
                      </a:pPr>
                      <a:r>
                        <a:rPr lang="en-US" sz="1400" baseline="0" dirty="0"/>
                        <a:t>Student Focused</a:t>
                      </a:r>
                      <a:endParaRPr lang="en-US" sz="1400" baseline="0" dirty="0">
                        <a:solidFill>
                          <a:srgbClr val="7A4183"/>
                        </a:solidFill>
                      </a:endParaRPr>
                    </a:p>
                  </a:txBody>
                  <a:tcPr marL="137160" marR="137160" marT="137160" marB="137160"/>
                </a:tc>
                <a:tc>
                  <a:txBody>
                    <a:bodyPr/>
                    <a:lstStyle/>
                    <a:p>
                      <a:pPr marL="285750" indent="-285750">
                        <a:buFont typeface="Arial" panose="020B0604020202020204" pitchFamily="34" charset="0"/>
                        <a:buChar char="•"/>
                      </a:pPr>
                      <a:r>
                        <a:rPr lang="en-US" sz="1400" dirty="0"/>
                        <a:t>Fairness and Respect</a:t>
                      </a:r>
                    </a:p>
                    <a:p>
                      <a:pPr marL="285750" indent="-285750">
                        <a:buFont typeface="Arial" panose="020B0604020202020204" pitchFamily="34" charset="0"/>
                        <a:buChar char="•"/>
                      </a:pPr>
                      <a:r>
                        <a:rPr lang="en-US" sz="1400" dirty="0"/>
                        <a:t>Concer</a:t>
                      </a:r>
                      <a:r>
                        <a:rPr lang="en-US" sz="1400" baseline="0" dirty="0"/>
                        <a:t>n for Student Learning</a:t>
                      </a:r>
                    </a:p>
                    <a:p>
                      <a:pPr marL="285750" indent="-285750">
                        <a:buFont typeface="Arial" panose="020B0604020202020204" pitchFamily="34" charset="0"/>
                        <a:buChar char="•"/>
                      </a:pPr>
                      <a:r>
                        <a:rPr lang="en-US" sz="1400" baseline="0" dirty="0"/>
                        <a:t>Adaptability</a:t>
                      </a:r>
                    </a:p>
                    <a:p>
                      <a:pPr marL="285750" indent="-285750">
                        <a:buFont typeface="Arial" panose="020B0604020202020204" pitchFamily="34" charset="0"/>
                        <a:buChar char="•"/>
                      </a:pPr>
                      <a:r>
                        <a:rPr lang="en-US" sz="1400" baseline="0" dirty="0"/>
                        <a:t>Communication and Persuasion</a:t>
                      </a:r>
                    </a:p>
                    <a:p>
                      <a:pPr marL="285750" indent="-285750">
                        <a:buFont typeface="Arial" panose="020B0604020202020204" pitchFamily="34" charset="0"/>
                        <a:buChar char="•"/>
                      </a:pPr>
                      <a:r>
                        <a:rPr lang="en-US" sz="1400" baseline="0" dirty="0"/>
                        <a:t>Planning and Organizing</a:t>
                      </a:r>
                    </a:p>
                    <a:p>
                      <a:pPr marL="285750" indent="-285750">
                        <a:buFont typeface="Arial" panose="020B0604020202020204" pitchFamily="34" charset="0"/>
                        <a:buChar char="•"/>
                      </a:pPr>
                      <a:r>
                        <a:rPr lang="en-US" sz="1400" baseline="0" dirty="0"/>
                        <a:t>Cultural Competence</a:t>
                      </a:r>
                      <a:endParaRPr lang="en-US" sz="1400" dirty="0">
                        <a:solidFill>
                          <a:srgbClr val="7A4183"/>
                        </a:solidFill>
                      </a:endParaRPr>
                    </a:p>
                  </a:txBody>
                  <a:tcPr marL="137160" marR="137160" marT="137160" marB="137160"/>
                </a:tc>
                <a:tc>
                  <a:txBody>
                    <a:bodyPr/>
                    <a:lstStyle/>
                    <a:p>
                      <a:pPr marL="285750" indent="-285750">
                        <a:buFont typeface="Arial" panose="020B0604020202020204" pitchFamily="34" charset="0"/>
                        <a:buChar char="•"/>
                      </a:pPr>
                      <a:r>
                        <a:rPr lang="en-US" sz="1400" dirty="0"/>
                        <a:t>Interpersonal</a:t>
                      </a:r>
                      <a:r>
                        <a:rPr lang="en-US" sz="1400" baseline="0" dirty="0"/>
                        <a:t> Skills</a:t>
                      </a:r>
                    </a:p>
                    <a:p>
                      <a:pPr marL="285750" indent="-285750">
                        <a:buFont typeface="Arial" panose="020B0604020202020204" pitchFamily="34" charset="0"/>
                        <a:buChar char="•"/>
                      </a:pPr>
                      <a:r>
                        <a:rPr lang="en-US" sz="1400" baseline="0" dirty="0"/>
                        <a:t>Communication</a:t>
                      </a:r>
                    </a:p>
                    <a:p>
                      <a:pPr marL="285750" indent="-285750">
                        <a:buFont typeface="Arial" panose="020B0604020202020204" pitchFamily="34" charset="0"/>
                        <a:buChar char="•"/>
                      </a:pPr>
                      <a:r>
                        <a:rPr lang="en-US" sz="1400" baseline="0" dirty="0"/>
                        <a:t>Motivation</a:t>
                      </a:r>
                    </a:p>
                    <a:p>
                      <a:pPr marL="285750" indent="-285750">
                        <a:buFont typeface="Arial" panose="020B0604020202020204" pitchFamily="34" charset="0"/>
                        <a:buChar char="•"/>
                      </a:pPr>
                      <a:r>
                        <a:rPr lang="en-US" sz="1400" baseline="0" dirty="0"/>
                        <a:t>Behaving as a Role Model</a:t>
                      </a:r>
                    </a:p>
                    <a:p>
                      <a:pPr marL="285750" indent="-285750">
                        <a:buFont typeface="Arial" panose="020B0604020202020204" pitchFamily="34" charset="0"/>
                        <a:buChar char="•"/>
                      </a:pPr>
                      <a:r>
                        <a:rPr lang="en-US" sz="1400" baseline="0" dirty="0"/>
                        <a:t>Working Through Classroom Complexities</a:t>
                      </a:r>
                    </a:p>
                    <a:p>
                      <a:pPr marL="285750" indent="-285750">
                        <a:buFont typeface="Arial" panose="020B0604020202020204" pitchFamily="34" charset="0"/>
                        <a:buChar char="•"/>
                      </a:pPr>
                      <a:r>
                        <a:rPr lang="en-US" sz="1400" baseline="0" dirty="0"/>
                        <a:t>Passion for Special Education</a:t>
                      </a:r>
                    </a:p>
                    <a:p>
                      <a:pPr marL="457200" indent="-457200">
                        <a:buFont typeface="Arial" panose="020B0604020202020204" pitchFamily="34" charset="0"/>
                        <a:buChar char="•"/>
                      </a:pPr>
                      <a:endParaRPr lang="en-US" sz="1300" dirty="0"/>
                    </a:p>
                  </a:txBody>
                  <a:tcPr marL="137160" marR="137160" marT="137160" marB="137160"/>
                </a:tc>
                <a:extLst>
                  <a:ext uri="{0D108BD9-81ED-4DB2-BD59-A6C34878D82A}">
                    <a16:rowId xmlns:a16="http://schemas.microsoft.com/office/drawing/2014/main" val="3310996239"/>
                  </a:ext>
                </a:extLst>
              </a:tr>
            </a:tbl>
          </a:graphicData>
        </a:graphic>
      </p:graphicFrame>
    </p:spTree>
    <p:extLst>
      <p:ext uri="{BB962C8B-B14F-4D97-AF65-F5344CB8AC3E}">
        <p14:creationId xmlns:p14="http://schemas.microsoft.com/office/powerpoint/2010/main" val="4039399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5" descr="C:\Documents and Settings\John Arnold\Local Settings\Temporary Internet Files\Content.Outlook\LXQRKM0V\Stanine_Descriptions2.jpg"/>
          <p:cNvPicPr>
            <a:picLocks noGrp="1" noChangeAspect="1" noChangeArrowheads="1"/>
          </p:cNvPicPr>
          <p:nvPr>
            <p:ph idx="1"/>
          </p:nvPr>
        </p:nvPicPr>
        <p:blipFill>
          <a:blip r:embed="rId3" cstate="print"/>
          <a:stretch>
            <a:fillRect/>
          </a:stretch>
        </p:blipFill>
        <p:spPr>
          <a:xfrm>
            <a:off x="2476103" y="539496"/>
            <a:ext cx="8145384" cy="5797296"/>
          </a:xfrm>
        </p:spPr>
      </p:pic>
      <p:sp>
        <p:nvSpPr>
          <p:cNvPr id="11" name="TextBox 10"/>
          <p:cNvSpPr txBox="1"/>
          <p:nvPr/>
        </p:nvSpPr>
        <p:spPr>
          <a:xfrm>
            <a:off x="582425" y="1809766"/>
            <a:ext cx="2438400" cy="258532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Lato" panose="020F0502020204030203" pitchFamily="34" charset="0"/>
              </a:rPr>
              <a:t>The assessments are </a:t>
            </a:r>
            <a:r>
              <a:rPr kumimoji="0" lang="en-US" sz="1800" b="1" i="0" u="none" strike="noStrike" kern="0" cap="none" spc="0" normalizeH="0" baseline="0" noProof="0" dirty="0">
                <a:ln>
                  <a:noFill/>
                </a:ln>
                <a:solidFill>
                  <a:sysClr val="windowText" lastClr="000000"/>
                </a:solidFill>
                <a:effectLst/>
                <a:uLnTx/>
                <a:uFillTx/>
                <a:latin typeface="Lato" panose="020F0502020204030203" pitchFamily="34" charset="0"/>
              </a:rPr>
              <a:t>continually validated </a:t>
            </a:r>
            <a:r>
              <a:rPr kumimoji="0" lang="en-US" sz="1800" b="0" i="0" u="none" strike="noStrike" kern="0" cap="none" spc="0" normalizeH="0" baseline="0" noProof="0" dirty="0">
                <a:ln>
                  <a:noFill/>
                </a:ln>
                <a:solidFill>
                  <a:sysClr val="windowText" lastClr="000000"/>
                </a:solidFill>
                <a:effectLst/>
                <a:uLnTx/>
                <a:uFillTx/>
                <a:latin typeface="Lato" panose="020F0502020204030203" pitchFamily="34" charset="0"/>
              </a:rPr>
              <a:t>as a means of </a:t>
            </a:r>
            <a:r>
              <a:rPr kumimoji="0" lang="en-US" sz="1800" b="1" i="0" u="none" strike="noStrike" kern="0" cap="none" spc="0" normalizeH="0" baseline="0" noProof="0" dirty="0">
                <a:ln>
                  <a:noFill/>
                </a:ln>
                <a:solidFill>
                  <a:sysClr val="windowText" lastClr="000000"/>
                </a:solidFill>
                <a:effectLst/>
                <a:uLnTx/>
                <a:uFillTx/>
                <a:latin typeface="Lato" panose="020F0502020204030203" pitchFamily="34" charset="0"/>
              </a:rPr>
              <a:t>DISTRIBUTING</a:t>
            </a:r>
            <a:r>
              <a:rPr kumimoji="0" lang="en-US" sz="1800" b="0" i="0" u="none" strike="noStrike" kern="0" cap="none" spc="0" normalizeH="0" baseline="0" noProof="0" dirty="0">
                <a:ln>
                  <a:noFill/>
                </a:ln>
                <a:solidFill>
                  <a:sysClr val="windowText" lastClr="000000"/>
                </a:solidFill>
                <a:effectLst/>
                <a:uLnTx/>
                <a:uFillTx/>
                <a:latin typeface="Lato" panose="020F0502020204030203" pitchFamily="34" charset="0"/>
              </a:rPr>
              <a:t> scores, not tied to a list of “single-best correct” answers (</a:t>
            </a:r>
            <a:r>
              <a:rPr kumimoji="0" lang="en-US" sz="1800" b="0" i="1" u="none" strike="noStrike" kern="0" cap="none" spc="0" normalizeH="0" baseline="0" noProof="0" dirty="0">
                <a:ln>
                  <a:noFill/>
                </a:ln>
                <a:solidFill>
                  <a:sysClr val="windowText" lastClr="000000"/>
                </a:solidFill>
                <a:effectLst/>
                <a:uLnTx/>
                <a:uFillTx/>
                <a:latin typeface="Lato" panose="020F0502020204030203" pitchFamily="34" charset="0"/>
              </a:rPr>
              <a:t>as some other products currently do</a:t>
            </a:r>
            <a:r>
              <a:rPr kumimoji="0" lang="en-US" sz="1800" b="0" i="0" u="none" strike="noStrike" kern="0" cap="none" spc="0" normalizeH="0" baseline="0" noProof="0" dirty="0">
                <a:ln>
                  <a:noFill/>
                </a:ln>
                <a:solidFill>
                  <a:sysClr val="windowText" lastClr="000000"/>
                </a:solidFill>
                <a:effectLst/>
                <a:uLnTx/>
                <a:uFillTx/>
                <a:latin typeface="Lato" panose="020F0502020204030203" pitchFamily="34" charset="0"/>
              </a:rPr>
              <a:t>.) </a:t>
            </a:r>
          </a:p>
        </p:txBody>
      </p:sp>
      <p:sp>
        <p:nvSpPr>
          <p:cNvPr id="4" name="TextBox 3"/>
          <p:cNvSpPr txBox="1"/>
          <p:nvPr/>
        </p:nvSpPr>
        <p:spPr>
          <a:xfrm>
            <a:off x="5609742" y="1455917"/>
            <a:ext cx="2057400"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mj-lt"/>
              </a:rPr>
              <a:t>54% of respondents’ ratings</a:t>
            </a:r>
          </a:p>
        </p:txBody>
      </p:sp>
      <p:sp>
        <p:nvSpPr>
          <p:cNvPr id="5" name="Down Arrow 4"/>
          <p:cNvSpPr/>
          <p:nvPr/>
        </p:nvSpPr>
        <p:spPr>
          <a:xfrm>
            <a:off x="6496008" y="2006606"/>
            <a:ext cx="105569" cy="2331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6" name="Straight Connector 5"/>
          <p:cNvCxnSpPr/>
          <p:nvPr/>
        </p:nvCxnSpPr>
        <p:spPr>
          <a:xfrm>
            <a:off x="6029613" y="2006606"/>
            <a:ext cx="10487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7078366" y="1701806"/>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6025979" y="1701806"/>
            <a:ext cx="0" cy="3048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218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Rectangle 3"/>
          <p:cNvSpPr>
            <a:spLocks noGrp="1" noChangeArrowheads="1"/>
          </p:cNvSpPr>
          <p:nvPr>
            <p:ph type="title"/>
          </p:nvPr>
        </p:nvSpPr>
        <p:spPr>
          <a:xfrm>
            <a:off x="403883" y="168799"/>
            <a:ext cx="9601200" cy="777875"/>
          </a:xfrm>
        </p:spPr>
        <p:txBody>
          <a:bodyPr vert="horz" wrap="square" lIns="45588" tIns="45588" rIns="119668" bIns="45588" numCol="1" anchor="ctr" anchorCtr="0" compatLnSpc="1">
            <a:prstTxWarp prst="textNoShape">
              <a:avLst/>
            </a:prstTxWarp>
            <a:noAutofit/>
          </a:bodyPr>
          <a:lstStyle/>
          <a:p>
            <a:pPr marL="37040">
              <a:defRPr/>
            </a:pPr>
            <a:r>
              <a:rPr lang="en-US" sz="2800" dirty="0"/>
              <a:t>The Candidate Reports: </a:t>
            </a:r>
            <a:br>
              <a:rPr lang="en-US" sz="2800" dirty="0"/>
            </a:br>
            <a:r>
              <a:rPr lang="en-US" sz="2800" dirty="0"/>
              <a:t>TWO administrative tools</a:t>
            </a:r>
          </a:p>
        </p:txBody>
      </p:sp>
      <p:sp>
        <p:nvSpPr>
          <p:cNvPr id="46083" name="Rectangle 4"/>
          <p:cNvSpPr>
            <a:spLocks noGrp="1" noChangeArrowheads="1"/>
          </p:cNvSpPr>
          <p:nvPr>
            <p:ph type="body" idx="4294967295"/>
          </p:nvPr>
        </p:nvSpPr>
        <p:spPr>
          <a:xfrm>
            <a:off x="1072731" y="1505424"/>
            <a:ext cx="10440365" cy="5591577"/>
          </a:xfrm>
        </p:spPr>
        <p:txBody>
          <a:bodyPr vert="horz" wrap="square" lIns="45588" tIns="45588" rIns="119668" bIns="45588" numCol="1" anchor="t" anchorCtr="0" compatLnSpc="1">
            <a:prstTxWarp prst="textNoShape">
              <a:avLst/>
            </a:prstTxWarp>
            <a:normAutofit/>
          </a:bodyPr>
          <a:lstStyle/>
          <a:p>
            <a:pPr marL="464427" indent="-427387">
              <a:buNone/>
              <a:defRPr/>
            </a:pPr>
            <a:r>
              <a:rPr lang="en-US" sz="2800" b="1" dirty="0">
                <a:solidFill>
                  <a:schemeClr val="bg2">
                    <a:lumMod val="50000"/>
                  </a:schemeClr>
                </a:solidFill>
              </a:rPr>
              <a:t>Summary Report</a:t>
            </a:r>
            <a:endParaRPr lang="en-US" sz="2800" dirty="0">
              <a:solidFill>
                <a:schemeClr val="bg2">
                  <a:lumMod val="50000"/>
                </a:schemeClr>
              </a:solidFill>
            </a:endParaRPr>
          </a:p>
          <a:p>
            <a:pPr marL="823432" lvl="1" indent="-427387">
              <a:defRPr/>
            </a:pPr>
            <a:r>
              <a:rPr lang="en-US" sz="2400" dirty="0">
                <a:cs typeface="Arial" pitchFamily="34" charset="0"/>
              </a:rPr>
              <a:t>A table with graphic profile of dimension sub-scores</a:t>
            </a:r>
            <a:r>
              <a:rPr lang="en-US" sz="2400" dirty="0"/>
              <a:t>(represented on 1-9 stanine scale)</a:t>
            </a:r>
          </a:p>
          <a:p>
            <a:pPr marL="738945" lvl="1" indent="-342900">
              <a:buFont typeface="Arial" charset="0"/>
              <a:buChar char="•"/>
              <a:defRPr/>
            </a:pPr>
            <a:r>
              <a:rPr lang="en-US" sz="2400" dirty="0">
                <a:cs typeface="Arial" pitchFamily="34" charset="0"/>
              </a:rPr>
              <a:t>Definitions for each dimension</a:t>
            </a:r>
          </a:p>
          <a:p>
            <a:pPr marL="738945" lvl="1" indent="-342900">
              <a:buFont typeface="Arial" charset="0"/>
              <a:buChar char="•"/>
              <a:defRPr/>
            </a:pPr>
            <a:r>
              <a:rPr lang="en-US" sz="2400" dirty="0">
                <a:cs typeface="Arial" pitchFamily="34" charset="0"/>
              </a:rPr>
              <a:t>Score &amp; dimension interpretation paragraphs</a:t>
            </a:r>
          </a:p>
          <a:p>
            <a:pPr marL="464427" indent="-427387">
              <a:buNone/>
              <a:defRPr/>
            </a:pPr>
            <a:r>
              <a:rPr lang="en-US" sz="2800" b="1" dirty="0">
                <a:solidFill>
                  <a:schemeClr val="bg2">
                    <a:lumMod val="50000"/>
                  </a:schemeClr>
                </a:solidFill>
              </a:rPr>
              <a:t>Interviewer Report</a:t>
            </a:r>
            <a:endParaRPr lang="en-US" sz="2800" dirty="0">
              <a:solidFill>
                <a:schemeClr val="bg2">
                  <a:lumMod val="50000"/>
                </a:schemeClr>
              </a:solidFill>
            </a:endParaRPr>
          </a:p>
          <a:p>
            <a:pPr marL="823432" lvl="1" indent="-427387">
              <a:defRPr/>
            </a:pPr>
            <a:r>
              <a:rPr lang="en-US" sz="2400" dirty="0">
                <a:cs typeface="Arial" pitchFamily="34" charset="0"/>
              </a:rPr>
              <a:t>A table profile summary of dimension sub-scores </a:t>
            </a:r>
            <a:r>
              <a:rPr lang="en-US" sz="2400" dirty="0"/>
              <a:t>(</a:t>
            </a:r>
            <a:r>
              <a:rPr lang="en-US" sz="2400" i="1" dirty="0"/>
              <a:t>represented as “High”, “Average”, “Low”, etc</a:t>
            </a:r>
            <a:r>
              <a:rPr lang="en-US" sz="2400" dirty="0"/>
              <a:t>.)</a:t>
            </a:r>
          </a:p>
          <a:p>
            <a:pPr marL="823432" lvl="1" indent="-427387">
              <a:buFont typeface="Arial" charset="0"/>
              <a:buChar char="•"/>
              <a:defRPr/>
            </a:pPr>
            <a:r>
              <a:rPr lang="en-US" sz="2400" dirty="0"/>
              <a:t>Two suggested interview questions for probing further on each dimension</a:t>
            </a:r>
          </a:p>
          <a:p>
            <a:pPr marL="823432" lvl="1" indent="-427387">
              <a:buFont typeface="Arial" charset="0"/>
              <a:buChar char="•"/>
              <a:defRPr/>
            </a:pPr>
            <a:r>
              <a:rPr lang="en-US" sz="2400" dirty="0"/>
              <a:t>Items are custom selected based upon the candidate’s score rating</a:t>
            </a:r>
          </a:p>
          <a:p>
            <a:pPr marL="396045" lvl="1" indent="0">
              <a:buNone/>
              <a:defRPr/>
            </a:pPr>
            <a:endParaRPr lang="en-US" sz="2200" dirty="0">
              <a:latin typeface="+mj-lt"/>
            </a:endParaRPr>
          </a:p>
          <a:p>
            <a:pPr marL="823432" lvl="1" indent="-427387">
              <a:buFont typeface="Wingdings" pitchFamily="2" charset="2"/>
              <a:buChar char="§"/>
              <a:defRPr/>
            </a:pPr>
            <a:endParaRPr lang="en-US" sz="1800" dirty="0">
              <a:latin typeface="+mj-lt"/>
            </a:endParaRPr>
          </a:p>
        </p:txBody>
      </p:sp>
    </p:spTree>
    <p:extLst>
      <p:ext uri="{BB962C8B-B14F-4D97-AF65-F5344CB8AC3E}">
        <p14:creationId xmlns:p14="http://schemas.microsoft.com/office/powerpoint/2010/main" val="2487171383"/>
      </p:ext>
    </p:extLst>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additive="base">
                                        <p:cTn id="7" dur="500" fill="hold"/>
                                        <p:tgtEl>
                                          <p:spTgt spid="460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08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6083">
                                            <p:txEl>
                                              <p:pRg st="1" end="1"/>
                                            </p:txEl>
                                          </p:spTgt>
                                        </p:tgtEl>
                                        <p:attrNameLst>
                                          <p:attrName>style.visibility</p:attrName>
                                        </p:attrNameLst>
                                      </p:cBhvr>
                                      <p:to>
                                        <p:strVal val="visible"/>
                                      </p:to>
                                    </p:set>
                                    <p:anim calcmode="lin" valueType="num">
                                      <p:cBhvr additive="base">
                                        <p:cTn id="11" dur="500" fill="hold"/>
                                        <p:tgtEl>
                                          <p:spTgt spid="4608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608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6083">
                                            <p:txEl>
                                              <p:pRg st="2" end="2"/>
                                            </p:txEl>
                                          </p:spTgt>
                                        </p:tgtEl>
                                        <p:attrNameLst>
                                          <p:attrName>style.visibility</p:attrName>
                                        </p:attrNameLst>
                                      </p:cBhvr>
                                      <p:to>
                                        <p:strVal val="visible"/>
                                      </p:to>
                                    </p:set>
                                    <p:anim calcmode="lin" valueType="num">
                                      <p:cBhvr additive="base">
                                        <p:cTn id="15" dur="500" fill="hold"/>
                                        <p:tgtEl>
                                          <p:spTgt spid="4608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608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6083">
                                            <p:txEl>
                                              <p:pRg st="3" end="3"/>
                                            </p:txEl>
                                          </p:spTgt>
                                        </p:tgtEl>
                                        <p:attrNameLst>
                                          <p:attrName>style.visibility</p:attrName>
                                        </p:attrNameLst>
                                      </p:cBhvr>
                                      <p:to>
                                        <p:strVal val="visible"/>
                                      </p:to>
                                    </p:set>
                                    <p:anim calcmode="lin" valueType="num">
                                      <p:cBhvr additive="base">
                                        <p:cTn id="19" dur="500" fill="hold"/>
                                        <p:tgtEl>
                                          <p:spTgt spid="4608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60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6083">
                                            <p:txEl>
                                              <p:pRg st="4" end="4"/>
                                            </p:txEl>
                                          </p:spTgt>
                                        </p:tgtEl>
                                        <p:attrNameLst>
                                          <p:attrName>style.visibility</p:attrName>
                                        </p:attrNameLst>
                                      </p:cBhvr>
                                      <p:to>
                                        <p:strVal val="visible"/>
                                      </p:to>
                                    </p:set>
                                    <p:anim calcmode="lin" valueType="num">
                                      <p:cBhvr additive="base">
                                        <p:cTn id="25" dur="500" fill="hold"/>
                                        <p:tgtEl>
                                          <p:spTgt spid="4608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608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6083">
                                            <p:txEl>
                                              <p:pRg st="5" end="5"/>
                                            </p:txEl>
                                          </p:spTgt>
                                        </p:tgtEl>
                                        <p:attrNameLst>
                                          <p:attrName>style.visibility</p:attrName>
                                        </p:attrNameLst>
                                      </p:cBhvr>
                                      <p:to>
                                        <p:strVal val="visible"/>
                                      </p:to>
                                    </p:set>
                                    <p:anim calcmode="lin" valueType="num">
                                      <p:cBhvr additive="base">
                                        <p:cTn id="29" dur="500" fill="hold"/>
                                        <p:tgtEl>
                                          <p:spTgt spid="4608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608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6083">
                                            <p:txEl>
                                              <p:pRg st="6" end="6"/>
                                            </p:txEl>
                                          </p:spTgt>
                                        </p:tgtEl>
                                        <p:attrNameLst>
                                          <p:attrName>style.visibility</p:attrName>
                                        </p:attrNameLst>
                                      </p:cBhvr>
                                      <p:to>
                                        <p:strVal val="visible"/>
                                      </p:to>
                                    </p:set>
                                    <p:anim calcmode="lin" valueType="num">
                                      <p:cBhvr additive="base">
                                        <p:cTn id="33" dur="500" fill="hold"/>
                                        <p:tgtEl>
                                          <p:spTgt spid="4608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608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6083">
                                            <p:txEl>
                                              <p:pRg st="7" end="7"/>
                                            </p:txEl>
                                          </p:spTgt>
                                        </p:tgtEl>
                                        <p:attrNameLst>
                                          <p:attrName>style.visibility</p:attrName>
                                        </p:attrNameLst>
                                      </p:cBhvr>
                                      <p:to>
                                        <p:strVal val="visible"/>
                                      </p:to>
                                    </p:set>
                                    <p:anim calcmode="lin" valueType="num">
                                      <p:cBhvr additive="base">
                                        <p:cTn id="37" dur="500" fill="hold"/>
                                        <p:tgtEl>
                                          <p:spTgt spid="4608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608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9428FC-5E3E-48F7-B56C-8CA1DEAB1A0A}" type="datetime4">
              <a:rPr lang="en-US" smtClean="0"/>
              <a:t>February 22, 2018</a:t>
            </a:fld>
            <a:endParaRPr lang="en-US"/>
          </a:p>
        </p:txBody>
      </p:sp>
      <p:sp>
        <p:nvSpPr>
          <p:cNvPr id="3" name="Footer Placeholder 2"/>
          <p:cNvSpPr>
            <a:spLocks noGrp="1"/>
          </p:cNvSpPr>
          <p:nvPr>
            <p:ph type="ftr" sz="quarter" idx="11"/>
          </p:nvPr>
        </p:nvSpPr>
        <p:spPr/>
        <p:txBody>
          <a:bodyPr/>
          <a:lstStyle/>
          <a:p>
            <a:r>
              <a:rPr lang="en-US"/>
              <a:t>©2016 Frontline Education Confidential &amp; Proprietary</a:t>
            </a:r>
          </a:p>
        </p:txBody>
      </p:sp>
      <p:sp>
        <p:nvSpPr>
          <p:cNvPr id="4" name="Slide Number Placeholder 3"/>
          <p:cNvSpPr>
            <a:spLocks noGrp="1"/>
          </p:cNvSpPr>
          <p:nvPr>
            <p:ph type="sldNum" sz="quarter" idx="12"/>
          </p:nvPr>
        </p:nvSpPr>
        <p:spPr/>
        <p:txBody>
          <a:bodyPr/>
          <a:lstStyle/>
          <a:p>
            <a:fld id="{BCE3D20D-AAEA-46F1-88F4-4FF0702FDAFA}" type="slidenum">
              <a:rPr lang="en-US" smtClean="0"/>
              <a:t>7</a:t>
            </a:fld>
            <a:endParaRPr lang="en-US"/>
          </a:p>
        </p:txBody>
      </p:sp>
      <p:pic>
        <p:nvPicPr>
          <p:cNvPr id="5" name="Picture 4"/>
          <p:cNvPicPr>
            <a:picLocks noChangeAspect="1"/>
          </p:cNvPicPr>
          <p:nvPr/>
        </p:nvPicPr>
        <p:blipFill>
          <a:blip r:embed="rId3"/>
          <a:stretch>
            <a:fillRect/>
          </a:stretch>
        </p:blipFill>
        <p:spPr>
          <a:xfrm>
            <a:off x="-4297681" y="-2163570"/>
            <a:ext cx="18288000" cy="9829800"/>
          </a:xfrm>
          <a:prstGeom prst="rect">
            <a:avLst/>
          </a:prstGeom>
        </p:spPr>
      </p:pic>
    </p:spTree>
    <p:extLst>
      <p:ext uri="{BB962C8B-B14F-4D97-AF65-F5344CB8AC3E}">
        <p14:creationId xmlns:p14="http://schemas.microsoft.com/office/powerpoint/2010/main" val="991244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62000" y="-685800"/>
            <a:ext cx="13563600" cy="7543800"/>
          </a:xfrm>
          <a:prstGeom prst="rect">
            <a:avLst/>
          </a:prstGeom>
        </p:spPr>
      </p:pic>
    </p:spTree>
    <p:extLst>
      <p:ext uri="{BB962C8B-B14F-4D97-AF65-F5344CB8AC3E}">
        <p14:creationId xmlns:p14="http://schemas.microsoft.com/office/powerpoint/2010/main" val="2920395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712211"/>
            <a:ext cx="12270201" cy="7570211"/>
          </a:xfrm>
          <a:prstGeom prst="rect">
            <a:avLst/>
          </a:prstGeom>
          <a:solidFill>
            <a:schemeClr val="accent6">
              <a:lumMod val="60000"/>
              <a:lumOff val="40000"/>
            </a:schemeClr>
          </a:solidFill>
        </p:spPr>
      </p:pic>
      <p:sp>
        <p:nvSpPr>
          <p:cNvPr id="3" name="Rectangle 2"/>
          <p:cNvSpPr/>
          <p:nvPr/>
        </p:nvSpPr>
        <p:spPr>
          <a:xfrm>
            <a:off x="67112" y="3372374"/>
            <a:ext cx="1845578" cy="402672"/>
          </a:xfrm>
          <a:prstGeom prst="rect">
            <a:avLst/>
          </a:prstGeom>
          <a:solidFill>
            <a:srgbClr val="FFFF00">
              <a:alpha val="18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5228668"/>
      </p:ext>
    </p:extLst>
  </p:cSld>
  <p:clrMapOvr>
    <a:masterClrMapping/>
  </p:clrMapOvr>
</p:sld>
</file>

<file path=ppt/theme/theme1.xml><?xml version="1.0" encoding="utf-8"?>
<a:theme xmlns:a="http://schemas.openxmlformats.org/drawingml/2006/main" name="Office Theme">
  <a:themeElements>
    <a:clrScheme name="Frontline Education">
      <a:dk1>
        <a:srgbClr val="2E4D58"/>
      </a:dk1>
      <a:lt1>
        <a:srgbClr val="FFFFFF"/>
      </a:lt1>
      <a:dk2>
        <a:srgbClr val="7A4183"/>
      </a:dk2>
      <a:lt2>
        <a:srgbClr val="6ECEB2"/>
      </a:lt2>
      <a:accent1>
        <a:srgbClr val="E56A54"/>
      </a:accent1>
      <a:accent2>
        <a:srgbClr val="D0D3D4"/>
      </a:accent2>
      <a:accent3>
        <a:srgbClr val="A2AAAD"/>
      </a:accent3>
      <a:accent4>
        <a:srgbClr val="3F2A56"/>
      </a:accent4>
      <a:accent5>
        <a:srgbClr val="4EC3E0"/>
      </a:accent5>
      <a:accent6>
        <a:srgbClr val="F3DD6D"/>
      </a:accent6>
      <a:hlink>
        <a:srgbClr val="6ECEB2"/>
      </a:hlink>
      <a:folHlink>
        <a:srgbClr val="A2AAA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ontline_Education_PPT-FINAL" id="{90F46DDC-1A10-A84E-B008-2DC10E620782}" vid="{070AF63C-52EE-2242-BD60-F8F0CF571EC5}"/>
    </a:ext>
  </a:extLst>
</a:theme>
</file>

<file path=ppt/theme/theme2.xml><?xml version="1.0" encoding="utf-8"?>
<a:theme xmlns:a="http://schemas.openxmlformats.org/drawingml/2006/main" name="1_Theme1">
  <a:themeElements>
    <a:clrScheme name="Frontline Education">
      <a:dk1>
        <a:srgbClr val="2E4D58"/>
      </a:dk1>
      <a:lt1>
        <a:srgbClr val="FFFFFF"/>
      </a:lt1>
      <a:dk2>
        <a:srgbClr val="7A4183"/>
      </a:dk2>
      <a:lt2>
        <a:srgbClr val="6ECEB2"/>
      </a:lt2>
      <a:accent1>
        <a:srgbClr val="E56A54"/>
      </a:accent1>
      <a:accent2>
        <a:srgbClr val="D0D3D4"/>
      </a:accent2>
      <a:accent3>
        <a:srgbClr val="A2AAAD"/>
      </a:accent3>
      <a:accent4>
        <a:srgbClr val="3F2A56"/>
      </a:accent4>
      <a:accent5>
        <a:srgbClr val="4EC3E0"/>
      </a:accent5>
      <a:accent6>
        <a:srgbClr val="F3DD6D"/>
      </a:accent6>
      <a:hlink>
        <a:srgbClr val="6ECEB2"/>
      </a:hlink>
      <a:folHlink>
        <a:srgbClr val="A2AAA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1E3F9419-CD32-C04B-BB90-73D380068A38}" vid="{683F098C-B0CC-2B43-B952-ABD993A1B579}"/>
    </a:ext>
  </a:extLst>
</a:theme>
</file>

<file path=ppt/theme/theme3.xml><?xml version="1.0" encoding="utf-8"?>
<a:theme xmlns:a="http://schemas.openxmlformats.org/drawingml/2006/main" name="2_FL_PPT_W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8135</TotalTime>
  <Words>795</Words>
  <Application>Microsoft Office PowerPoint</Application>
  <PresentationFormat>Widescreen</PresentationFormat>
  <Paragraphs>127</Paragraphs>
  <Slides>16</Slides>
  <Notes>16</Notes>
  <HiddenSlides>1</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16</vt:i4>
      </vt:variant>
    </vt:vector>
  </HeadingPairs>
  <TitlesOfParts>
    <vt:vector size="30" baseType="lpstr">
      <vt:lpstr>Arial</vt:lpstr>
      <vt:lpstr>Calibri</vt:lpstr>
      <vt:lpstr>Calibri Light</vt:lpstr>
      <vt:lpstr>Karbon Slab Stencil</vt:lpstr>
      <vt:lpstr>Karbon Slab Stencil Bold</vt:lpstr>
      <vt:lpstr>Lato</vt:lpstr>
      <vt:lpstr>Lato Black</vt:lpstr>
      <vt:lpstr>Lato Light</vt:lpstr>
      <vt:lpstr>Perpetua</vt:lpstr>
      <vt:lpstr>Times New Roman</vt:lpstr>
      <vt:lpstr>Wingdings</vt:lpstr>
      <vt:lpstr>Office Theme</vt:lpstr>
      <vt:lpstr>1_Theme1</vt:lpstr>
      <vt:lpstr>2_FL_PPT_Wide</vt:lpstr>
      <vt:lpstr>PowerPoint Presentation</vt:lpstr>
      <vt:lpstr>Frontline Pre-Screening Assessments</vt:lpstr>
      <vt:lpstr>Fit Assessments in Context</vt:lpstr>
      <vt:lpstr>PowerPoint Presentation</vt:lpstr>
      <vt:lpstr>PowerPoint Presentation</vt:lpstr>
      <vt:lpstr>The Candidate Reports:  TWO administrative tools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Janice Lee</dc:creator>
  <cp:keywords/>
  <dc:description/>
  <cp:lastModifiedBy>Stafford, Ingrid G.</cp:lastModifiedBy>
  <cp:revision>313</cp:revision>
  <cp:lastPrinted>2018-02-23T00:55:37Z</cp:lastPrinted>
  <dcterms:created xsi:type="dcterms:W3CDTF">2016-05-03T18:51:23Z</dcterms:created>
  <dcterms:modified xsi:type="dcterms:W3CDTF">2018-02-23T00:56:28Z</dcterms:modified>
  <cp:category/>
</cp:coreProperties>
</file>