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56" r:id="rId5"/>
    <p:sldId id="263" r:id="rId6"/>
    <p:sldId id="257" r:id="rId7"/>
    <p:sldId id="264" r:id="rId8"/>
    <p:sldId id="258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1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3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8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4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8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6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3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2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6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779E-A31F-4303-8204-543948E32EC3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EDF3F-219C-495F-A614-1ED71EA2C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9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3" y="276309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Armed Intruder Scenario </a:t>
            </a:r>
            <a:r>
              <a:rPr lang="en-US" sz="5400" dirty="0"/>
              <a:t>D</a:t>
            </a:r>
            <a:r>
              <a:rPr lang="en-US" sz="5400" dirty="0" smtClean="0"/>
              <a:t>iscussion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6594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60873" y="5253644"/>
            <a:ext cx="2992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- Your location</a:t>
            </a:r>
          </a:p>
          <a:p>
            <a:r>
              <a:rPr lang="en-US" dirty="0" smtClean="0"/>
              <a:t>X - Armed Intruder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66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054" y="24043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Purpose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633" y="1825624"/>
            <a:ext cx="11654443" cy="4915997"/>
          </a:xfrm>
        </p:spPr>
        <p:txBody>
          <a:bodyPr>
            <a:normAutofit/>
          </a:bodyPr>
          <a:lstStyle/>
          <a:p>
            <a:r>
              <a:rPr lang="en-US" dirty="0" smtClean="0"/>
              <a:t>While the likelihood of an armed intruder in our school is incredibly low (you have a better chance of being hit by lightning twice), we want you to be prepared in case you ever find yourself in a situation here, or anywhere.</a:t>
            </a:r>
          </a:p>
          <a:p>
            <a:endParaRPr lang="en-US" dirty="0" smtClean="0"/>
          </a:p>
          <a:p>
            <a:r>
              <a:rPr lang="en-US" dirty="0" smtClean="0"/>
              <a:t>Like many athletes who visualize their success, if you visualize and think about what you can do before a situation arises, you will react quicker and already have a plan in place if you are confronted with that scenario.</a:t>
            </a:r>
          </a:p>
          <a:p>
            <a:endParaRPr lang="en-US" dirty="0" smtClean="0"/>
          </a:p>
          <a:p>
            <a:r>
              <a:rPr lang="en-US" dirty="0" smtClean="0"/>
              <a:t>As we cannot practice for every single situation, scenarios have been created to encourage you to start thinking about what you can do in different situations.</a:t>
            </a:r>
          </a:p>
        </p:txBody>
      </p:sp>
    </p:spTree>
    <p:extLst>
      <p:ext uri="{BB962C8B-B14F-4D97-AF65-F5344CB8AC3E}">
        <p14:creationId xmlns:p14="http://schemas.microsoft.com/office/powerpoint/2010/main" val="302801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Scenario #1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in the library during 2</a:t>
            </a:r>
            <a:r>
              <a:rPr lang="en-US" baseline="30000" dirty="0" smtClean="0"/>
              <a:t>nd</a:t>
            </a:r>
            <a:r>
              <a:rPr lang="en-US" dirty="0" smtClean="0"/>
              <a:t> period.</a:t>
            </a:r>
          </a:p>
          <a:p>
            <a:endParaRPr lang="en-US" dirty="0"/>
          </a:p>
          <a:p>
            <a:r>
              <a:rPr lang="en-US" dirty="0" smtClean="0"/>
              <a:t>There is a report of gunfire in the hallway of upper D unit.</a:t>
            </a:r>
          </a:p>
          <a:p>
            <a:endParaRPr lang="en-US" dirty="0"/>
          </a:p>
          <a:p>
            <a:r>
              <a:rPr lang="en-US" dirty="0" smtClean="0"/>
              <a:t>What do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9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3" y="0"/>
            <a:ext cx="12177617" cy="68579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720051" y="5195455"/>
            <a:ext cx="2992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- Your location</a:t>
            </a:r>
          </a:p>
          <a:p>
            <a:r>
              <a:rPr lang="en-US" dirty="0" smtClean="0"/>
              <a:t>X - Armed Intruder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Scenario #2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in the room C124 during 1</a:t>
            </a:r>
            <a:r>
              <a:rPr lang="en-US" baseline="30000" dirty="0" smtClean="0"/>
              <a:t>st</a:t>
            </a:r>
            <a:r>
              <a:rPr lang="en-US" dirty="0" smtClean="0"/>
              <a:t> period.</a:t>
            </a:r>
          </a:p>
          <a:p>
            <a:endParaRPr lang="en-US" dirty="0"/>
          </a:p>
          <a:p>
            <a:r>
              <a:rPr lang="en-US" dirty="0" smtClean="0"/>
              <a:t>There is a report of gunfire in the hallway just down the hallway near C115.</a:t>
            </a:r>
          </a:p>
          <a:p>
            <a:endParaRPr lang="en-US" dirty="0"/>
          </a:p>
          <a:p>
            <a:r>
              <a:rPr lang="en-US" dirty="0" smtClean="0"/>
              <a:t>What do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0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20051" y="5195455"/>
            <a:ext cx="2992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- Your location</a:t>
            </a:r>
          </a:p>
          <a:p>
            <a:r>
              <a:rPr lang="en-US" dirty="0" smtClean="0"/>
              <a:t>X - Armed Intruder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8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Scenario #3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at lunch.</a:t>
            </a:r>
          </a:p>
          <a:p>
            <a:endParaRPr lang="en-US" dirty="0"/>
          </a:p>
          <a:p>
            <a:r>
              <a:rPr lang="en-US" dirty="0" smtClean="0"/>
              <a:t>You hear gunfire in the commons.</a:t>
            </a:r>
          </a:p>
          <a:p>
            <a:endParaRPr lang="en-US" dirty="0"/>
          </a:p>
          <a:p>
            <a:r>
              <a:rPr lang="en-US" dirty="0" smtClean="0"/>
              <a:t>What do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7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720051" y="5195455"/>
            <a:ext cx="2992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- Your location</a:t>
            </a:r>
          </a:p>
          <a:p>
            <a:r>
              <a:rPr lang="en-US" dirty="0" smtClean="0"/>
              <a:t>X - Armed Intruder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9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Scenario #4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going to the bathroom during 6</a:t>
            </a:r>
            <a:r>
              <a:rPr lang="en-US" baseline="30000" dirty="0" smtClean="0"/>
              <a:t>th</a:t>
            </a:r>
            <a:r>
              <a:rPr lang="en-US" dirty="0" smtClean="0"/>
              <a:t> period.</a:t>
            </a:r>
          </a:p>
          <a:p>
            <a:endParaRPr lang="en-US" dirty="0"/>
          </a:p>
          <a:p>
            <a:r>
              <a:rPr lang="en-US" dirty="0" smtClean="0"/>
              <a:t>You hear gunfire just outside the bathroom in the hallway.</a:t>
            </a:r>
          </a:p>
          <a:p>
            <a:endParaRPr lang="en-US" dirty="0"/>
          </a:p>
          <a:p>
            <a:r>
              <a:rPr lang="en-US" dirty="0" smtClean="0"/>
              <a:t>What do you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686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271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Armed Intruder Scenario Discussion</vt:lpstr>
      <vt:lpstr>Purpose</vt:lpstr>
      <vt:lpstr>Scenario #1</vt:lpstr>
      <vt:lpstr>PowerPoint Presentation</vt:lpstr>
      <vt:lpstr>Scenario #2</vt:lpstr>
      <vt:lpstr>PowerPoint Presentation</vt:lpstr>
      <vt:lpstr>Scenario #3</vt:lpstr>
      <vt:lpstr>PowerPoint Presentation</vt:lpstr>
      <vt:lpstr>Scenario #4</vt:lpstr>
      <vt:lpstr>PowerPoint Presentation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Armed Intruder Scenario Discussion</dc:title>
  <dc:creator>Schuermeyer,  Marc</dc:creator>
  <cp:lastModifiedBy>Renee, Michelle E.</cp:lastModifiedBy>
  <cp:revision>5</cp:revision>
  <dcterms:created xsi:type="dcterms:W3CDTF">2018-03-19T14:58:42Z</dcterms:created>
  <dcterms:modified xsi:type="dcterms:W3CDTF">2018-03-19T17:03:42Z</dcterms:modified>
</cp:coreProperties>
</file>