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65" r:id="rId4"/>
    <p:sldId id="267" r:id="rId5"/>
    <p:sldId id="259" r:id="rId6"/>
    <p:sldId id="266" r:id="rId7"/>
    <p:sldId id="257" r:id="rId8"/>
    <p:sldId id="260" r:id="rId9"/>
    <p:sldId id="270" r:id="rId10"/>
    <p:sldId id="26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er, Jennifer J." userId="05f803d5-3140-4770-aa20-ed7dc8818654" providerId="ADAL" clId="{1DCF8C41-DD70-4576-95C6-BF0DF4284333}"/>
    <pc:docChg chg="undo custSel addSld delSld modSld sldOrd">
      <pc:chgData name="Linder, Jennifer J." userId="05f803d5-3140-4770-aa20-ed7dc8818654" providerId="ADAL" clId="{1DCF8C41-DD70-4576-95C6-BF0DF4284333}" dt="2018-11-26T00:15:02.426" v="2269" actId="20577"/>
      <pc:docMkLst>
        <pc:docMk/>
      </pc:docMkLst>
      <pc:sldChg chg="del">
        <pc:chgData name="Linder, Jennifer J." userId="05f803d5-3140-4770-aa20-ed7dc8818654" providerId="ADAL" clId="{1DCF8C41-DD70-4576-95C6-BF0DF4284333}" dt="2018-11-25T23:30:33.432" v="0" actId="2696"/>
        <pc:sldMkLst>
          <pc:docMk/>
          <pc:sldMk cId="1528356694" sldId="256"/>
        </pc:sldMkLst>
      </pc:sldChg>
      <pc:sldChg chg="addSp delSp modSp">
        <pc:chgData name="Linder, Jennifer J." userId="05f803d5-3140-4770-aa20-ed7dc8818654" providerId="ADAL" clId="{1DCF8C41-DD70-4576-95C6-BF0DF4284333}" dt="2018-11-26T00:11:08.927" v="1685" actId="13926"/>
        <pc:sldMkLst>
          <pc:docMk/>
          <pc:sldMk cId="3358967228" sldId="257"/>
        </pc:sldMkLst>
        <pc:spChg chg="mod">
          <ac:chgData name="Linder, Jennifer J." userId="05f803d5-3140-4770-aa20-ed7dc8818654" providerId="ADAL" clId="{1DCF8C41-DD70-4576-95C6-BF0DF4284333}" dt="2018-11-26T00:11:08.927" v="1685" actId="13926"/>
          <ac:spMkLst>
            <pc:docMk/>
            <pc:sldMk cId="3358967228" sldId="257"/>
            <ac:spMk id="2" creationId="{14DE6A80-D161-461A-AEF2-B773E29AC27A}"/>
          </ac:spMkLst>
        </pc:spChg>
        <pc:spChg chg="add del mod">
          <ac:chgData name="Linder, Jennifer J." userId="05f803d5-3140-4770-aa20-ed7dc8818654" providerId="ADAL" clId="{1DCF8C41-DD70-4576-95C6-BF0DF4284333}" dt="2018-11-25T23:56:20.427" v="1055" actId="478"/>
          <ac:spMkLst>
            <pc:docMk/>
            <pc:sldMk cId="3358967228" sldId="257"/>
            <ac:spMk id="4" creationId="{57383EEB-D910-4760-ACCD-C0796CE040D2}"/>
          </ac:spMkLst>
        </pc:spChg>
        <pc:spChg chg="add mod">
          <ac:chgData name="Linder, Jennifer J." userId="05f803d5-3140-4770-aa20-ed7dc8818654" providerId="ADAL" clId="{1DCF8C41-DD70-4576-95C6-BF0DF4284333}" dt="2018-11-25T23:59:59.458" v="1119" actId="164"/>
          <ac:spMkLst>
            <pc:docMk/>
            <pc:sldMk cId="3358967228" sldId="257"/>
            <ac:spMk id="6" creationId="{C8282E9E-2DDE-4681-A3AB-233F7CFEFE57}"/>
          </ac:spMkLst>
        </pc:spChg>
        <pc:spChg chg="add mod">
          <ac:chgData name="Linder, Jennifer J." userId="05f803d5-3140-4770-aa20-ed7dc8818654" providerId="ADAL" clId="{1DCF8C41-DD70-4576-95C6-BF0DF4284333}" dt="2018-11-25T23:59:59.458" v="1119" actId="164"/>
          <ac:spMkLst>
            <pc:docMk/>
            <pc:sldMk cId="3358967228" sldId="257"/>
            <ac:spMk id="7" creationId="{FBB74556-F4E9-478B-A96E-40092D7CC271}"/>
          </ac:spMkLst>
        </pc:spChg>
        <pc:spChg chg="add mod">
          <ac:chgData name="Linder, Jennifer J." userId="05f803d5-3140-4770-aa20-ed7dc8818654" providerId="ADAL" clId="{1DCF8C41-DD70-4576-95C6-BF0DF4284333}" dt="2018-11-25T23:59:59.458" v="1119" actId="164"/>
          <ac:spMkLst>
            <pc:docMk/>
            <pc:sldMk cId="3358967228" sldId="257"/>
            <ac:spMk id="8" creationId="{64EE1B69-2E79-42BF-BF3B-961D50D88F70}"/>
          </ac:spMkLst>
        </pc:spChg>
        <pc:grpChg chg="add mod">
          <ac:chgData name="Linder, Jennifer J." userId="05f803d5-3140-4770-aa20-ed7dc8818654" providerId="ADAL" clId="{1DCF8C41-DD70-4576-95C6-BF0DF4284333}" dt="2018-11-25T23:59:59.458" v="1119" actId="164"/>
          <ac:grpSpMkLst>
            <pc:docMk/>
            <pc:sldMk cId="3358967228" sldId="257"/>
            <ac:grpSpMk id="10" creationId="{B776FA8F-8F04-47DF-9306-5AFCFAC4255F}"/>
          </ac:grpSpMkLst>
        </pc:grpChg>
        <pc:graphicFrameChg chg="del">
          <ac:chgData name="Linder, Jennifer J." userId="05f803d5-3140-4770-aa20-ed7dc8818654" providerId="ADAL" clId="{1DCF8C41-DD70-4576-95C6-BF0DF4284333}" dt="2018-11-25T23:33:17.635" v="59" actId="478"/>
          <ac:graphicFrameMkLst>
            <pc:docMk/>
            <pc:sldMk cId="3358967228" sldId="257"/>
            <ac:graphicFrameMk id="12" creationId="{1E498F81-0CB6-42FC-938B-9636666C88EC}"/>
          </ac:graphicFrameMkLst>
        </pc:graphicFrameChg>
        <pc:picChg chg="add mod">
          <ac:chgData name="Linder, Jennifer J." userId="05f803d5-3140-4770-aa20-ed7dc8818654" providerId="ADAL" clId="{1DCF8C41-DD70-4576-95C6-BF0DF4284333}" dt="2018-11-25T23:59:59.458" v="1119" actId="164"/>
          <ac:picMkLst>
            <pc:docMk/>
            <pc:sldMk cId="3358967228" sldId="257"/>
            <ac:picMk id="5" creationId="{85A91BA2-408F-4FA2-A561-F782348B81AD}"/>
          </ac:picMkLst>
        </pc:picChg>
        <pc:picChg chg="del">
          <ac:chgData name="Linder, Jennifer J." userId="05f803d5-3140-4770-aa20-ed7dc8818654" providerId="ADAL" clId="{1DCF8C41-DD70-4576-95C6-BF0DF4284333}" dt="2018-11-25T23:56:14.959" v="1054" actId="478"/>
          <ac:picMkLst>
            <pc:docMk/>
            <pc:sldMk cId="3358967228" sldId="257"/>
            <ac:picMk id="9" creationId="{1D8D5F32-D1A4-4C4D-BE9D-F8A2374D52F5}"/>
          </ac:picMkLst>
        </pc:picChg>
      </pc:sldChg>
      <pc:sldChg chg="ord">
        <pc:chgData name="Linder, Jennifer J." userId="05f803d5-3140-4770-aa20-ed7dc8818654" providerId="ADAL" clId="{1DCF8C41-DD70-4576-95C6-BF0DF4284333}" dt="2018-11-25T23:30:44.291" v="1"/>
        <pc:sldMkLst>
          <pc:docMk/>
          <pc:sldMk cId="886591473" sldId="258"/>
        </pc:sldMkLst>
      </pc:sldChg>
      <pc:sldChg chg="addSp delSp modSp ord">
        <pc:chgData name="Linder, Jennifer J." userId="05f803d5-3140-4770-aa20-ed7dc8818654" providerId="ADAL" clId="{1DCF8C41-DD70-4576-95C6-BF0DF4284333}" dt="2018-11-25T23:55:45.261" v="1051" actId="164"/>
        <pc:sldMkLst>
          <pc:docMk/>
          <pc:sldMk cId="3544555294" sldId="259"/>
        </pc:sldMkLst>
        <pc:spChg chg="add mod">
          <ac:chgData name="Linder, Jennifer J." userId="05f803d5-3140-4770-aa20-ed7dc8818654" providerId="ADAL" clId="{1DCF8C41-DD70-4576-95C6-BF0DF4284333}" dt="2018-11-25T23:55:45.261" v="1051" actId="164"/>
          <ac:spMkLst>
            <pc:docMk/>
            <pc:sldMk cId="3544555294" sldId="259"/>
            <ac:spMk id="3" creationId="{AEE5175B-18DC-4FEB-98E8-0173B86B5D2E}"/>
          </ac:spMkLst>
        </pc:spChg>
        <pc:spChg chg="mod">
          <ac:chgData name="Linder, Jennifer J." userId="05f803d5-3140-4770-aa20-ed7dc8818654" providerId="ADAL" clId="{1DCF8C41-DD70-4576-95C6-BF0DF4284333}" dt="2018-11-25T23:50:19.849" v="937" actId="113"/>
          <ac:spMkLst>
            <pc:docMk/>
            <pc:sldMk cId="3544555294" sldId="259"/>
            <ac:spMk id="6" creationId="{E6EB874E-E0EE-478D-A50E-6C43E80C255E}"/>
          </ac:spMkLst>
        </pc:spChg>
        <pc:spChg chg="del mod">
          <ac:chgData name="Linder, Jennifer J." userId="05f803d5-3140-4770-aa20-ed7dc8818654" providerId="ADAL" clId="{1DCF8C41-DD70-4576-95C6-BF0DF4284333}" dt="2018-11-25T23:50:36.684" v="940" actId="478"/>
          <ac:spMkLst>
            <pc:docMk/>
            <pc:sldMk cId="3544555294" sldId="259"/>
            <ac:spMk id="8" creationId="{62E095C3-2A5A-4A82-9446-EAFF9B119A2B}"/>
          </ac:spMkLst>
        </pc:spChg>
        <pc:grpChg chg="add mod">
          <ac:chgData name="Linder, Jennifer J." userId="05f803d5-3140-4770-aa20-ed7dc8818654" providerId="ADAL" clId="{1DCF8C41-DD70-4576-95C6-BF0DF4284333}" dt="2018-11-25T23:55:45.261" v="1051" actId="164"/>
          <ac:grpSpMkLst>
            <pc:docMk/>
            <pc:sldMk cId="3544555294" sldId="259"/>
            <ac:grpSpMk id="4" creationId="{015A050A-1E2E-4061-B0FE-6433DBCB9F75}"/>
          </ac:grpSpMkLst>
        </pc:grpChg>
        <pc:picChg chg="add mod">
          <ac:chgData name="Linder, Jennifer J." userId="05f803d5-3140-4770-aa20-ed7dc8818654" providerId="ADAL" clId="{1DCF8C41-DD70-4576-95C6-BF0DF4284333}" dt="2018-11-25T23:55:45.261" v="1051" actId="164"/>
          <ac:picMkLst>
            <pc:docMk/>
            <pc:sldMk cId="3544555294" sldId="259"/>
            <ac:picMk id="2" creationId="{28446493-E14D-41BE-BD38-157CC17404A3}"/>
          </ac:picMkLst>
        </pc:picChg>
        <pc:picChg chg="del mod">
          <ac:chgData name="Linder, Jennifer J." userId="05f803d5-3140-4770-aa20-ed7dc8818654" providerId="ADAL" clId="{1DCF8C41-DD70-4576-95C6-BF0DF4284333}" dt="2018-11-25T23:54:38.617" v="1044" actId="478"/>
          <ac:picMkLst>
            <pc:docMk/>
            <pc:sldMk cId="3544555294" sldId="259"/>
            <ac:picMk id="5" creationId="{75A0EC0D-844D-4753-8197-CA02099036ED}"/>
          </ac:picMkLst>
        </pc:picChg>
        <pc:picChg chg="del">
          <ac:chgData name="Linder, Jennifer J." userId="05f803d5-3140-4770-aa20-ed7dc8818654" providerId="ADAL" clId="{1DCF8C41-DD70-4576-95C6-BF0DF4284333}" dt="2018-11-25T23:50:33.988" v="938" actId="478"/>
          <ac:picMkLst>
            <pc:docMk/>
            <pc:sldMk cId="3544555294" sldId="259"/>
            <ac:picMk id="7" creationId="{59830E6F-CEEE-46C0-9E14-550AD5490178}"/>
          </ac:picMkLst>
        </pc:picChg>
      </pc:sldChg>
      <pc:sldChg chg="addSp modSp">
        <pc:chgData name="Linder, Jennifer J." userId="05f803d5-3140-4770-aa20-ed7dc8818654" providerId="ADAL" clId="{1DCF8C41-DD70-4576-95C6-BF0DF4284333}" dt="2018-11-26T00:11:49.934" v="1770" actId="20577"/>
        <pc:sldMkLst>
          <pc:docMk/>
          <pc:sldMk cId="3786859738" sldId="260"/>
        </pc:sldMkLst>
        <pc:spChg chg="mod">
          <ac:chgData name="Linder, Jennifer J." userId="05f803d5-3140-4770-aa20-ed7dc8818654" providerId="ADAL" clId="{1DCF8C41-DD70-4576-95C6-BF0DF4284333}" dt="2018-11-26T00:11:49.934" v="1770" actId="20577"/>
          <ac:spMkLst>
            <pc:docMk/>
            <pc:sldMk cId="3786859738" sldId="260"/>
            <ac:spMk id="2" creationId="{5DE85759-D7E0-4125-AB8B-33346B7E470B}"/>
          </ac:spMkLst>
        </pc:spChg>
        <pc:spChg chg="add mod">
          <ac:chgData name="Linder, Jennifer J." userId="05f803d5-3140-4770-aa20-ed7dc8818654" providerId="ADAL" clId="{1DCF8C41-DD70-4576-95C6-BF0DF4284333}" dt="2018-11-26T00:00:56.962" v="1129" actId="164"/>
          <ac:spMkLst>
            <pc:docMk/>
            <pc:sldMk cId="3786859738" sldId="260"/>
            <ac:spMk id="4" creationId="{E8AC2DD3-1948-4678-AE33-F4343CC7C3B7}"/>
          </ac:spMkLst>
        </pc:spChg>
        <pc:grpChg chg="add mod">
          <ac:chgData name="Linder, Jennifer J." userId="05f803d5-3140-4770-aa20-ed7dc8818654" providerId="ADAL" clId="{1DCF8C41-DD70-4576-95C6-BF0DF4284333}" dt="2018-11-26T00:00:56.962" v="1129" actId="164"/>
          <ac:grpSpMkLst>
            <pc:docMk/>
            <pc:sldMk cId="3786859738" sldId="260"/>
            <ac:grpSpMk id="5" creationId="{C357AFB7-3890-43BF-B424-4A9F61AFA1B6}"/>
          </ac:grpSpMkLst>
        </pc:grpChg>
        <pc:picChg chg="mod">
          <ac:chgData name="Linder, Jennifer J." userId="05f803d5-3140-4770-aa20-ed7dc8818654" providerId="ADAL" clId="{1DCF8C41-DD70-4576-95C6-BF0DF4284333}" dt="2018-11-26T00:00:56.962" v="1129" actId="164"/>
          <ac:picMkLst>
            <pc:docMk/>
            <pc:sldMk cId="3786859738" sldId="260"/>
            <ac:picMk id="3" creationId="{6B41EBB9-4BEF-4987-A6EA-FC3C29D40229}"/>
          </ac:picMkLst>
        </pc:picChg>
      </pc:sldChg>
      <pc:sldChg chg="del">
        <pc:chgData name="Linder, Jennifer J." userId="05f803d5-3140-4770-aa20-ed7dc8818654" providerId="ADAL" clId="{1DCF8C41-DD70-4576-95C6-BF0DF4284333}" dt="2018-11-26T00:00:29.532" v="1123" actId="2696"/>
        <pc:sldMkLst>
          <pc:docMk/>
          <pc:sldMk cId="1605359314" sldId="261"/>
        </pc:sldMkLst>
      </pc:sldChg>
      <pc:sldChg chg="del">
        <pc:chgData name="Linder, Jennifer J." userId="05f803d5-3140-4770-aa20-ed7dc8818654" providerId="ADAL" clId="{1DCF8C41-DD70-4576-95C6-BF0DF4284333}" dt="2018-11-26T00:00:27.563" v="1122" actId="2696"/>
        <pc:sldMkLst>
          <pc:docMk/>
          <pc:sldMk cId="2493020182" sldId="262"/>
        </pc:sldMkLst>
      </pc:sldChg>
      <pc:sldChg chg="del">
        <pc:chgData name="Linder, Jennifer J." userId="05f803d5-3140-4770-aa20-ed7dc8818654" providerId="ADAL" clId="{1DCF8C41-DD70-4576-95C6-BF0DF4284333}" dt="2018-11-26T00:00:21.795" v="1121" actId="2696"/>
        <pc:sldMkLst>
          <pc:docMk/>
          <pc:sldMk cId="2835481005" sldId="263"/>
        </pc:sldMkLst>
      </pc:sldChg>
      <pc:sldChg chg="del">
        <pc:chgData name="Linder, Jennifer J." userId="05f803d5-3140-4770-aa20-ed7dc8818654" providerId="ADAL" clId="{1DCF8C41-DD70-4576-95C6-BF0DF4284333}" dt="2018-11-26T00:00:19.062" v="1120" actId="2696"/>
        <pc:sldMkLst>
          <pc:docMk/>
          <pc:sldMk cId="3556748601" sldId="264"/>
        </pc:sldMkLst>
      </pc:sldChg>
      <pc:sldChg chg="addSp delSp modSp add">
        <pc:chgData name="Linder, Jennifer J." userId="05f803d5-3140-4770-aa20-ed7dc8818654" providerId="ADAL" clId="{1DCF8C41-DD70-4576-95C6-BF0DF4284333}" dt="2018-11-25T23:50:10.085" v="936" actId="115"/>
        <pc:sldMkLst>
          <pc:docMk/>
          <pc:sldMk cId="366365080" sldId="265"/>
        </pc:sldMkLst>
        <pc:spChg chg="mod">
          <ac:chgData name="Linder, Jennifer J." userId="05f803d5-3140-4770-aa20-ed7dc8818654" providerId="ADAL" clId="{1DCF8C41-DD70-4576-95C6-BF0DF4284333}" dt="2018-11-25T23:50:10.085" v="936" actId="115"/>
          <ac:spMkLst>
            <pc:docMk/>
            <pc:sldMk cId="366365080" sldId="265"/>
            <ac:spMk id="6" creationId="{E6EB874E-E0EE-478D-A50E-6C43E80C255E}"/>
          </ac:spMkLst>
        </pc:spChg>
        <pc:spChg chg="del">
          <ac:chgData name="Linder, Jennifer J." userId="05f803d5-3140-4770-aa20-ed7dc8818654" providerId="ADAL" clId="{1DCF8C41-DD70-4576-95C6-BF0DF4284333}" dt="2018-11-25T23:36:02.262" v="203" actId="478"/>
          <ac:spMkLst>
            <pc:docMk/>
            <pc:sldMk cId="366365080" sldId="265"/>
            <ac:spMk id="8" creationId="{62E095C3-2A5A-4A82-9446-EAFF9B119A2B}"/>
          </ac:spMkLst>
        </pc:spChg>
        <pc:spChg chg="add del mod">
          <ac:chgData name="Linder, Jennifer J." userId="05f803d5-3140-4770-aa20-ed7dc8818654" providerId="ADAL" clId="{1DCF8C41-DD70-4576-95C6-BF0DF4284333}" dt="2018-11-25T23:38:45.946" v="390" actId="11529"/>
          <ac:spMkLst>
            <pc:docMk/>
            <pc:sldMk cId="366365080" sldId="265"/>
            <ac:spMk id="9" creationId="{7AAA103D-F65D-46F8-91BB-6D4257739C49}"/>
          </ac:spMkLst>
        </pc:spChg>
        <pc:spChg chg="add mod">
          <ac:chgData name="Linder, Jennifer J." userId="05f803d5-3140-4770-aa20-ed7dc8818654" providerId="ADAL" clId="{1DCF8C41-DD70-4576-95C6-BF0DF4284333}" dt="2018-11-25T23:39:11.281" v="394" actId="164"/>
          <ac:spMkLst>
            <pc:docMk/>
            <pc:sldMk cId="366365080" sldId="265"/>
            <ac:spMk id="10" creationId="{03E03FAC-0218-447B-8782-605437D9BA20}"/>
          </ac:spMkLst>
        </pc:spChg>
        <pc:grpChg chg="add mod">
          <ac:chgData name="Linder, Jennifer J." userId="05f803d5-3140-4770-aa20-ed7dc8818654" providerId="ADAL" clId="{1DCF8C41-DD70-4576-95C6-BF0DF4284333}" dt="2018-11-25T23:43:14.246" v="633" actId="1076"/>
          <ac:grpSpMkLst>
            <pc:docMk/>
            <pc:sldMk cId="366365080" sldId="265"/>
            <ac:grpSpMk id="11" creationId="{8B3246D2-7F05-4BB1-AC6A-A1BB8D509827}"/>
          </ac:grpSpMkLst>
        </pc:grpChg>
        <pc:picChg chg="add mod">
          <ac:chgData name="Linder, Jennifer J." userId="05f803d5-3140-4770-aa20-ed7dc8818654" providerId="ADAL" clId="{1DCF8C41-DD70-4576-95C6-BF0DF4284333}" dt="2018-11-25T23:39:11.281" v="394" actId="164"/>
          <ac:picMkLst>
            <pc:docMk/>
            <pc:sldMk cId="366365080" sldId="265"/>
            <ac:picMk id="2" creationId="{A4A61FC6-146F-4937-A7D6-7DA54D5AE13D}"/>
          </ac:picMkLst>
        </pc:picChg>
        <pc:picChg chg="del">
          <ac:chgData name="Linder, Jennifer J." userId="05f803d5-3140-4770-aa20-ed7dc8818654" providerId="ADAL" clId="{1DCF8C41-DD70-4576-95C6-BF0DF4284333}" dt="2018-11-25T23:35:59.980" v="201" actId="478"/>
          <ac:picMkLst>
            <pc:docMk/>
            <pc:sldMk cId="366365080" sldId="265"/>
            <ac:picMk id="5" creationId="{75A0EC0D-844D-4753-8197-CA02099036ED}"/>
          </ac:picMkLst>
        </pc:picChg>
        <pc:picChg chg="del">
          <ac:chgData name="Linder, Jennifer J." userId="05f803d5-3140-4770-aa20-ed7dc8818654" providerId="ADAL" clId="{1DCF8C41-DD70-4576-95C6-BF0DF4284333}" dt="2018-11-25T23:36:00.632" v="202" actId="478"/>
          <ac:picMkLst>
            <pc:docMk/>
            <pc:sldMk cId="366365080" sldId="265"/>
            <ac:picMk id="7" creationId="{59830E6F-CEEE-46C0-9E14-550AD5490178}"/>
          </ac:picMkLst>
        </pc:picChg>
        <pc:cxnChg chg="add del mod">
          <ac:chgData name="Linder, Jennifer J." userId="05f803d5-3140-4770-aa20-ed7dc8818654" providerId="ADAL" clId="{1DCF8C41-DD70-4576-95C6-BF0DF4284333}" dt="2018-11-25T23:38:40.353" v="388" actId="11529"/>
          <ac:cxnSpMkLst>
            <pc:docMk/>
            <pc:sldMk cId="366365080" sldId="265"/>
            <ac:cxnSpMk id="4" creationId="{D4414878-E3F4-45F2-BD96-0B1B417EF95E}"/>
          </ac:cxnSpMkLst>
        </pc:cxnChg>
      </pc:sldChg>
      <pc:sldChg chg="add del">
        <pc:chgData name="Linder, Jennifer J." userId="05f803d5-3140-4770-aa20-ed7dc8818654" providerId="ADAL" clId="{1DCF8C41-DD70-4576-95C6-BF0DF4284333}" dt="2018-11-25T23:31:09.161" v="5" actId="2696"/>
        <pc:sldMkLst>
          <pc:docMk/>
          <pc:sldMk cId="3167504597" sldId="265"/>
        </pc:sldMkLst>
      </pc:sldChg>
      <pc:sldChg chg="addSp delSp modSp add">
        <pc:chgData name="Linder, Jennifer J." userId="05f803d5-3140-4770-aa20-ed7dc8818654" providerId="ADAL" clId="{1DCF8C41-DD70-4576-95C6-BF0DF4284333}" dt="2018-11-25T23:56:00.508" v="1053" actId="20577"/>
        <pc:sldMkLst>
          <pc:docMk/>
          <pc:sldMk cId="1100391324" sldId="266"/>
        </pc:sldMkLst>
        <pc:spChg chg="add mod">
          <ac:chgData name="Linder, Jennifer J." userId="05f803d5-3140-4770-aa20-ed7dc8818654" providerId="ADAL" clId="{1DCF8C41-DD70-4576-95C6-BF0DF4284333}" dt="2018-11-25T23:54:14.744" v="1041" actId="164"/>
          <ac:spMkLst>
            <pc:docMk/>
            <pc:sldMk cId="1100391324" sldId="266"/>
            <ac:spMk id="4" creationId="{306CB343-5D75-4A52-8689-3DA149C4892C}"/>
          </ac:spMkLst>
        </pc:spChg>
        <pc:spChg chg="mod">
          <ac:chgData name="Linder, Jennifer J." userId="05f803d5-3140-4770-aa20-ed7dc8818654" providerId="ADAL" clId="{1DCF8C41-DD70-4576-95C6-BF0DF4284333}" dt="2018-11-25T23:56:00.508" v="1053" actId="20577"/>
          <ac:spMkLst>
            <pc:docMk/>
            <pc:sldMk cId="1100391324" sldId="266"/>
            <ac:spMk id="6" creationId="{E6EB874E-E0EE-478D-A50E-6C43E80C255E}"/>
          </ac:spMkLst>
        </pc:spChg>
        <pc:spChg chg="del mod">
          <ac:chgData name="Linder, Jennifer J." userId="05f803d5-3140-4770-aa20-ed7dc8818654" providerId="ADAL" clId="{1DCF8C41-DD70-4576-95C6-BF0DF4284333}" dt="2018-11-25T23:51:17.537" v="965"/>
          <ac:spMkLst>
            <pc:docMk/>
            <pc:sldMk cId="1100391324" sldId="266"/>
            <ac:spMk id="8" creationId="{62E095C3-2A5A-4A82-9446-EAFF9B119A2B}"/>
          </ac:spMkLst>
        </pc:spChg>
        <pc:grpChg chg="add mod">
          <ac:chgData name="Linder, Jennifer J." userId="05f803d5-3140-4770-aa20-ed7dc8818654" providerId="ADAL" clId="{1DCF8C41-DD70-4576-95C6-BF0DF4284333}" dt="2018-11-25T23:54:14.744" v="1041" actId="164"/>
          <ac:grpSpMkLst>
            <pc:docMk/>
            <pc:sldMk cId="1100391324" sldId="266"/>
            <ac:grpSpMk id="9" creationId="{A0E97D7C-5EF5-4FB5-9DB5-194419254BCA}"/>
          </ac:grpSpMkLst>
        </pc:grpChg>
        <pc:picChg chg="add del mod">
          <ac:chgData name="Linder, Jennifer J." userId="05f803d5-3140-4770-aa20-ed7dc8818654" providerId="ADAL" clId="{1DCF8C41-DD70-4576-95C6-BF0DF4284333}" dt="2018-11-25T23:52:25.506" v="974" actId="478"/>
          <ac:picMkLst>
            <pc:docMk/>
            <pc:sldMk cId="1100391324" sldId="266"/>
            <ac:picMk id="2" creationId="{408A4F23-2137-4AF2-ADB0-28D16D20413B}"/>
          </ac:picMkLst>
        </pc:picChg>
        <pc:picChg chg="add mod">
          <ac:chgData name="Linder, Jennifer J." userId="05f803d5-3140-4770-aa20-ed7dc8818654" providerId="ADAL" clId="{1DCF8C41-DD70-4576-95C6-BF0DF4284333}" dt="2018-11-25T23:54:14.744" v="1041" actId="164"/>
          <ac:picMkLst>
            <pc:docMk/>
            <pc:sldMk cId="1100391324" sldId="266"/>
            <ac:picMk id="3" creationId="{E4D91FF8-9508-401B-8190-46DCE1C8367F}"/>
          </ac:picMkLst>
        </pc:picChg>
        <pc:picChg chg="del">
          <ac:chgData name="Linder, Jennifer J." userId="05f803d5-3140-4770-aa20-ed7dc8818654" providerId="ADAL" clId="{1DCF8C41-DD70-4576-95C6-BF0DF4284333}" dt="2018-11-25T23:50:48.778" v="942" actId="478"/>
          <ac:picMkLst>
            <pc:docMk/>
            <pc:sldMk cId="1100391324" sldId="266"/>
            <ac:picMk id="5" creationId="{75A0EC0D-844D-4753-8197-CA02099036ED}"/>
          </ac:picMkLst>
        </pc:picChg>
        <pc:picChg chg="del mod">
          <ac:chgData name="Linder, Jennifer J." userId="05f803d5-3140-4770-aa20-ed7dc8818654" providerId="ADAL" clId="{1DCF8C41-DD70-4576-95C6-BF0DF4284333}" dt="2018-11-25T23:51:59.262" v="967" actId="478"/>
          <ac:picMkLst>
            <pc:docMk/>
            <pc:sldMk cId="1100391324" sldId="266"/>
            <ac:picMk id="7" creationId="{59830E6F-CEEE-46C0-9E14-550AD5490178}"/>
          </ac:picMkLst>
        </pc:picChg>
      </pc:sldChg>
      <pc:sldChg chg="del">
        <pc:chgData name="Linder, Jennifer J." userId="05f803d5-3140-4770-aa20-ed7dc8818654" providerId="ADAL" clId="{1DCF8C41-DD70-4576-95C6-BF0DF4284333}" dt="2018-11-25T23:31:10.836" v="6" actId="2696"/>
        <pc:sldMkLst>
          <pc:docMk/>
          <pc:sldMk cId="3661909049" sldId="266"/>
        </pc:sldMkLst>
      </pc:sldChg>
      <pc:sldChg chg="del">
        <pc:chgData name="Linder, Jennifer J." userId="05f803d5-3140-4770-aa20-ed7dc8818654" providerId="ADAL" clId="{1DCF8C41-DD70-4576-95C6-BF0DF4284333}" dt="2018-11-25T23:31:11.857" v="7" actId="2696"/>
        <pc:sldMkLst>
          <pc:docMk/>
          <pc:sldMk cId="1192202095" sldId="267"/>
        </pc:sldMkLst>
      </pc:sldChg>
      <pc:sldChg chg="addSp delSp modSp add">
        <pc:chgData name="Linder, Jennifer J." userId="05f803d5-3140-4770-aa20-ed7dc8818654" providerId="ADAL" clId="{1DCF8C41-DD70-4576-95C6-BF0DF4284333}" dt="2018-11-25T23:50:06.825" v="935" actId="115"/>
        <pc:sldMkLst>
          <pc:docMk/>
          <pc:sldMk cId="1268574817" sldId="267"/>
        </pc:sldMkLst>
        <pc:spChg chg="mod">
          <ac:chgData name="Linder, Jennifer J." userId="05f803d5-3140-4770-aa20-ed7dc8818654" providerId="ADAL" clId="{1DCF8C41-DD70-4576-95C6-BF0DF4284333}" dt="2018-11-25T23:50:06.825" v="935" actId="115"/>
          <ac:spMkLst>
            <pc:docMk/>
            <pc:sldMk cId="1268574817" sldId="267"/>
            <ac:spMk id="6" creationId="{E6EB874E-E0EE-478D-A50E-6C43E80C255E}"/>
          </ac:spMkLst>
        </pc:spChg>
        <pc:grpChg chg="del">
          <ac:chgData name="Linder, Jennifer J." userId="05f803d5-3140-4770-aa20-ed7dc8818654" providerId="ADAL" clId="{1DCF8C41-DD70-4576-95C6-BF0DF4284333}" dt="2018-11-25T23:41:09.457" v="424" actId="478"/>
          <ac:grpSpMkLst>
            <pc:docMk/>
            <pc:sldMk cId="1268574817" sldId="267"/>
            <ac:grpSpMk id="11" creationId="{8B3246D2-7F05-4BB1-AC6A-A1BB8D509827}"/>
          </ac:grpSpMkLst>
        </pc:grpChg>
        <pc:picChg chg="add mod">
          <ac:chgData name="Linder, Jennifer J." userId="05f803d5-3140-4770-aa20-ed7dc8818654" providerId="ADAL" clId="{1DCF8C41-DD70-4576-95C6-BF0DF4284333}" dt="2018-11-25T23:41:17.078" v="428" actId="1076"/>
          <ac:picMkLst>
            <pc:docMk/>
            <pc:sldMk cId="1268574817" sldId="267"/>
            <ac:picMk id="3" creationId="{B2ECA689-4478-4660-85EB-1771272DAB3D}"/>
          </ac:picMkLst>
        </pc:picChg>
      </pc:sldChg>
      <pc:sldChg chg="del">
        <pc:chgData name="Linder, Jennifer J." userId="05f803d5-3140-4770-aa20-ed7dc8818654" providerId="ADAL" clId="{1DCF8C41-DD70-4576-95C6-BF0DF4284333}" dt="2018-11-25T23:31:12.741" v="8" actId="2696"/>
        <pc:sldMkLst>
          <pc:docMk/>
          <pc:sldMk cId="656842345" sldId="268"/>
        </pc:sldMkLst>
      </pc:sldChg>
      <pc:sldChg chg="addSp delSp modSp add ord">
        <pc:chgData name="Linder, Jennifer J." userId="05f803d5-3140-4770-aa20-ed7dc8818654" providerId="ADAL" clId="{1DCF8C41-DD70-4576-95C6-BF0DF4284333}" dt="2018-11-25T23:54:24.468" v="1043" actId="1076"/>
        <pc:sldMkLst>
          <pc:docMk/>
          <pc:sldMk cId="3644951249" sldId="268"/>
        </pc:sldMkLst>
        <pc:spChg chg="add mod">
          <ac:chgData name="Linder, Jennifer J." userId="05f803d5-3140-4770-aa20-ed7dc8818654" providerId="ADAL" clId="{1DCF8C41-DD70-4576-95C6-BF0DF4284333}" dt="2018-11-25T23:54:22.237" v="1042" actId="164"/>
          <ac:spMkLst>
            <pc:docMk/>
            <pc:sldMk cId="3644951249" sldId="268"/>
            <ac:spMk id="4" creationId="{C70B0308-D3DE-4C10-B20E-9546807950C8}"/>
          </ac:spMkLst>
        </pc:spChg>
        <pc:spChg chg="mod">
          <ac:chgData name="Linder, Jennifer J." userId="05f803d5-3140-4770-aa20-ed7dc8818654" providerId="ADAL" clId="{1DCF8C41-DD70-4576-95C6-BF0DF4284333}" dt="2018-11-25T23:49:34.671" v="931" actId="20577"/>
          <ac:spMkLst>
            <pc:docMk/>
            <pc:sldMk cId="3644951249" sldId="268"/>
            <ac:spMk id="6" creationId="{E6EB874E-E0EE-478D-A50E-6C43E80C255E}"/>
          </ac:spMkLst>
        </pc:spChg>
        <pc:grpChg chg="add mod">
          <ac:chgData name="Linder, Jennifer J." userId="05f803d5-3140-4770-aa20-ed7dc8818654" providerId="ADAL" clId="{1DCF8C41-DD70-4576-95C6-BF0DF4284333}" dt="2018-11-25T23:54:24.468" v="1043" actId="1076"/>
          <ac:grpSpMkLst>
            <pc:docMk/>
            <pc:sldMk cId="3644951249" sldId="268"/>
            <ac:grpSpMk id="5" creationId="{F8C7312C-E730-4E1B-AAAE-10F73B250340}"/>
          </ac:grpSpMkLst>
        </pc:grpChg>
        <pc:grpChg chg="del">
          <ac:chgData name="Linder, Jennifer J." userId="05f803d5-3140-4770-aa20-ed7dc8818654" providerId="ADAL" clId="{1DCF8C41-DD70-4576-95C6-BF0DF4284333}" dt="2018-11-25T23:43:56.402" v="640" actId="478"/>
          <ac:grpSpMkLst>
            <pc:docMk/>
            <pc:sldMk cId="3644951249" sldId="268"/>
            <ac:grpSpMk id="11" creationId="{8B3246D2-7F05-4BB1-AC6A-A1BB8D509827}"/>
          </ac:grpSpMkLst>
        </pc:grpChg>
        <pc:picChg chg="add mod">
          <ac:chgData name="Linder, Jennifer J." userId="05f803d5-3140-4770-aa20-ed7dc8818654" providerId="ADAL" clId="{1DCF8C41-DD70-4576-95C6-BF0DF4284333}" dt="2018-11-25T23:54:22.237" v="1042" actId="164"/>
          <ac:picMkLst>
            <pc:docMk/>
            <pc:sldMk cId="3644951249" sldId="268"/>
            <ac:picMk id="3" creationId="{061B4530-CBA3-4213-A336-61BAA5C7829A}"/>
          </ac:picMkLst>
        </pc:picChg>
      </pc:sldChg>
      <pc:sldChg chg="addSp delSp modSp add">
        <pc:chgData name="Linder, Jennifer J." userId="05f803d5-3140-4770-aa20-ed7dc8818654" providerId="ADAL" clId="{1DCF8C41-DD70-4576-95C6-BF0DF4284333}" dt="2018-11-26T00:09:53.873" v="1683" actId="20577"/>
        <pc:sldMkLst>
          <pc:docMk/>
          <pc:sldMk cId="1509573547" sldId="269"/>
        </pc:sldMkLst>
        <pc:spChg chg="mod">
          <ac:chgData name="Linder, Jennifer J." userId="05f803d5-3140-4770-aa20-ed7dc8818654" providerId="ADAL" clId="{1DCF8C41-DD70-4576-95C6-BF0DF4284333}" dt="2018-11-26T00:09:53.873" v="1683" actId="20577"/>
          <ac:spMkLst>
            <pc:docMk/>
            <pc:sldMk cId="1509573547" sldId="269"/>
            <ac:spMk id="2" creationId="{535D5CE7-52B8-4F69-8D39-D1D3E6B94E3D}"/>
          </ac:spMkLst>
        </pc:spChg>
        <pc:spChg chg="add del mod">
          <ac:chgData name="Linder, Jennifer J." userId="05f803d5-3140-4770-aa20-ed7dc8818654" providerId="ADAL" clId="{1DCF8C41-DD70-4576-95C6-BF0DF4284333}" dt="2018-11-26T00:03:35.057" v="1377" actId="478"/>
          <ac:spMkLst>
            <pc:docMk/>
            <pc:sldMk cId="1509573547" sldId="269"/>
            <ac:spMk id="3" creationId="{0D4E04F0-F751-48A2-98BB-5E83E0924D38}"/>
          </ac:spMkLst>
        </pc:spChg>
        <pc:spChg chg="add mod">
          <ac:chgData name="Linder, Jennifer J." userId="05f803d5-3140-4770-aa20-ed7dc8818654" providerId="ADAL" clId="{1DCF8C41-DD70-4576-95C6-BF0DF4284333}" dt="2018-11-26T00:07:21.805" v="1581" actId="12"/>
          <ac:spMkLst>
            <pc:docMk/>
            <pc:sldMk cId="1509573547" sldId="269"/>
            <ac:spMk id="4" creationId="{5E3BF927-053A-4400-8879-0A0FB00E62F3}"/>
          </ac:spMkLst>
        </pc:spChg>
        <pc:spChg chg="add mod">
          <ac:chgData name="Linder, Jennifer J." userId="05f803d5-3140-4770-aa20-ed7dc8818654" providerId="ADAL" clId="{1DCF8C41-DD70-4576-95C6-BF0DF4284333}" dt="2018-11-26T00:05:07.665" v="1393" actId="164"/>
          <ac:spMkLst>
            <pc:docMk/>
            <pc:sldMk cId="1509573547" sldId="269"/>
            <ac:spMk id="7" creationId="{E43F4E7B-2CF5-45CC-9F35-BC0581747A85}"/>
          </ac:spMkLst>
        </pc:spChg>
        <pc:spChg chg="add mod">
          <ac:chgData name="Linder, Jennifer J." userId="05f803d5-3140-4770-aa20-ed7dc8818654" providerId="ADAL" clId="{1DCF8C41-DD70-4576-95C6-BF0DF4284333}" dt="2018-11-26T00:05:07.665" v="1393" actId="164"/>
          <ac:spMkLst>
            <pc:docMk/>
            <pc:sldMk cId="1509573547" sldId="269"/>
            <ac:spMk id="8" creationId="{A8C98913-11AD-449C-85D9-26E1AA5C4076}"/>
          </ac:spMkLst>
        </pc:spChg>
        <pc:spChg chg="add mod">
          <ac:chgData name="Linder, Jennifer J." userId="05f803d5-3140-4770-aa20-ed7dc8818654" providerId="ADAL" clId="{1DCF8C41-DD70-4576-95C6-BF0DF4284333}" dt="2018-11-26T00:05:07.665" v="1393" actId="164"/>
          <ac:spMkLst>
            <pc:docMk/>
            <pc:sldMk cId="1509573547" sldId="269"/>
            <ac:spMk id="9" creationId="{E05C3812-481E-489C-B3AB-A88B87534AE7}"/>
          </ac:spMkLst>
        </pc:spChg>
        <pc:grpChg chg="add mod">
          <ac:chgData name="Linder, Jennifer J." userId="05f803d5-3140-4770-aa20-ed7dc8818654" providerId="ADAL" clId="{1DCF8C41-DD70-4576-95C6-BF0DF4284333}" dt="2018-11-26T00:05:07.665" v="1393" actId="164"/>
          <ac:grpSpMkLst>
            <pc:docMk/>
            <pc:sldMk cId="1509573547" sldId="269"/>
            <ac:grpSpMk id="10" creationId="{821F95D3-D646-4207-BC29-0060380CBA1E}"/>
          </ac:grpSpMkLst>
        </pc:grpChg>
        <pc:picChg chg="add del mod">
          <ac:chgData name="Linder, Jennifer J." userId="05f803d5-3140-4770-aa20-ed7dc8818654" providerId="ADAL" clId="{1DCF8C41-DD70-4576-95C6-BF0DF4284333}" dt="2018-11-26T00:03:42.961" v="1380" actId="478"/>
          <ac:picMkLst>
            <pc:docMk/>
            <pc:sldMk cId="1509573547" sldId="269"/>
            <ac:picMk id="5" creationId="{26F35FD0-F8CB-43B1-9676-E1E12B2C2F28}"/>
          </ac:picMkLst>
        </pc:picChg>
        <pc:picChg chg="add mod">
          <ac:chgData name="Linder, Jennifer J." userId="05f803d5-3140-4770-aa20-ed7dc8818654" providerId="ADAL" clId="{1DCF8C41-DD70-4576-95C6-BF0DF4284333}" dt="2018-11-26T00:05:07.665" v="1393" actId="164"/>
          <ac:picMkLst>
            <pc:docMk/>
            <pc:sldMk cId="1509573547" sldId="269"/>
            <ac:picMk id="6" creationId="{E0F40CA9-81C2-47A0-A1B9-48DB15BA090F}"/>
          </ac:picMkLst>
        </pc:picChg>
      </pc:sldChg>
      <pc:sldChg chg="del">
        <pc:chgData name="Linder, Jennifer J." userId="05f803d5-3140-4770-aa20-ed7dc8818654" providerId="ADAL" clId="{1DCF8C41-DD70-4576-95C6-BF0DF4284333}" dt="2018-11-25T23:30:52.568" v="2" actId="2696"/>
        <pc:sldMkLst>
          <pc:docMk/>
          <pc:sldMk cId="4105047917" sldId="269"/>
        </pc:sldMkLst>
      </pc:sldChg>
      <pc:sldChg chg="del">
        <pc:chgData name="Linder, Jennifer J." userId="05f803d5-3140-4770-aa20-ed7dc8818654" providerId="ADAL" clId="{1DCF8C41-DD70-4576-95C6-BF0DF4284333}" dt="2018-11-25T23:31:13.997" v="9" actId="2696"/>
        <pc:sldMkLst>
          <pc:docMk/>
          <pc:sldMk cId="93832506" sldId="270"/>
        </pc:sldMkLst>
      </pc:sldChg>
      <pc:sldChg chg="addSp modSp add">
        <pc:chgData name="Linder, Jennifer J." userId="05f803d5-3140-4770-aa20-ed7dc8818654" providerId="ADAL" clId="{1DCF8C41-DD70-4576-95C6-BF0DF4284333}" dt="2018-11-26T00:10:01.473" v="1684" actId="1076"/>
        <pc:sldMkLst>
          <pc:docMk/>
          <pc:sldMk cId="1793678089" sldId="270"/>
        </pc:sldMkLst>
        <pc:spChg chg="add mod">
          <ac:chgData name="Linder, Jennifer J." userId="05f803d5-3140-4770-aa20-ed7dc8818654" providerId="ADAL" clId="{1DCF8C41-DD70-4576-95C6-BF0DF4284333}" dt="2018-11-26T00:09:37.344" v="1680" actId="20577"/>
          <ac:spMkLst>
            <pc:docMk/>
            <pc:sldMk cId="1793678089" sldId="270"/>
            <ac:spMk id="3" creationId="{A2C19DC9-3C62-4C6E-B52A-A0A4DBE22707}"/>
          </ac:spMkLst>
        </pc:spChg>
        <pc:picChg chg="add mod">
          <ac:chgData name="Linder, Jennifer J." userId="05f803d5-3140-4770-aa20-ed7dc8818654" providerId="ADAL" clId="{1DCF8C41-DD70-4576-95C6-BF0DF4284333}" dt="2018-11-26T00:10:01.473" v="1684" actId="1076"/>
          <ac:picMkLst>
            <pc:docMk/>
            <pc:sldMk cId="1793678089" sldId="270"/>
            <ac:picMk id="2" creationId="{EDBAA599-85C4-4034-8259-FE23EAE62F64}"/>
          </ac:picMkLst>
        </pc:picChg>
      </pc:sldChg>
      <pc:sldChg chg="addSp modSp add">
        <pc:chgData name="Linder, Jennifer J." userId="05f803d5-3140-4770-aa20-ed7dc8818654" providerId="ADAL" clId="{1DCF8C41-DD70-4576-95C6-BF0DF4284333}" dt="2018-11-26T00:15:02.426" v="2269" actId="20577"/>
        <pc:sldMkLst>
          <pc:docMk/>
          <pc:sldMk cId="3718145262" sldId="271"/>
        </pc:sldMkLst>
        <pc:spChg chg="mod">
          <ac:chgData name="Linder, Jennifer J." userId="05f803d5-3140-4770-aa20-ed7dc8818654" providerId="ADAL" clId="{1DCF8C41-DD70-4576-95C6-BF0DF4284333}" dt="2018-11-26T00:15:02.426" v="2269" actId="20577"/>
          <ac:spMkLst>
            <pc:docMk/>
            <pc:sldMk cId="3718145262" sldId="271"/>
            <ac:spMk id="2" creationId="{84B38CAA-9604-42D4-8B56-1A4CE249942B}"/>
          </ac:spMkLst>
        </pc:spChg>
        <pc:spChg chg="add mod">
          <ac:chgData name="Linder, Jennifer J." userId="05f803d5-3140-4770-aa20-ed7dc8818654" providerId="ADAL" clId="{1DCF8C41-DD70-4576-95C6-BF0DF4284333}" dt="2018-11-26T00:14:55.233" v="2242" actId="27636"/>
          <ac:spMkLst>
            <pc:docMk/>
            <pc:sldMk cId="3718145262" sldId="271"/>
            <ac:spMk id="3" creationId="{F53F8AA2-3289-4A85-A125-B72F916ACAC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4BE2C-340C-430A-97F9-251676656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725472-2BB4-41F1-8876-AC4324A25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14709-7DDA-4E76-8048-9404146D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A9D0-E471-489D-B8A9-6D2FF463B08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6B90B-A014-4707-9EF7-ED993D85D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767D8-F940-4F89-8995-1C9927A8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6B5-B31A-48B1-A468-77B72AFEC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3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35BA4-0C54-4F8A-8448-2D93EA70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F683F7-37BA-4D0E-AE04-700C99B94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E519A-3DE4-45C6-A975-6791692A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A9D0-E471-489D-B8A9-6D2FF463B08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79B5E-765C-4033-931C-F62E882C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85B6B-2BC7-44BE-BA4B-E2CE4C8B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6B5-B31A-48B1-A468-77B72AFEC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4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2B091E-0C96-4A4B-B099-0AD872461B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5E561-8690-4C75-AC9B-10F4F5D5D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03D21-6259-4643-AEBC-CBF9B268C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A9D0-E471-489D-B8A9-6D2FF463B08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35D4F-63AD-49D5-992C-5B1B0041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0438D-4CE4-4F96-A0AE-8D0991A0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6B5-B31A-48B1-A468-77B72AFEC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8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99FC3-5723-4B38-B3A1-24334AC4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F1B85-B87B-47B5-88E7-B4BB85CE2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55E57-45BB-4021-8AFD-FBFE101E2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A9D0-E471-489D-B8A9-6D2FF463B08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97EAF-7550-40F1-BDC9-981DE2F08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9DD14-9642-4F38-B6F0-002FDFDF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6B5-B31A-48B1-A468-77B72AFEC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6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C4BD9-61D3-4D28-B4CE-ECAED8DB5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7F2E2-0891-4597-BB54-7B27F2006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082A4-6422-4387-8EF7-903465640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A9D0-E471-489D-B8A9-6D2FF463B08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FB8F8-5259-413A-9D34-6A2DF499A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F3ED3-B1D2-440D-A103-009665F3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6B5-B31A-48B1-A468-77B72AFEC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8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5B985-257B-4DF8-9536-93F854F80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64E48-DECD-4035-846B-B98F57338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AC0E0-A186-484C-AABD-8F8D6433A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B0C6A-0F47-442A-B498-1D7F02133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A9D0-E471-489D-B8A9-6D2FF463B08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813BC-8E4E-40CD-B446-6CB541498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FA322-E926-459B-8E70-D9A4EEF1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6B5-B31A-48B1-A468-77B72AFEC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F154-F9B7-4E5C-9662-1AB9B8B27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EF1D3-367B-4198-947F-7AC3FAAE8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0DE4A-B8EB-497C-8959-3F71E661F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B67EEC-DA67-416C-A24F-F7F01B002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D3BD42-FDAA-45CB-B74C-3F897467F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47CED2-279D-4871-A9A3-D28DB65E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A9D0-E471-489D-B8A9-6D2FF463B08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9AB063-3B51-4E65-847B-D365AEA5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6DFC54-B542-46B4-80EE-2505BBA03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6B5-B31A-48B1-A468-77B72AFEC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7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21949-50E2-4795-B11B-05D093721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111E4-4F7D-4FD1-9947-8DA81511E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A9D0-E471-489D-B8A9-6D2FF463B08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712707-AF72-410C-9C00-A1D7F417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0AC49-AC83-43D5-B947-CEFC2A40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6B5-B31A-48B1-A468-77B72AFEC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3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2D59E9-6CA4-44B9-AD2E-98AC7B4AC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A9D0-E471-489D-B8A9-6D2FF463B08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81A39-A392-416D-9F7B-CE1BB9987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29478-F4AB-4638-8505-8AF0003B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6B5-B31A-48B1-A468-77B72AFEC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8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9B47A-1DAC-4839-A72F-19ED31647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45050-EAA2-444E-A7E7-BDA7B5CE3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3645E-B022-4905-972F-ADE9F4067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A2BAA-BFB9-4381-B403-9985C6CC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A9D0-E471-489D-B8A9-6D2FF463B08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81477-259B-4F0D-9231-43FF04F6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94365-2027-44FD-AE12-357710BC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6B5-B31A-48B1-A468-77B72AFEC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38B2-C08F-4344-B260-C3680CF81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39B9B3-3061-47A8-A352-6CEEC44F2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A1303-FBB9-40CB-9E1B-1EFA2DCA2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FA907-A136-43DB-B5C5-E5833348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A9D0-E471-489D-B8A9-6D2FF463B08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D34C9-62CC-400D-B9DB-0C922CAD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1BCA6-EC95-4D6D-A10B-0BE547868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6B5-B31A-48B1-A468-77B72AFEC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C9857B-E539-407E-AA09-326A1D52E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6292D-4023-45B7-80F6-2FCE2C2FA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956D3-5B8B-412A-A311-3BE018D1E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5A9D0-E471-489D-B8A9-6D2FF463B08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CF343-51D7-4DC0-B015-AFDD100FF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13560-D1F8-4D91-B633-E6520E4F2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BF6B5-B31A-48B1-A468-77B72AFEC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9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o.weareimago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ABB46-70BC-4949-BBB2-3624E291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31" y="365125"/>
            <a:ext cx="10792325" cy="1623066"/>
          </a:xfrm>
        </p:spPr>
        <p:txBody>
          <a:bodyPr/>
          <a:lstStyle/>
          <a:p>
            <a:r>
              <a:rPr lang="en-US" dirty="0"/>
              <a:t>IMAGO Login Instructions for </a:t>
            </a:r>
            <a:br>
              <a:rPr lang="en-US" dirty="0"/>
            </a:br>
            <a:r>
              <a:rPr lang="en-US" b="1" dirty="0"/>
              <a:t>STUDENT ACCESS: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EDE85-E748-48BD-8410-846F150C2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32" y="2298583"/>
            <a:ext cx="10792326" cy="1963024"/>
          </a:xfrm>
        </p:spPr>
        <p:txBody>
          <a:bodyPr>
            <a:normAutofit lnSpcReduction="10000"/>
          </a:bodyPr>
          <a:lstStyle/>
          <a:p>
            <a:r>
              <a:rPr lang="en-US" sz="4000" b="1" dirty="0"/>
              <a:t> </a:t>
            </a:r>
            <a:r>
              <a:rPr lang="en-US" sz="4000" dirty="0"/>
              <a:t>Website:  </a:t>
            </a:r>
            <a:r>
              <a:rPr lang="en-US" sz="4000" u="sng" dirty="0">
                <a:hlinkClick r:id="rId2"/>
              </a:rPr>
              <a:t>https://go.weareimago.com </a:t>
            </a:r>
            <a:r>
              <a:rPr lang="en-US" sz="4000" dirty="0">
                <a:hlinkClick r:id="rId2"/>
              </a:rPr>
              <a:t> </a:t>
            </a:r>
            <a:endParaRPr lang="en-US" sz="4000" dirty="0"/>
          </a:p>
          <a:p>
            <a:r>
              <a:rPr lang="en-US" sz="4000" dirty="0"/>
              <a:t>Enter your </a:t>
            </a:r>
            <a:r>
              <a:rPr lang="en-US" sz="4000" dirty="0">
                <a:highlight>
                  <a:srgbClr val="FFFF00"/>
                </a:highlight>
              </a:rPr>
              <a:t>everettsd.org</a:t>
            </a:r>
            <a:r>
              <a:rPr lang="en-US" sz="4000" dirty="0"/>
              <a:t> STUDENT email address</a:t>
            </a:r>
          </a:p>
          <a:p>
            <a:r>
              <a:rPr lang="en-US" sz="4000" dirty="0"/>
              <a:t>Password: </a:t>
            </a:r>
            <a:r>
              <a:rPr lang="en-US" sz="4000" dirty="0" err="1"/>
              <a:t>jackson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C11485F-3E96-4B92-A7F8-43395A161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61" y="3764160"/>
            <a:ext cx="5591955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91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D5CE7-52B8-4F69-8D39-D1D3E6B94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24" y="457201"/>
            <a:ext cx="4958255" cy="1064172"/>
          </a:xfrm>
        </p:spPr>
        <p:txBody>
          <a:bodyPr/>
          <a:lstStyle/>
          <a:p>
            <a:r>
              <a:rPr lang="en-US" dirty="0"/>
              <a:t>PLAYING THE LESSON: </a:t>
            </a:r>
            <a:br>
              <a:rPr lang="en-US" dirty="0"/>
            </a:br>
            <a:r>
              <a:rPr lang="en-US" b="1" u="sng" dirty="0"/>
              <a:t>THE STUDY GUIDES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BF927-053A-4400-8879-0A0FB00E6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724" y="1521373"/>
            <a:ext cx="4958255" cy="503851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You </a:t>
            </a:r>
            <a:r>
              <a:rPr lang="en-US" sz="3600" u="sng" dirty="0"/>
              <a:t>MUST</a:t>
            </a:r>
            <a:r>
              <a:rPr lang="en-US" sz="3600" dirty="0"/>
              <a:t> type some text (even just a few letters) and click on answer choices as you go through the STUDY GUIDE in order to access the </a:t>
            </a:r>
            <a:r>
              <a:rPr lang="en-US" sz="3600" b="1" dirty="0">
                <a:highlight>
                  <a:srgbClr val="FFFF00"/>
                </a:highlight>
              </a:rPr>
              <a:t>SAVE &amp; CONTINUE </a:t>
            </a:r>
            <a:r>
              <a:rPr lang="en-US" sz="3600" dirty="0"/>
              <a:t>button to move forward in the lesson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1F95D3-D646-4207-BC29-0060380CBA1E}"/>
              </a:ext>
            </a:extLst>
          </p:cNvPr>
          <p:cNvGrpSpPr/>
          <p:nvPr/>
        </p:nvGrpSpPr>
        <p:grpSpPr>
          <a:xfrm>
            <a:off x="5433537" y="0"/>
            <a:ext cx="6618286" cy="6664960"/>
            <a:chOff x="5433537" y="0"/>
            <a:chExt cx="6618286" cy="66649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F40CA9-81C2-47A0-A1B9-48DB15BA0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11057" y="0"/>
              <a:ext cx="6140766" cy="6559887"/>
            </a:xfrm>
            <a:prstGeom prst="rect">
              <a:avLst/>
            </a:prstGeom>
          </p:spPr>
        </p:pic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E43F4E7B-2CF5-45CC-9F35-BC0581747A85}"/>
                </a:ext>
              </a:extLst>
            </p:cNvPr>
            <p:cNvSpPr/>
            <p:nvPr/>
          </p:nvSpPr>
          <p:spPr>
            <a:xfrm>
              <a:off x="5433537" y="3025943"/>
              <a:ext cx="955040" cy="5080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A8C98913-11AD-449C-85D9-26E1AA5C4076}"/>
                </a:ext>
              </a:extLst>
            </p:cNvPr>
            <p:cNvSpPr/>
            <p:nvPr/>
          </p:nvSpPr>
          <p:spPr>
            <a:xfrm>
              <a:off x="5563914" y="4981903"/>
              <a:ext cx="1064172" cy="5080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E05C3812-481E-489C-B3AB-A88B87534AE7}"/>
                </a:ext>
              </a:extLst>
            </p:cNvPr>
            <p:cNvSpPr/>
            <p:nvPr/>
          </p:nvSpPr>
          <p:spPr>
            <a:xfrm>
              <a:off x="5495255" y="6156960"/>
              <a:ext cx="1201490" cy="5080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9573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38CAA-9604-42D4-8B56-1A4CE2499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COMPLETING THE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F8AA2-3289-4A85-A125-B72F916AC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5892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Play all the VIDEO SEGMENTS and STUDY GUIDES of the lesson.</a:t>
            </a:r>
          </a:p>
          <a:p>
            <a:r>
              <a:rPr lang="en-US" sz="3600" dirty="0"/>
              <a:t>You can use the back button to replay any selection you choose.</a:t>
            </a:r>
          </a:p>
          <a:p>
            <a:r>
              <a:rPr lang="en-US" sz="3600" dirty="0"/>
              <a:t>You don’t have to move forward to the next video segment until the class has finished discussing the first segment and related questions.</a:t>
            </a:r>
          </a:p>
          <a:p>
            <a:r>
              <a:rPr lang="en-US" sz="3600" dirty="0"/>
              <a:t>It’s okay to expand the discussion as relevant to your class!</a:t>
            </a:r>
          </a:p>
        </p:txBody>
      </p:sp>
    </p:spTree>
    <p:extLst>
      <p:ext uri="{BB962C8B-B14F-4D97-AF65-F5344CB8AC3E}">
        <p14:creationId xmlns:p14="http://schemas.microsoft.com/office/powerpoint/2010/main" val="371814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EB874E-E0EE-478D-A50E-6C43E80C2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365125"/>
            <a:ext cx="5029200" cy="6263348"/>
          </a:xfrm>
        </p:spPr>
        <p:txBody>
          <a:bodyPr>
            <a:normAutofit fontScale="90000"/>
          </a:bodyPr>
          <a:lstStyle/>
          <a:p>
            <a:r>
              <a:rPr lang="en-US" dirty="0"/>
              <a:t>-</a:t>
            </a:r>
            <a:r>
              <a:rPr lang="en-US" b="1" dirty="0"/>
              <a:t>Click</a:t>
            </a:r>
            <a:r>
              <a:rPr lang="en-US" dirty="0"/>
              <a:t> </a:t>
            </a:r>
            <a:r>
              <a:rPr lang="en-US" b="1" dirty="0"/>
              <a:t>on </a:t>
            </a:r>
            <a:r>
              <a:rPr lang="en-US" b="1" u="sng" dirty="0"/>
              <a:t>CAREER INDUSTRY OF INTEREST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-No need to change any contact info—this is JHS’s phone / address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-Please </a:t>
            </a:r>
            <a:r>
              <a:rPr lang="en-US" b="1" dirty="0">
                <a:highlight>
                  <a:srgbClr val="FFFF00"/>
                </a:highlight>
              </a:rPr>
              <a:t>DO NOT change your EMAIL or PASSWORD </a:t>
            </a:r>
            <a:r>
              <a:rPr lang="en-US" dirty="0"/>
              <a:t>for this account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C7312C-E730-4E1B-AAAE-10F73B250340}"/>
              </a:ext>
            </a:extLst>
          </p:cNvPr>
          <p:cNvGrpSpPr/>
          <p:nvPr/>
        </p:nvGrpSpPr>
        <p:grpSpPr>
          <a:xfrm>
            <a:off x="5806478" y="672553"/>
            <a:ext cx="6191568" cy="5302523"/>
            <a:chOff x="5908954" y="365125"/>
            <a:chExt cx="6191568" cy="530252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61B4530-CBA3-4213-A336-61BAA5C78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8954" y="365125"/>
              <a:ext cx="6191568" cy="5302523"/>
            </a:xfrm>
            <a:prstGeom prst="rect">
              <a:avLst/>
            </a:prstGeom>
          </p:spPr>
        </p:pic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C70B0308-D3DE-4C10-B20E-9546807950C8}"/>
                </a:ext>
              </a:extLst>
            </p:cNvPr>
            <p:cNvSpPr/>
            <p:nvPr/>
          </p:nvSpPr>
          <p:spPr>
            <a:xfrm rot="12385505">
              <a:off x="9199180" y="4414344"/>
              <a:ext cx="1387365" cy="65426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4951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EB874E-E0EE-478D-A50E-6C43E80C2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365125"/>
            <a:ext cx="5029200" cy="6263348"/>
          </a:xfrm>
        </p:spPr>
        <p:txBody>
          <a:bodyPr>
            <a:normAutofit fontScale="90000"/>
          </a:bodyPr>
          <a:lstStyle/>
          <a:p>
            <a:r>
              <a:rPr lang="en-US" dirty="0"/>
              <a:t>-</a:t>
            </a:r>
            <a:r>
              <a:rPr lang="en-US" b="1" dirty="0"/>
              <a:t>Select</a:t>
            </a:r>
            <a:r>
              <a:rPr lang="en-US" dirty="0"/>
              <a:t> </a:t>
            </a:r>
            <a:r>
              <a:rPr lang="en-US" b="1" dirty="0"/>
              <a:t>a </a:t>
            </a:r>
            <a:r>
              <a:rPr lang="en-US" b="1" u="sng" dirty="0"/>
              <a:t>Career Industry of Interest </a:t>
            </a:r>
            <a:r>
              <a:rPr lang="en-US" dirty="0"/>
              <a:t>from the drop-down box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-This can be “Undetermined / Various” (last option)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-Click </a:t>
            </a:r>
            <a:r>
              <a:rPr lang="en-US" b="1" u="sng" dirty="0"/>
              <a:t>CONTINUE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3246D2-7F05-4BB1-AC6A-A1BB8D509827}"/>
              </a:ext>
            </a:extLst>
          </p:cNvPr>
          <p:cNvGrpSpPr/>
          <p:nvPr/>
        </p:nvGrpSpPr>
        <p:grpSpPr>
          <a:xfrm>
            <a:off x="5147442" y="87637"/>
            <a:ext cx="7136908" cy="6540836"/>
            <a:chOff x="4840015" y="87637"/>
            <a:chExt cx="7136908" cy="654083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4A61FC6-146F-4937-A7D6-7DA54D5AE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2291" y="87637"/>
              <a:ext cx="6464632" cy="6540836"/>
            </a:xfrm>
            <a:prstGeom prst="rect">
              <a:avLst/>
            </a:prstGeom>
          </p:spPr>
        </p:pic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03E03FAC-0218-447B-8782-605437D9BA20}"/>
                </a:ext>
              </a:extLst>
            </p:cNvPr>
            <p:cNvSpPr/>
            <p:nvPr/>
          </p:nvSpPr>
          <p:spPr>
            <a:xfrm>
              <a:off x="4840015" y="4903076"/>
              <a:ext cx="1476703" cy="465083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36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EB874E-E0EE-478D-A50E-6C43E80C2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90" y="365125"/>
            <a:ext cx="5076496" cy="596473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Confirm the Privacy &amp; Use Policy by clicking </a:t>
            </a:r>
            <a:r>
              <a:rPr lang="en-US" b="1" u="sng" dirty="0"/>
              <a:t>CONTINUE</a:t>
            </a:r>
            <a:endParaRPr lang="en-US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ECA689-4478-4660-85EB-1771272DA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699" y="737780"/>
            <a:ext cx="5861811" cy="418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7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EB874E-E0EE-478D-A50E-6C43E80C2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</a:t>
            </a:r>
            <a:r>
              <a:rPr lang="en-US" b="1" dirty="0">
                <a:highlight>
                  <a:srgbClr val="FFFF00"/>
                </a:highlight>
              </a:rPr>
              <a:t>LEARN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5A050A-1E2E-4061-B0FE-6433DBCB9F75}"/>
              </a:ext>
            </a:extLst>
          </p:cNvPr>
          <p:cNvGrpSpPr/>
          <p:nvPr/>
        </p:nvGrpSpPr>
        <p:grpSpPr>
          <a:xfrm>
            <a:off x="910958" y="1690688"/>
            <a:ext cx="10370083" cy="4388076"/>
            <a:chOff x="910958" y="1690688"/>
            <a:chExt cx="10370083" cy="438807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8446493-E14D-41BE-BD38-157CC1740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958" y="1690688"/>
              <a:ext cx="10370083" cy="4388076"/>
            </a:xfrm>
            <a:prstGeom prst="rect">
              <a:avLst/>
            </a:prstGeom>
          </p:spPr>
        </p:pic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AEE5175B-18DC-4FEB-98E8-0173B86B5D2E}"/>
                </a:ext>
              </a:extLst>
            </p:cNvPr>
            <p:cNvSpPr/>
            <p:nvPr/>
          </p:nvSpPr>
          <p:spPr>
            <a:xfrm rot="5400000">
              <a:off x="4552581" y="2868098"/>
              <a:ext cx="1107440" cy="72644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4555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EB874E-E0EE-478D-A50E-6C43E80C2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Click on assigned lesson under </a:t>
            </a:r>
            <a:br>
              <a:rPr lang="en-US" dirty="0"/>
            </a:br>
            <a:r>
              <a:rPr lang="en-US" b="1" dirty="0"/>
              <a:t>MY PLAYLIST </a:t>
            </a:r>
            <a:r>
              <a:rPr lang="en-US" dirty="0"/>
              <a:t>or under </a:t>
            </a:r>
            <a:r>
              <a:rPr lang="en-US" b="1" dirty="0"/>
              <a:t>JACKSON STUDENTS</a:t>
            </a:r>
            <a:br>
              <a:rPr lang="en-US" b="1" dirty="0"/>
            </a:br>
            <a:r>
              <a:rPr lang="en-US" b="1" dirty="0"/>
              <a:t>-</a:t>
            </a:r>
            <a:r>
              <a:rPr lang="en-US" dirty="0"/>
              <a:t>This week’s lesson is </a:t>
            </a:r>
            <a:r>
              <a:rPr lang="en-US" b="1" dirty="0">
                <a:highlight>
                  <a:srgbClr val="FFFF00"/>
                </a:highlight>
              </a:rPr>
              <a:t>DIGITAL ETHICS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0E97D7C-5EF5-4FB5-9DB5-194419254BCA}"/>
              </a:ext>
            </a:extLst>
          </p:cNvPr>
          <p:cNvGrpSpPr/>
          <p:nvPr/>
        </p:nvGrpSpPr>
        <p:grpSpPr>
          <a:xfrm>
            <a:off x="1045880" y="2499676"/>
            <a:ext cx="10100239" cy="3799523"/>
            <a:chOff x="1045880" y="2499676"/>
            <a:chExt cx="10100239" cy="379952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D91FF8-9508-401B-8190-46DCE1C83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5880" y="2499676"/>
              <a:ext cx="10100239" cy="3799523"/>
            </a:xfrm>
            <a:prstGeom prst="rect">
              <a:avLst/>
            </a:prstGeom>
          </p:spPr>
        </p:pic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306CB343-5D75-4A52-8689-3DA149C4892C}"/>
                </a:ext>
              </a:extLst>
            </p:cNvPr>
            <p:cNvSpPr/>
            <p:nvPr/>
          </p:nvSpPr>
          <p:spPr>
            <a:xfrm rot="20930632">
              <a:off x="3231931" y="3090042"/>
              <a:ext cx="1277007" cy="52814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0391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E6A80-D161-461A-AEF2-B773E29A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51" y="125834"/>
            <a:ext cx="11481698" cy="1612771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+mn-lt"/>
              </a:rPr>
              <a:t>OR Go below to </a:t>
            </a:r>
            <a:r>
              <a:rPr lang="en-US" sz="3200" dirty="0">
                <a:highlight>
                  <a:srgbClr val="FFFF00"/>
                </a:highlight>
                <a:latin typeface="+mn-lt"/>
              </a:rPr>
              <a:t>LESSON LIBRARY </a:t>
            </a:r>
            <a:r>
              <a:rPr lang="en-US" sz="3200" dirty="0">
                <a:latin typeface="+mn-lt"/>
              </a:rPr>
              <a:t>and choose: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-</a:t>
            </a:r>
            <a:r>
              <a:rPr lang="en-US" sz="3200" dirty="0">
                <a:highlight>
                  <a:srgbClr val="FFFF00"/>
                </a:highlight>
                <a:latin typeface="+mn-lt"/>
              </a:rPr>
              <a:t>LESSON CATEGORY</a:t>
            </a:r>
            <a:r>
              <a:rPr lang="en-US" sz="3200" dirty="0">
                <a:latin typeface="+mn-lt"/>
              </a:rPr>
              <a:t>: </a:t>
            </a:r>
            <a:r>
              <a:rPr lang="en-US" sz="3200" u="sng" dirty="0">
                <a:latin typeface="+mn-lt"/>
              </a:rPr>
              <a:t>Mindsets </a:t>
            </a: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-</a:t>
            </a:r>
            <a:r>
              <a:rPr lang="en-US" sz="3200" dirty="0">
                <a:highlight>
                  <a:srgbClr val="FFFF00"/>
                </a:highlight>
                <a:latin typeface="+mn-lt"/>
              </a:rPr>
              <a:t>LESSON SUBCATEGORY</a:t>
            </a:r>
            <a:r>
              <a:rPr lang="en-US" sz="3200" dirty="0">
                <a:latin typeface="+mn-lt"/>
              </a:rPr>
              <a:t>: </a:t>
            </a:r>
            <a:r>
              <a:rPr lang="en-US" sz="3200" u="sng" dirty="0">
                <a:latin typeface="+mn-lt"/>
              </a:rPr>
              <a:t>Ethical Decision Maker</a:t>
            </a:r>
            <a:br>
              <a:rPr lang="en-US" sz="3200" u="sng" dirty="0">
                <a:latin typeface="+mn-lt"/>
              </a:rPr>
            </a:br>
            <a:r>
              <a:rPr lang="en-US" sz="3200" dirty="0">
                <a:latin typeface="+mn-lt"/>
              </a:rPr>
              <a:t>-LESSON: </a:t>
            </a:r>
            <a:r>
              <a:rPr lang="en-US" sz="3200" u="sng" dirty="0">
                <a:highlight>
                  <a:srgbClr val="FFFF00"/>
                </a:highlight>
                <a:latin typeface="+mn-lt"/>
              </a:rPr>
              <a:t>Digital Ethics</a:t>
            </a:r>
            <a:endParaRPr lang="en-US" sz="3200" dirty="0">
              <a:highlight>
                <a:srgbClr val="FFFF00"/>
              </a:highlight>
              <a:latin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76FA8F-8F04-47DF-9306-5AFCFAC4255F}"/>
              </a:ext>
            </a:extLst>
          </p:cNvPr>
          <p:cNvGrpSpPr/>
          <p:nvPr/>
        </p:nvGrpSpPr>
        <p:grpSpPr>
          <a:xfrm>
            <a:off x="210587" y="2055402"/>
            <a:ext cx="11455728" cy="4548598"/>
            <a:chOff x="210587" y="2055402"/>
            <a:chExt cx="11455728" cy="45485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5A91BA2-408F-4FA2-A561-F782348B8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587" y="2055402"/>
              <a:ext cx="11455728" cy="4548598"/>
            </a:xfrm>
            <a:prstGeom prst="rect">
              <a:avLst/>
            </a:prstGeom>
          </p:spPr>
        </p:pic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C8282E9E-2DDE-4681-A3AB-233F7CFEFE57}"/>
                </a:ext>
              </a:extLst>
            </p:cNvPr>
            <p:cNvSpPr/>
            <p:nvPr/>
          </p:nvSpPr>
          <p:spPr>
            <a:xfrm>
              <a:off x="1797268" y="2956035"/>
              <a:ext cx="945932" cy="47296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FBB74556-F4E9-478B-A96E-40092D7CC271}"/>
                </a:ext>
              </a:extLst>
            </p:cNvPr>
            <p:cNvSpPr/>
            <p:nvPr/>
          </p:nvSpPr>
          <p:spPr>
            <a:xfrm rot="12975232">
              <a:off x="6835621" y="3153103"/>
              <a:ext cx="1434662" cy="551793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4EE1B69-2E79-42BF-BF3B-961D50D88F70}"/>
                </a:ext>
              </a:extLst>
            </p:cNvPr>
            <p:cNvSpPr/>
            <p:nvPr/>
          </p:nvSpPr>
          <p:spPr>
            <a:xfrm rot="19328369">
              <a:off x="9238593" y="3192517"/>
              <a:ext cx="1308538" cy="66215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8967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85759-D7E0-4125-AB8B-33346B7E4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4"/>
            <a:ext cx="11383347" cy="246196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Choose</a:t>
            </a:r>
            <a:r>
              <a:rPr lang="en-US" sz="4000" dirty="0">
                <a:highlight>
                  <a:srgbClr val="FFFF00"/>
                </a:highlight>
              </a:rPr>
              <a:t> PLAY LESSON</a:t>
            </a:r>
            <a:r>
              <a:rPr lang="en-US" sz="4000" dirty="0"/>
              <a:t> to start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57AFB7-3890-43BF-B424-4A9F61AFA1B6}"/>
              </a:ext>
            </a:extLst>
          </p:cNvPr>
          <p:cNvGrpSpPr/>
          <p:nvPr/>
        </p:nvGrpSpPr>
        <p:grpSpPr>
          <a:xfrm>
            <a:off x="2284526" y="2367672"/>
            <a:ext cx="6992326" cy="3648584"/>
            <a:chOff x="2284526" y="2367672"/>
            <a:chExt cx="6992326" cy="36485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B41EBB9-4BEF-4987-A6EA-FC3C29D40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4526" y="2367672"/>
              <a:ext cx="6992326" cy="3648584"/>
            </a:xfrm>
            <a:prstGeom prst="rect">
              <a:avLst/>
            </a:prstGeom>
          </p:spPr>
        </p:pic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E8AC2DD3-1948-4678-AE33-F4343CC7C3B7}"/>
                </a:ext>
              </a:extLst>
            </p:cNvPr>
            <p:cNvSpPr/>
            <p:nvPr/>
          </p:nvSpPr>
          <p:spPr>
            <a:xfrm rot="7605606">
              <a:off x="8042680" y="4769069"/>
              <a:ext cx="1143000" cy="44931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6859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BAA599-85C4-4034-8259-FE23EAE62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724" y="1434415"/>
            <a:ext cx="9157171" cy="536602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2C19DC9-3C62-4C6E-B52A-A0A4DBE22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0462"/>
          </a:xfrm>
        </p:spPr>
        <p:txBody>
          <a:bodyPr>
            <a:normAutofit fontScale="90000"/>
          </a:bodyPr>
          <a:lstStyle/>
          <a:p>
            <a:r>
              <a:rPr lang="en-US" dirty="0"/>
              <a:t>PLAYING THE LESSON: </a:t>
            </a:r>
            <a:br>
              <a:rPr lang="en-US" dirty="0"/>
            </a:br>
            <a:r>
              <a:rPr lang="en-US" b="1" u="sng" dirty="0"/>
              <a:t>THE VIDEO SEGMENTS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78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166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IMAGO Login Instructions for  STUDENT ACCESS:</vt:lpstr>
      <vt:lpstr>-Click on CAREER INDUSTRY OF INTEREST  -No need to change any contact info—this is JHS’s phone / address  -Please DO NOT change your EMAIL or PASSWORD for this account</vt:lpstr>
      <vt:lpstr>-Select a Career Industry of Interest from the drop-down box  -This can be “Undetermined / Various” (last option)  -Click CONTINUE </vt:lpstr>
      <vt:lpstr>Confirm the Privacy &amp; Use Policy by clicking CONTINUE</vt:lpstr>
      <vt:lpstr>Choose LEARN</vt:lpstr>
      <vt:lpstr>Click on assigned lesson under  MY PLAYLIST or under JACKSON STUDENTS -This week’s lesson is DIGITAL ETHICS</vt:lpstr>
      <vt:lpstr>OR Go below to LESSON LIBRARY and choose: -LESSON CATEGORY: Mindsets  -LESSON SUBCATEGORY: Ethical Decision Maker -LESSON: Digital Ethics</vt:lpstr>
      <vt:lpstr>Choose PLAY LESSON to start</vt:lpstr>
      <vt:lpstr>PLAYING THE LESSON:  THE VIDEO SEGMENTS</vt:lpstr>
      <vt:lpstr>PLAYING THE LESSON:  THE STUDY GUIDES</vt:lpstr>
      <vt:lpstr>COMPLETING THE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IMAGO Login Instructions</dc:title>
  <dc:creator>Linder, Jennifer J.</dc:creator>
  <cp:lastModifiedBy>Renee, Michelle E.</cp:lastModifiedBy>
  <cp:revision>10</cp:revision>
  <dcterms:created xsi:type="dcterms:W3CDTF">2018-10-15T16:22:24Z</dcterms:created>
  <dcterms:modified xsi:type="dcterms:W3CDTF">2018-11-26T17:56:37Z</dcterms:modified>
</cp:coreProperties>
</file>