
<file path=[Content_Types].xml><?xml version="1.0" encoding="utf-8"?>
<Types xmlns="http://schemas.openxmlformats.org/package/2006/content-types"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0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26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27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2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29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30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32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33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34.xml" ContentType="application/vnd.openxmlformats-officedocument.presentationml.slideLayout+xml"/>
  <Override PartName="/ppt/slides/slide35.xml" ContentType="application/vnd.openxmlformats-officedocument.presentationml.slide+xml"/>
  <Override PartName="/ppt/slideLayouts/slideLayout35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36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38.xml" ContentType="application/vnd.openxmlformats-officedocument.presentationml.slideLayout+xml"/>
  <Override PartName="/ppt/slides/slide3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40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41.xml" ContentType="application/vnd.openxmlformats-officedocument.presentationml.slideLayout+xml"/>
  <Override PartName="/ppt/slides/slide4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43.xml" ContentType="application/vnd.openxmlformats-officedocument.presentationml.slide+xml"/>
  <Override PartName="/ppt/slideLayouts/slideLayout43.xml" ContentType="application/vnd.openxmlformats-officedocument.presentationml.slideLayout+xml"/>
  <Override PartName="/ppt/slides/slide44.xml" ContentType="application/vnd.openxmlformats-officedocument.presentationml.slide+xml"/>
  <Override PartName="/ppt/slideLayouts/slideLayout44.xml" ContentType="application/vnd.openxmlformats-officedocument.presentationml.slideLayout+xml"/>
  <Override PartName="/ppt/slides/slide45.xml" ContentType="application/vnd.openxmlformats-officedocument.presentationml.slide+xml"/>
  <Override PartName="/ppt/slideLayouts/slideLayout45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47.xml" ContentType="application/vnd.openxmlformats-officedocument.presentationml.slide+xml"/>
  <Override PartName="/ppt/slideLayouts/slideLayout47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48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49.xml" ContentType="application/vnd.openxmlformats-officedocument.presentationml.slideLayout+xml"/>
  <Override PartName="/ppt/slides/slide50.xml" ContentType="application/vnd.openxmlformats-officedocument.presentationml.slide+xml"/>
  <Override PartName="/ppt/slideLayouts/slideLayout50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51.xml" ContentType="application/vnd.openxmlformats-officedocument.presentationml.slideLayout+xml"/>
  <Override PartName="/ppt/slides/slide52.xml" ContentType="application/vnd.openxmlformats-officedocument.presentationml.slide+xml"/>
  <Override PartName="/ppt/slideLayouts/slideLayout52.xml" ContentType="application/vnd.openxmlformats-officedocument.presentationml.slideLayout+xml"/>
  <Override PartName="/ppt/slides/slide53.xml" ContentType="application/vnd.openxmlformats-officedocument.presentationml.slide+xml"/>
  <Override PartName="/ppt/slideLayouts/slideLayout53.xml" ContentType="application/vnd.openxmlformats-officedocument.presentationml.slideLayout+xml"/>
  <Override PartName="/ppt/slides/slide54.xml" ContentType="application/vnd.openxmlformats-officedocument.presentationml.slide+xml"/>
  <Override PartName="/ppt/slideLayouts/slideLayout54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55.xml" ContentType="application/vnd.openxmlformats-officedocument.presentationml.slideLayout+xml"/>
  <Override PartName="/ppt/slides/slide56.xml" ContentType="application/vnd.openxmlformats-officedocument.presentationml.slide+xml"/>
  <Override PartName="/ppt/slideLayouts/slideLayout56.xml" ContentType="application/vnd.openxmlformats-officedocument.presentationml.slideLayout+xml"/>
  <Override PartName="/ppt/slides/slide57.xml" ContentType="application/vnd.openxmlformats-officedocument.presentationml.slide+xml"/>
  <Override PartName="/ppt/slideLayouts/slideLayout57.xml" ContentType="application/vnd.openxmlformats-officedocument.presentationml.slideLayout+xml"/>
  <Override PartName="/ppt/slides/slide58.xml" ContentType="application/vnd.openxmlformats-officedocument.presentationml.slide+xml"/>
  <Override PartName="/ppt/slideLayouts/slideLayout58.xml" ContentType="application/vnd.openxmlformats-officedocument.presentationml.slideLayout+xml"/>
  <Override PartName="/ppt/theme/theme1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Default Extension="rels" ContentType="application/vnd.openxmlformats-package.relationships+xml"/>
  <Default Extension="xml" ContentType="application/xml"/>
  <Default Extension="png" ContentType="image/png"/>
</Types>
</file>

<file path=_rels/.rels><?xml version="1.0" encoding="UTF-8" standalone="yes"?>
<Relationships xmlns="http://schemas.openxmlformats.org/package/2006/relationships">
   <Relationship Id="rId1" Type="http://schemas.openxmlformats.org/officeDocument/2006/relationships/officeDocument" Target="ppt/presentation.xml"/>
   <Relationship Id="rId2" Type="http://schemas.openxmlformats.org/officeDocument/2006/relationships/extended-properties" Target="docProps/app.xml"/>
   <Relationship Id="rId3" Type="http://schemas.openxmlformats.org/package/2006/relationships/metadata/core-properties" Target="docProps/core.xml"/>
</Relationships>
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saveSubsetFonts="1">
  <p:sldMasterIdLst>
    <p:sldMasterId id="2147483715" r:id="rId63"/>
  </p:sldMasterIdLst>
  <p:sldIdLst>
    <p:sldId id="256" r:id="rId1"/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type="screen4x3" cy="6492240" cx="9144000"/>
  <p:notesSz cy="9144000" cx="6858000"/>
  <p:defaultTextStyle>
    <a:defPPr>
      <a:defRPr lang="en-US"/>
    </a:defPPr>
    <a:lvl1pPr algn="l" latinLnBrk="0" eaLnBrk="1" rtl="0" defTabSz="914400" marL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algn="l" latinLnBrk="0" eaLnBrk="1" rtl="0" defTabSz="914400" marL="45720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algn="l" latinLnBrk="0" eaLnBrk="1" rtl="0" defTabSz="914400" marL="91440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algn="l" latinLnBrk="0" eaLnBrk="1" rtl="0" defTabSz="914400" marL="137160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algn="l" latinLnBrk="0" eaLnBrk="1" rtl="0" defTabSz="914400" marL="182880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algn="l" latinLnBrk="0" eaLnBrk="1" rtl="0" defTabSz="914400" marL="228600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algn="l" latinLnBrk="0" eaLnBrk="1" rtl="0" defTabSz="914400" marL="274320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algn="l" latinLnBrk="0" eaLnBrk="1" rtl="0" defTabSz="914400" marL="320040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algn="l" latinLnBrk="0" eaLnBrk="1" rtl="0" defTabSz="914400" marL="365760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/>
</file>

<file path=ppt/tableStyles.xml><?xml version="1.0" encoding="utf-8"?>
<a:tblStyleLst xmlns:a="http://schemas.openxmlformats.org/drawingml/2006/main" def="{E8C4C430-78BF-49F1-B494-29035570A847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/>
</file>

<file path=ppt/_rels/presentation.xml.rels><?xml version="1.0" encoding="UTF-8" standalone="yes"?>
<Relationships xmlns="http://schemas.openxmlformats.org/package/2006/relationships">
   <Relationship Id="rId1" Type="http://schemas.openxmlformats.org/officeDocument/2006/relationships/slide" Target="slides/slide1.xml"/>
   <Relationship Id="rId2" Type="http://schemas.openxmlformats.org/officeDocument/2006/relationships/slide" Target="slides/slide2.xml"/>
   <Relationship Id="rId3" Type="http://schemas.openxmlformats.org/officeDocument/2006/relationships/slide" Target="slides/slide3.xml"/>
   <Relationship Id="rId4" Type="http://schemas.openxmlformats.org/officeDocument/2006/relationships/slide" Target="slides/slide4.xml"/>
   <Relationship Id="rId5" Type="http://schemas.openxmlformats.org/officeDocument/2006/relationships/slide" Target="slides/slide5.xml"/>
   <Relationship Id="rId6" Type="http://schemas.openxmlformats.org/officeDocument/2006/relationships/slide" Target="slides/slide6.xml"/>
   <Relationship Id="rId7" Type="http://schemas.openxmlformats.org/officeDocument/2006/relationships/slide" Target="slides/slide7.xml"/>
   <Relationship Id="rId8" Type="http://schemas.openxmlformats.org/officeDocument/2006/relationships/slide" Target="slides/slide8.xml"/>
   <Relationship Id="rId9" Type="http://schemas.openxmlformats.org/officeDocument/2006/relationships/slide" Target="slides/slide9.xml"/>
   <Relationship Id="rId10" Type="http://schemas.openxmlformats.org/officeDocument/2006/relationships/slide" Target="slides/slide10.xml"/>
   <Relationship Id="rId11" Type="http://schemas.openxmlformats.org/officeDocument/2006/relationships/slide" Target="slides/slide11.xml"/>
   <Relationship Id="rId12" Type="http://schemas.openxmlformats.org/officeDocument/2006/relationships/slide" Target="slides/slide12.xml"/>
   <Relationship Id="rId13" Type="http://schemas.openxmlformats.org/officeDocument/2006/relationships/slide" Target="slides/slide13.xml"/>
   <Relationship Id="rId14" Type="http://schemas.openxmlformats.org/officeDocument/2006/relationships/slide" Target="slides/slide14.xml"/>
   <Relationship Id="rId15" Type="http://schemas.openxmlformats.org/officeDocument/2006/relationships/slide" Target="slides/slide15.xml"/>
   <Relationship Id="rId16" Type="http://schemas.openxmlformats.org/officeDocument/2006/relationships/slide" Target="slides/slide16.xml"/>
   <Relationship Id="rId17" Type="http://schemas.openxmlformats.org/officeDocument/2006/relationships/slide" Target="slides/slide17.xml"/>
   <Relationship Id="rId18" Type="http://schemas.openxmlformats.org/officeDocument/2006/relationships/slide" Target="slides/slide18.xml"/>
   <Relationship Id="rId19" Type="http://schemas.openxmlformats.org/officeDocument/2006/relationships/slide" Target="slides/slide19.xml"/>
   <Relationship Id="rId20" Type="http://schemas.openxmlformats.org/officeDocument/2006/relationships/slide" Target="slides/slide20.xml"/>
   <Relationship Id="rId21" Type="http://schemas.openxmlformats.org/officeDocument/2006/relationships/slide" Target="slides/slide21.xml"/>
   <Relationship Id="rId22" Type="http://schemas.openxmlformats.org/officeDocument/2006/relationships/slide" Target="slides/slide22.xml"/>
   <Relationship Id="rId23" Type="http://schemas.openxmlformats.org/officeDocument/2006/relationships/slide" Target="slides/slide23.xml"/>
   <Relationship Id="rId24" Type="http://schemas.openxmlformats.org/officeDocument/2006/relationships/slide" Target="slides/slide24.xml"/>
   <Relationship Id="rId25" Type="http://schemas.openxmlformats.org/officeDocument/2006/relationships/slide" Target="slides/slide25.xml"/>
   <Relationship Id="rId26" Type="http://schemas.openxmlformats.org/officeDocument/2006/relationships/slide" Target="slides/slide26.xml"/>
   <Relationship Id="rId27" Type="http://schemas.openxmlformats.org/officeDocument/2006/relationships/slide" Target="slides/slide27.xml"/>
   <Relationship Id="rId28" Type="http://schemas.openxmlformats.org/officeDocument/2006/relationships/slide" Target="slides/slide28.xml"/>
   <Relationship Id="rId29" Type="http://schemas.openxmlformats.org/officeDocument/2006/relationships/slide" Target="slides/slide29.xml"/>
   <Relationship Id="rId30" Type="http://schemas.openxmlformats.org/officeDocument/2006/relationships/slide" Target="slides/slide30.xml"/>
   <Relationship Id="rId31" Type="http://schemas.openxmlformats.org/officeDocument/2006/relationships/slide" Target="slides/slide31.xml"/>
   <Relationship Id="rId32" Type="http://schemas.openxmlformats.org/officeDocument/2006/relationships/slide" Target="slides/slide32.xml"/>
   <Relationship Id="rId33" Type="http://schemas.openxmlformats.org/officeDocument/2006/relationships/slide" Target="slides/slide33.xml"/>
   <Relationship Id="rId34" Type="http://schemas.openxmlformats.org/officeDocument/2006/relationships/slide" Target="slides/slide34.xml"/>
   <Relationship Id="rId35" Type="http://schemas.openxmlformats.org/officeDocument/2006/relationships/slide" Target="slides/slide35.xml"/>
   <Relationship Id="rId36" Type="http://schemas.openxmlformats.org/officeDocument/2006/relationships/slide" Target="slides/slide36.xml"/>
   <Relationship Id="rId37" Type="http://schemas.openxmlformats.org/officeDocument/2006/relationships/slide" Target="slides/slide37.xml"/>
   <Relationship Id="rId38" Type="http://schemas.openxmlformats.org/officeDocument/2006/relationships/slide" Target="slides/slide38.xml"/>
   <Relationship Id="rId39" Type="http://schemas.openxmlformats.org/officeDocument/2006/relationships/slide" Target="slides/slide39.xml"/>
   <Relationship Id="rId40" Type="http://schemas.openxmlformats.org/officeDocument/2006/relationships/slide" Target="slides/slide40.xml"/>
   <Relationship Id="rId41" Type="http://schemas.openxmlformats.org/officeDocument/2006/relationships/slide" Target="slides/slide41.xml"/>
   <Relationship Id="rId42" Type="http://schemas.openxmlformats.org/officeDocument/2006/relationships/slide" Target="slides/slide42.xml"/>
   <Relationship Id="rId43" Type="http://schemas.openxmlformats.org/officeDocument/2006/relationships/slide" Target="slides/slide43.xml"/>
   <Relationship Id="rId44" Type="http://schemas.openxmlformats.org/officeDocument/2006/relationships/slide" Target="slides/slide44.xml"/>
   <Relationship Id="rId45" Type="http://schemas.openxmlformats.org/officeDocument/2006/relationships/slide" Target="slides/slide45.xml"/>
   <Relationship Id="rId46" Type="http://schemas.openxmlformats.org/officeDocument/2006/relationships/slide" Target="slides/slide46.xml"/>
   <Relationship Id="rId47" Type="http://schemas.openxmlformats.org/officeDocument/2006/relationships/slide" Target="slides/slide47.xml"/>
   <Relationship Id="rId48" Type="http://schemas.openxmlformats.org/officeDocument/2006/relationships/slide" Target="slides/slide48.xml"/>
   <Relationship Id="rId49" Type="http://schemas.openxmlformats.org/officeDocument/2006/relationships/slide" Target="slides/slide49.xml"/>
   <Relationship Id="rId50" Type="http://schemas.openxmlformats.org/officeDocument/2006/relationships/slide" Target="slides/slide50.xml"/>
   <Relationship Id="rId51" Type="http://schemas.openxmlformats.org/officeDocument/2006/relationships/slide" Target="slides/slide51.xml"/>
   <Relationship Id="rId52" Type="http://schemas.openxmlformats.org/officeDocument/2006/relationships/slide" Target="slides/slide52.xml"/>
   <Relationship Id="rId53" Type="http://schemas.openxmlformats.org/officeDocument/2006/relationships/slide" Target="slides/slide53.xml"/>
   <Relationship Id="rId54" Type="http://schemas.openxmlformats.org/officeDocument/2006/relationships/slide" Target="slides/slide54.xml"/>
   <Relationship Id="rId55" Type="http://schemas.openxmlformats.org/officeDocument/2006/relationships/slide" Target="slides/slide55.xml"/>
   <Relationship Id="rId56" Type="http://schemas.openxmlformats.org/officeDocument/2006/relationships/slide" Target="slides/slide56.xml"/>
   <Relationship Id="rId57" Type="http://schemas.openxmlformats.org/officeDocument/2006/relationships/slide" Target="slides/slide57.xml"/>
   <Relationship Id="rId58" Type="http://schemas.openxmlformats.org/officeDocument/2006/relationships/slide" Target="slides/slide58.xml"/>
   <Relationship Id="rId59" Type="http://schemas.openxmlformats.org/officeDocument/2006/relationships/viewProps" Target="viewProps.xml"/>
   <Relationship Id="rId60" Type="http://schemas.openxmlformats.org/officeDocument/2006/relationships/presProps" Target="presProps.xml"/>
   <Relationship Id="rId61" Type="http://schemas.openxmlformats.org/officeDocument/2006/relationships/tableStyles" Target="tableStyles.xml"/>
   <Relationship Id="rId62" Type="http://schemas.openxmlformats.org/officeDocument/2006/relationships/theme" Target="theme/theme1.xml"/>
   <Relationship Id="rId63" Type="http://schemas.openxmlformats.org/officeDocument/2006/relationships/slideMaster" Target="slideMasters/slideMaster1.xml"/>
</Relationships>

</file>

<file path=ppt/slideLayouts/_rels/slideLayout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Picture Placeholder 1"/>
          <p:cNvSpPr>
            <a:spLocks noGrp="1"/>
          </p:cNvSpPr>
          <p:nvPr>
            <p:ph idx="1" type="pic"/>
          </p:nvPr>
        </p:nvSpPr>
        <p:spPr>
          <a:xfrm>
            <a:off y="492760" x="800100"/>
            <a:ext cy="1419225" cx="7543800"/>
          </a:xfrm>
        </p:spPr>
      </p:sp>
      <p:sp>
        <p:nvSpPr>
          <p:cNvPr id="3" name="Text Placeholder 2"/>
          <p:cNvSpPr>
            <a:spLocks noGrp="1"/>
          </p:cNvSpPr>
          <p:nvPr>
            <p:ph idx="2" type="body"/>
          </p:nvPr>
        </p:nvSpPr>
        <p:spPr>
          <a:xfrm>
            <a:off y="2229485" x="1016000"/>
            <a:ext cy="1209040" cx="711200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3" type="body"/>
          </p:nvPr>
        </p:nvSpPr>
        <p:spPr>
          <a:xfrm>
            <a:off y="3502025" x="4483735"/>
            <a:ext cy="469265" cx="17589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4" type="body"/>
          </p:nvPr>
        </p:nvSpPr>
        <p:spPr>
          <a:xfrm>
            <a:off y="4034790" x="1290955"/>
            <a:ext cy="410845" cx="656209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idx="5" type="body"/>
          </p:nvPr>
        </p:nvSpPr>
        <p:spPr>
          <a:xfrm>
            <a:off y="4509135" x="3286125"/>
            <a:ext cy="410845" cx="257175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idx="6" type="body"/>
          </p:nvPr>
        </p:nvSpPr>
        <p:spPr>
          <a:xfrm>
            <a:off y="4983480" x="4483735"/>
            <a:ext cy="469265" cx="17589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idx="7" type="body"/>
          </p:nvPr>
        </p:nvSpPr>
        <p:spPr>
          <a:xfrm>
            <a:off y="5516245" x="4483735"/>
            <a:ext cy="469265" cx="17589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"/>
          <p:cNvSpPr>
            <a:spLocks noGrp="1"/>
          </p:cNvSpPr>
          <p:nvPr>
            <p:ph idx="8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365760" x="1986280"/>
            <a:ext cy="604520" cx="517144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2" type="body"/>
          </p:nvPr>
        </p:nvSpPr>
        <p:spPr>
          <a:xfrm>
            <a:off y="1033780" x="1016000"/>
            <a:ext cy="1209040" cx="711200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3" type="body"/>
          </p:nvPr>
        </p:nvSpPr>
        <p:spPr>
          <a:xfrm>
            <a:off y="2433320" x="4427855"/>
            <a:ext cy="469265" cx="28829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4" type="body"/>
          </p:nvPr>
        </p:nvSpPr>
        <p:spPr>
          <a:xfrm>
            <a:off y="3220085" x="889000"/>
            <a:ext cy="938530" cx="6351905"/>
          </a:xfrm>
        </p:spPr>
        <p:txBody>
          <a:bodyPr/>
          <a:lstStyle>
            <a:lvl1pPr indent="-34290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-342900" marL="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-342900" marL="6858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-342900" marL="10287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-342900" marL="13716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-342900" marL="17145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-342900" marL="20574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-342900" marL="24003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-342900" marL="27432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idx="5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366395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279525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459865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18770"/>
            <a:ext cy="762000" cx="850582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572260" x="611505"/>
            <a:ext cy="4335780" cx="792099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615315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528445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708785" x="328295"/>
            <a:ext cy="4199255" cx="848741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462280"/>
            <a:ext cy="542290" cx="821880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352550" x="410845"/>
            <a:ext cy="4555490" cx="832231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390900"/>
            <a:ext cy="322580" cx="236156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132840" x="228600"/>
            <a:ext cy="4754880" cx="868680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585210"/>
            <a:ext cy="322580" cx="197294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132840" x="228600"/>
            <a:ext cy="4754880" cx="868680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197860"/>
            <a:ext cy="322580" cx="274764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132840" x="228600"/>
            <a:ext cy="4754880" cx="868680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.xml"/>
   <Relationship Id="rId2" Type="http://schemas.openxmlformats.org/officeDocument/2006/relationships/slideLayout" Target="../slideLayouts/slideLayout2.xml"/>
   <Relationship Id="rId3" Type="http://schemas.openxmlformats.org/officeDocument/2006/relationships/slideLayout" Target="../slideLayouts/slideLayout3.xml"/>
   <Relationship Id="rId4" Type="http://schemas.openxmlformats.org/officeDocument/2006/relationships/slideLayout" Target="../slideLayouts/slideLayout4.xml"/>
   <Relationship Id="rId5" Type="http://schemas.openxmlformats.org/officeDocument/2006/relationships/slideLayout" Target="../slideLayouts/slideLayout5.xml"/>
   <Relationship Id="rId6" Type="http://schemas.openxmlformats.org/officeDocument/2006/relationships/slideLayout" Target="../slideLayouts/slideLayout6.xml"/>
   <Relationship Id="rId7" Type="http://schemas.openxmlformats.org/officeDocument/2006/relationships/slideLayout" Target="../slideLayouts/slideLayout7.xml"/>
   <Relationship Id="rId8" Type="http://schemas.openxmlformats.org/officeDocument/2006/relationships/slideLayout" Target="../slideLayouts/slideLayout8.xml"/>
   <Relationship Id="rId9" Type="http://schemas.openxmlformats.org/officeDocument/2006/relationships/slideLayout" Target="../slideLayouts/slideLayout9.xml"/>
   <Relationship Id="rId10" Type="http://schemas.openxmlformats.org/officeDocument/2006/relationships/slideLayout" Target="../slideLayouts/slideLayout10.xml"/>
   <Relationship Id="rId11" Type="http://schemas.openxmlformats.org/officeDocument/2006/relationships/slideLayout" Target="../slideLayouts/slideLayout11.xml"/>
   <Relationship Id="rId12" Type="http://schemas.openxmlformats.org/officeDocument/2006/relationships/slideLayout" Target="../slideLayouts/slideLayout12.xml"/>
   <Relationship Id="rId13" Type="http://schemas.openxmlformats.org/officeDocument/2006/relationships/slideLayout" Target="../slideLayouts/slideLayout13.xml"/>
   <Relationship Id="rId14" Type="http://schemas.openxmlformats.org/officeDocument/2006/relationships/slideLayout" Target="../slideLayouts/slideLayout14.xml"/>
   <Relationship Id="rId15" Type="http://schemas.openxmlformats.org/officeDocument/2006/relationships/slideLayout" Target="../slideLayouts/slideLayout15.xml"/>
   <Relationship Id="rId16" Type="http://schemas.openxmlformats.org/officeDocument/2006/relationships/slideLayout" Target="../slideLayouts/slideLayout16.xml"/>
   <Relationship Id="rId17" Type="http://schemas.openxmlformats.org/officeDocument/2006/relationships/slideLayout" Target="../slideLayouts/slideLayout17.xml"/>
   <Relationship Id="rId18" Type="http://schemas.openxmlformats.org/officeDocument/2006/relationships/slideLayout" Target="../slideLayouts/slideLayout18.xml"/>
   <Relationship Id="rId19" Type="http://schemas.openxmlformats.org/officeDocument/2006/relationships/slideLayout" Target="../slideLayouts/slideLayout19.xml"/>
   <Relationship Id="rId20" Type="http://schemas.openxmlformats.org/officeDocument/2006/relationships/slideLayout" Target="../slideLayouts/slideLayout20.xml"/>
   <Relationship Id="rId21" Type="http://schemas.openxmlformats.org/officeDocument/2006/relationships/slideLayout" Target="../slideLayouts/slideLayout21.xml"/>
   <Relationship Id="rId22" Type="http://schemas.openxmlformats.org/officeDocument/2006/relationships/slideLayout" Target="../slideLayouts/slideLayout22.xml"/>
   <Relationship Id="rId23" Type="http://schemas.openxmlformats.org/officeDocument/2006/relationships/slideLayout" Target="../slideLayouts/slideLayout23.xml"/>
   <Relationship Id="rId24" Type="http://schemas.openxmlformats.org/officeDocument/2006/relationships/slideLayout" Target="../slideLayouts/slideLayout24.xml"/>
   <Relationship Id="rId25" Type="http://schemas.openxmlformats.org/officeDocument/2006/relationships/slideLayout" Target="../slideLayouts/slideLayout25.xml"/>
   <Relationship Id="rId26" Type="http://schemas.openxmlformats.org/officeDocument/2006/relationships/slideLayout" Target="../slideLayouts/slideLayout26.xml"/>
   <Relationship Id="rId27" Type="http://schemas.openxmlformats.org/officeDocument/2006/relationships/slideLayout" Target="../slideLayouts/slideLayout27.xml"/>
   <Relationship Id="rId28" Type="http://schemas.openxmlformats.org/officeDocument/2006/relationships/slideLayout" Target="../slideLayouts/slideLayout28.xml"/>
   <Relationship Id="rId29" Type="http://schemas.openxmlformats.org/officeDocument/2006/relationships/slideLayout" Target="../slideLayouts/slideLayout29.xml"/>
   <Relationship Id="rId30" Type="http://schemas.openxmlformats.org/officeDocument/2006/relationships/slideLayout" Target="../slideLayouts/slideLayout30.xml"/>
   <Relationship Id="rId31" Type="http://schemas.openxmlformats.org/officeDocument/2006/relationships/slideLayout" Target="../slideLayouts/slideLayout31.xml"/>
   <Relationship Id="rId32" Type="http://schemas.openxmlformats.org/officeDocument/2006/relationships/slideLayout" Target="../slideLayouts/slideLayout32.xml"/>
   <Relationship Id="rId33" Type="http://schemas.openxmlformats.org/officeDocument/2006/relationships/slideLayout" Target="../slideLayouts/slideLayout33.xml"/>
   <Relationship Id="rId34" Type="http://schemas.openxmlformats.org/officeDocument/2006/relationships/slideLayout" Target="../slideLayouts/slideLayout34.xml"/>
   <Relationship Id="rId35" Type="http://schemas.openxmlformats.org/officeDocument/2006/relationships/slideLayout" Target="../slideLayouts/slideLayout35.xml"/>
   <Relationship Id="rId36" Type="http://schemas.openxmlformats.org/officeDocument/2006/relationships/slideLayout" Target="../slideLayouts/slideLayout36.xml"/>
   <Relationship Id="rId37" Type="http://schemas.openxmlformats.org/officeDocument/2006/relationships/slideLayout" Target="../slideLayouts/slideLayout37.xml"/>
   <Relationship Id="rId38" Type="http://schemas.openxmlformats.org/officeDocument/2006/relationships/slideLayout" Target="../slideLayouts/slideLayout38.xml"/>
   <Relationship Id="rId39" Type="http://schemas.openxmlformats.org/officeDocument/2006/relationships/slideLayout" Target="../slideLayouts/slideLayout39.xml"/>
   <Relationship Id="rId40" Type="http://schemas.openxmlformats.org/officeDocument/2006/relationships/slideLayout" Target="../slideLayouts/slideLayout40.xml"/>
   <Relationship Id="rId41" Type="http://schemas.openxmlformats.org/officeDocument/2006/relationships/slideLayout" Target="../slideLayouts/slideLayout41.xml"/>
   <Relationship Id="rId42" Type="http://schemas.openxmlformats.org/officeDocument/2006/relationships/slideLayout" Target="../slideLayouts/slideLayout42.xml"/>
   <Relationship Id="rId43" Type="http://schemas.openxmlformats.org/officeDocument/2006/relationships/slideLayout" Target="../slideLayouts/slideLayout43.xml"/>
   <Relationship Id="rId44" Type="http://schemas.openxmlformats.org/officeDocument/2006/relationships/slideLayout" Target="../slideLayouts/slideLayout44.xml"/>
   <Relationship Id="rId45" Type="http://schemas.openxmlformats.org/officeDocument/2006/relationships/slideLayout" Target="../slideLayouts/slideLayout45.xml"/>
   <Relationship Id="rId46" Type="http://schemas.openxmlformats.org/officeDocument/2006/relationships/slideLayout" Target="../slideLayouts/slideLayout46.xml"/>
   <Relationship Id="rId47" Type="http://schemas.openxmlformats.org/officeDocument/2006/relationships/slideLayout" Target="../slideLayouts/slideLayout47.xml"/>
   <Relationship Id="rId48" Type="http://schemas.openxmlformats.org/officeDocument/2006/relationships/slideLayout" Target="../slideLayouts/slideLayout48.xml"/>
   <Relationship Id="rId49" Type="http://schemas.openxmlformats.org/officeDocument/2006/relationships/slideLayout" Target="../slideLayouts/slideLayout49.xml"/>
   <Relationship Id="rId50" Type="http://schemas.openxmlformats.org/officeDocument/2006/relationships/slideLayout" Target="../slideLayouts/slideLayout50.xml"/>
   <Relationship Id="rId51" Type="http://schemas.openxmlformats.org/officeDocument/2006/relationships/slideLayout" Target="../slideLayouts/slideLayout51.xml"/>
   <Relationship Id="rId52" Type="http://schemas.openxmlformats.org/officeDocument/2006/relationships/slideLayout" Target="../slideLayouts/slideLayout52.xml"/>
   <Relationship Id="rId53" Type="http://schemas.openxmlformats.org/officeDocument/2006/relationships/slideLayout" Target="../slideLayouts/slideLayout53.xml"/>
   <Relationship Id="rId54" Type="http://schemas.openxmlformats.org/officeDocument/2006/relationships/slideLayout" Target="../slideLayouts/slideLayout54.xml"/>
   <Relationship Id="rId55" Type="http://schemas.openxmlformats.org/officeDocument/2006/relationships/slideLayout" Target="../slideLayouts/slideLayout55.xml"/>
   <Relationship Id="rId56" Type="http://schemas.openxmlformats.org/officeDocument/2006/relationships/slideLayout" Target="../slideLayouts/slideLayout56.xml"/>
   <Relationship Id="rId57" Type="http://schemas.openxmlformats.org/officeDocument/2006/relationships/slideLayout" Target="../slideLayouts/slideLayout57.xml"/>
   <Relationship Id="rId58" Type="http://schemas.openxmlformats.org/officeDocument/2006/relationships/slideLayout" Target="../slideLayouts/slideLayout58.xml"/>
   <Relationship Id="rId59" Type="http://schemas.openxmlformats.org/officeDocument/2006/relationships/theme" Target="../theme/theme1.xml"/>
   <Relationship Id="rId60" Type="http://schemas.openxmlformats.org/officeDocument/2006/relationships/slideLayout" Target="../slideLayouts/slideLayout59.xml"/>
   <Relationship Id="rId61" Type="http://schemas.openxmlformats.org/officeDocument/2006/relationships/slideLayout" Target="../slideLayouts/slideLayout60.xml"/>
   <Relationship Id="rId62" Type="http://schemas.openxmlformats.org/officeDocument/2006/relationships/slideLayout" Target="../slideLayouts/slideLayout61.xml"/>
   <Relationship Id="rId63" Type="http://schemas.openxmlformats.org/officeDocument/2006/relationships/slideLayout" Target="../slideLayouts/slideLayout62.xml"/>
   <Relationship Id="rId64" Type="http://schemas.openxmlformats.org/officeDocument/2006/relationships/slideLayout" Target="../slideLayouts/slideLayout63.xml"/>
   <Relationship Id="rId65" Type="http://schemas.openxmlformats.org/officeDocument/2006/relationships/slideLayout" Target="../slideLayouts/slideLayout64.xml"/>
   <Relationship Id="rId66" Type="http://schemas.openxmlformats.org/officeDocument/2006/relationships/slideLayout" Target="../slideLayouts/slideLayout65.xml"/>
   <Relationship Id="rId67" Type="http://schemas.openxmlformats.org/officeDocument/2006/relationships/slideLayout" Target="../slideLayouts/slideLayout66.xml"/>
   <Relationship Id="rId68" Type="http://schemas.openxmlformats.org/officeDocument/2006/relationships/slideLayout" Target="../slideLayouts/slideLayout67.xml"/>
</Relationships>
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8" name="Title Placeholder"/>
          <p:cNvSpPr>
            <a:spLocks noGrp="1"/>
          </p:cNvSpPr>
          <p:nvPr>
            <p:ph type="title"/>
          </p:nvPr>
        </p:nvSpPr>
        <p:spPr>
          <a:xfrm>
            <a:off y="365760" x="228600"/>
            <a:ext cy="1143000" cx="8686800"/>
          </a:xfrm>
          <a:prstGeom prst="rect">
            <a:avLst/>
          </a:prstGeom>
        </p:spPr>
        <p:txBody>
          <a:bodyPr lIns="91440" rtlCol="0" vert="horz" anchor="ctr" bIns="45720" rIns="91440" tIns="4572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" name="Text Placeholder 2"/>
          <p:cNvSpPr>
            <a:spLocks noGrp="1"/>
          </p:cNvSpPr>
          <p:nvPr>
            <p:ph idx="1" type="body"/>
          </p:nvPr>
        </p:nvSpPr>
        <p:spPr>
          <a:xfrm>
            <a:off y="1572260" x="228600"/>
            <a:ext cy="4262755" cx="8686800"/>
          </a:xfrm>
          <a:prstGeom prst="rect">
            <a:avLst/>
          </a:prstGeom>
        </p:spPr>
        <p:txBody>
          <a:bodyPr lIns="91440" rtlCol="0" vert="horz" bIns="45720" rIns="91440" t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0" name="Date Placeholder"/>
          <p:cNvSpPr>
            <a:spLocks noGrp="1"/>
          </p:cNvSpPr>
          <p:nvPr>
            <p:ph idx="2" type="dt" sz="half"/>
          </p:nvPr>
        </p:nvSpPr>
        <p:spPr>
          <a:xfrm>
            <a:off y="5898515" x="228600"/>
            <a:ext cy="365125" cx="2133600"/>
          </a:xfrm>
          <a:prstGeom prst="rect">
            <a:avLst/>
          </a:prstGeom>
        </p:spPr>
        <p:txBody>
          <a:bodyPr lIns="91440" rtlCol="0" vert="horz" anchor="ctr" bIns="45720" rIns="91440" tIns="4572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9BE96-A55B-4DF6-A76B-44EB121C1DFD}" type="datetimeFigureOut">
              <a:rPr lang="en-US" smtClean="0"/>
              <a:pPr/>
              <a:t>03/05/19</a:t>
            </a:fld>
            <a:endParaRPr lang="en-US"/>
          </a:p>
        </p:txBody>
      </p:sp>
      <p:sp>
        <p:nvSpPr>
          <p:cNvPr id="401" name="Footer Placeholder"/>
          <p:cNvSpPr>
            <a:spLocks noGrp="1"/>
          </p:cNvSpPr>
          <p:nvPr>
            <p:ph idx="3" type="ftr" sz="quarter"/>
          </p:nvPr>
        </p:nvSpPr>
        <p:spPr>
          <a:xfrm>
            <a:off y="5898515" x="3124200"/>
            <a:ext cy="365125" cx="2895600"/>
          </a:xfrm>
          <a:prstGeom prst="rect">
            <a:avLst/>
          </a:prstGeom>
        </p:spPr>
        <p:txBody>
          <a:bodyPr lIns="91440" rtlCol="0" vert="horz" anchor="ctr" bIns="45720" rIns="91440" tIns="45720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02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5898515" x="6781800"/>
            <a:ext cy="365125" cx="2133600"/>
          </a:xfrm>
          <a:prstGeom prst="rect">
            <a:avLst/>
          </a:prstGeom>
        </p:spPr>
        <p:txBody>
          <a:bodyPr lIns="91440" rtlCol="0" vert="horz" anchor="ctr" bIns="45720" rIns="91440" tIns="4572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765B5-FC24-4FB9-9AE6-874249C3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2="dk2" hlink="hlink" accent3="accent3" accent6="accent6" accent5="accent5" tx1="dk1" bg2="lt2" folHlink="folHlink" accent2="accent2" accent4="accent4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60"/>
    <p:sldLayoutId id="2147483707" r:id="rId61"/>
    <p:sldLayoutId id="2147483708" r:id="rId62"/>
    <p:sldLayoutId id="2147483709" r:id="rId63"/>
    <p:sldLayoutId id="2147483710" r:id="rId64"/>
    <p:sldLayoutId id="2147483711" r:id="rId65"/>
    <p:sldLayoutId id="2147483712" r:id="rId66"/>
    <p:sldLayoutId id="2147483713" r:id="rId67"/>
    <p:sldLayoutId id="2147483714" r:id="rId68"/>
  </p:sldLayoutIdLst>
  <p:hf hdr="0"/>
  <p:txStyles>
    <p:titleStyle>
      <a:lvl1pPr algn="ctr" eaLnBrk="1" rtl="0" defTabSz="914400" latinLnBrk="0" hangingPunct="1">
        <a:spcBef>
          <a:spcPct val="0"/>
        </a:spcBef>
        <a:buNone/>
        <a:defRPr kern="1200" sz="2400">
          <a:solidFill>
            <a:schemeClr val="tx1"/>
          </a:solidFill>
          <a:latin typeface="+mj-lt"/>
        </a:defRPr>
      </a:lvl1pPr>
      <a:lvl2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algn="ctr" fontAlgn="base" marL="4572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algn="ctr" fontAlgn="base" marL="9144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algn="ctr" fontAlgn="base" marL="13716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algn="ctr" fontAlgn="base" marL="18288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algn="l" indent="-342900" latinLnBrk="0" eaLnBrk="1" rtl="0" defTabSz="914400" marL="342900" hangingPunct="1">
        <a:spcBef>
          <a:spcPct val="20000"/>
        </a:spcBef>
        <a:buFont typeface="Arial" pitchFamily="34" charset="0"/>
        <a:buChar char="•"/>
        <a:defRPr kern="1200" sz="3200">
          <a:solidFill>
            <a:schemeClr val="tx1"/>
          </a:solidFill>
          <a:latin typeface="+mn-lt"/>
        </a:defRPr>
      </a:lvl1pPr>
      <a:lvl2pPr algn="l" indent="-285750" latinLnBrk="0" eaLnBrk="1" rtl="0" defTabSz="914400" marL="742950" hangingPunct="1">
        <a:spcBef>
          <a:spcPct val="20000"/>
        </a:spcBef>
        <a:buFont typeface="Arial" pitchFamily="34" charset="0"/>
        <a:buChar char="–"/>
        <a:defRPr kern="1200" sz="2800">
          <a:solidFill>
            <a:schemeClr val="tx1"/>
          </a:solidFill>
          <a:latin typeface="+mn-lt"/>
        </a:defRPr>
      </a:lvl2pPr>
      <a:lvl3pPr algn="l" indent="-228600" latinLnBrk="0" eaLnBrk="1" rtl="0" defTabSz="914400" marL="1143000" hangingPunct="1">
        <a:spcBef>
          <a:spcPct val="20000"/>
        </a:spcBef>
        <a:buFont typeface="Arial" pitchFamily="34" charset="0"/>
        <a:buChar char="•"/>
        <a:defRPr kern="1200" sz="2400">
          <a:solidFill>
            <a:schemeClr val="tx1"/>
          </a:solidFill>
          <a:latin typeface="+mn-lt"/>
        </a:defRPr>
      </a:lvl3pPr>
      <a:lvl4pPr algn="l" indent="-228600" latinLnBrk="0" eaLnBrk="1" rtl="0" defTabSz="914400" marL="1600200" hangingPunct="1">
        <a:spcBef>
          <a:spcPct val="20000"/>
        </a:spcBef>
        <a:buFont typeface="Arial" pitchFamily="34" charset="0"/>
        <a:buChar char="–"/>
        <a:defRPr kern="1200" sz="2000">
          <a:solidFill>
            <a:schemeClr val="tx1"/>
          </a:solidFill>
          <a:latin typeface="+mn-lt"/>
        </a:defRPr>
      </a:lvl4pPr>
      <a:lvl5pPr algn="l" indent="-228600" latinLnBrk="0" eaLnBrk="1" rtl="0" defTabSz="914400" marL="2057400" hangingPunct="1">
        <a:spcBef>
          <a:spcPct val="20000"/>
        </a:spcBef>
        <a:buFont typeface="Arial" pitchFamily="34" charset="0"/>
        <a:buChar char="»"/>
        <a:defRPr kern="1200" sz="2000">
          <a:solidFill>
            <a:schemeClr val="tx1"/>
          </a:solidFill>
          <a:latin typeface="+mn-lt"/>
        </a:defRPr>
      </a:lvl5pPr>
      <a:lvl6pPr algn="l" indent="-228600" latinLnBrk="0" eaLnBrk="1" rtl="0" defTabSz="914400" marL="25146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6pPr>
      <a:lvl7pPr algn="l" indent="-228600" latinLnBrk="0" eaLnBrk="1" rtl="0" defTabSz="914400" marL="29718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7pPr>
      <a:lvl8pPr algn="l" indent="-228600" latinLnBrk="0" eaLnBrk="1" rtl="0" defTabSz="914400" marL="34290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8pPr>
      <a:lvl9pPr algn="l" indent="-228600" latinLnBrk="0" eaLnBrk="1" rtl="0" defTabSz="914400" marL="38862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algn="l" latinLnBrk="0" eaLnBrk="1" rtl="0" defTabSz="914400" marL="0" hangingPunct="1">
        <a:defRPr kern="1200" sz="1800">
          <a:solidFill>
            <a:schemeClr val="tx1"/>
          </a:solidFill>
          <a:latin typeface="+mn-lt"/>
        </a:defRPr>
      </a:lvl1pPr>
      <a:lvl2pPr algn="l" latinLnBrk="0" eaLnBrk="1" rtl="0" defTabSz="914400" marL="457200" hangingPunct="1">
        <a:defRPr kern="1200" sz="1800">
          <a:solidFill>
            <a:schemeClr val="tx1"/>
          </a:solidFill>
          <a:latin typeface="+mn-lt"/>
        </a:defRPr>
      </a:lvl2pPr>
      <a:lvl3pPr algn="l" latinLnBrk="0" eaLnBrk="1" rtl="0" defTabSz="914400" marL="914400" hangingPunct="1">
        <a:defRPr kern="1200" sz="1800">
          <a:solidFill>
            <a:schemeClr val="tx1"/>
          </a:solidFill>
          <a:latin typeface="+mn-lt"/>
        </a:defRPr>
      </a:lvl3pPr>
      <a:lvl4pPr algn="l" latinLnBrk="0" eaLnBrk="1" rtl="0" defTabSz="914400" marL="1371600" hangingPunct="1">
        <a:defRPr kern="1200" sz="1800">
          <a:solidFill>
            <a:schemeClr val="tx1"/>
          </a:solidFill>
          <a:latin typeface="+mn-lt"/>
        </a:defRPr>
      </a:lvl4pPr>
      <a:lvl5pPr algn="l" latinLnBrk="0" eaLnBrk="1" rtl="0" defTabSz="914400" marL="1828800" hangingPunct="1">
        <a:defRPr kern="1200" sz="1800">
          <a:solidFill>
            <a:schemeClr val="tx1"/>
          </a:solidFill>
          <a:latin typeface="+mn-lt"/>
        </a:defRPr>
      </a:lvl5pPr>
      <a:lvl6pPr algn="l" latinLnBrk="0" eaLnBrk="1" rtl="0" defTabSz="914400" marL="2286000" hangingPunct="1">
        <a:defRPr kern="1200" sz="1800">
          <a:solidFill>
            <a:schemeClr val="tx1"/>
          </a:solidFill>
          <a:latin typeface="+mn-lt"/>
        </a:defRPr>
      </a:lvl6pPr>
      <a:lvl7pPr algn="l" latinLnBrk="0" eaLnBrk="1" rtl="0" defTabSz="914400" marL="2743200" hangingPunct="1">
        <a:defRPr kern="1200" sz="1800">
          <a:solidFill>
            <a:schemeClr val="tx1"/>
          </a:solidFill>
          <a:latin typeface="+mn-lt"/>
        </a:defRPr>
      </a:lvl7pPr>
      <a:lvl8pPr algn="l" latinLnBrk="0" eaLnBrk="1" rtl="0" defTabSz="914400" marL="3200400" hangingPunct="1">
        <a:defRPr kern="1200" sz="1800">
          <a:solidFill>
            <a:schemeClr val="tx1"/>
          </a:solidFill>
          <a:latin typeface="+mn-lt"/>
        </a:defRPr>
      </a:lvl8pPr>
      <a:lvl9pPr algn="l" latinLnBrk="0" eaLnBrk="1" rtl="0" defTabSz="914400" marL="3657600" hangingPunct="1">
        <a:defRPr kern="1200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.xml"/>
   <Relationship Id="rId2" Type="http://schemas.openxmlformats.org/officeDocument/2006/relationships/image" Target="../media/HYS2018HeaderLogo.png"/>
</Relationships>

</file>

<file path=ppt/slides/_rels/slide1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0.xml"/>
   <Relationship Id="rId2" Type="http://schemas.openxmlformats.org/officeDocument/2006/relationships/image" Target="../media/gch61551.png"/>
</Relationships>

</file>

<file path=ppt/slides/_rels/slide1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1.xml"/>
   <Relationship Id="rId2" Type="http://schemas.openxmlformats.org/officeDocument/2006/relationships/image" Target="../media/gch61552.png"/>
</Relationships>

</file>

<file path=ppt/slides/_rels/slide1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2.xml"/>
   <Relationship Id="rId2" Type="http://schemas.openxmlformats.org/officeDocument/2006/relationships/image" Target="../media/gch61553.png"/>
</Relationships>

</file>

<file path=ppt/slides/_rels/slide1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3.xml"/>
   <Relationship Id="rId2" Type="http://schemas.openxmlformats.org/officeDocument/2006/relationships/image" Target="../media/gch61554.png"/>
</Relationships>

</file>

<file path=ppt/slides/_rels/slide1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4.xml"/>
   <Relationship Id="rId2" Type="http://schemas.openxmlformats.org/officeDocument/2006/relationships/image" Target="../media/gch61555.png"/>
</Relationships>

</file>

<file path=ppt/slides/_rels/slide1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5.xml"/>
   <Relationship Id="rId2" Type="http://schemas.openxmlformats.org/officeDocument/2006/relationships/image" Target="../media/gch61556.png"/>
</Relationships>

</file>

<file path=ppt/slides/_rels/slide1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6.xml"/>
   <Relationship Id="rId2" Type="http://schemas.openxmlformats.org/officeDocument/2006/relationships/image" Target="../media/gch61557.png"/>
</Relationships>

</file>

<file path=ppt/slides/_rels/slide1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7.xml"/>
   <Relationship Id="rId2" Type="http://schemas.openxmlformats.org/officeDocument/2006/relationships/image" Target="../media/gch61558.png"/>
</Relationships>

</file>

<file path=ppt/slides/_rels/slide1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8.xml"/>
   <Relationship Id="rId2" Type="http://schemas.openxmlformats.org/officeDocument/2006/relationships/image" Target="../media/gch61559.png"/>
</Relationships>

</file>

<file path=ppt/slides/_rels/slide1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9.xml"/>
   <Relationship Id="rId2" Type="http://schemas.openxmlformats.org/officeDocument/2006/relationships/image" Target="../media/gch61560.png"/>
</Relationships>

</file>

<file path=ppt/slides/_rels/slide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.xml"/>
</Relationships>

</file>

<file path=ppt/slides/_rels/slide2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0.xml"/>
   <Relationship Id="rId2" Type="http://schemas.openxmlformats.org/officeDocument/2006/relationships/image" Target="../media/gch61561.png"/>
</Relationships>

</file>

<file path=ppt/slides/_rels/slide2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1.xml"/>
   <Relationship Id="rId2" Type="http://schemas.openxmlformats.org/officeDocument/2006/relationships/image" Target="../media/gch61562.png"/>
</Relationships>

</file>

<file path=ppt/slides/_rels/slide2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2.xml"/>
   <Relationship Id="rId2" Type="http://schemas.openxmlformats.org/officeDocument/2006/relationships/image" Target="../media/gch61563.png"/>
</Relationships>

</file>

<file path=ppt/slides/_rels/slide2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3.xml"/>
   <Relationship Id="rId2" Type="http://schemas.openxmlformats.org/officeDocument/2006/relationships/image" Target="../media/gch61564.png"/>
</Relationships>

</file>

<file path=ppt/slides/_rels/slide2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4.xml"/>
   <Relationship Id="rId2" Type="http://schemas.openxmlformats.org/officeDocument/2006/relationships/image" Target="../media/gch61565.png"/>
</Relationships>

</file>

<file path=ppt/slides/_rels/slide2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5.xml"/>
   <Relationship Id="rId2" Type="http://schemas.openxmlformats.org/officeDocument/2006/relationships/image" Target="../media/gch61566.png"/>
</Relationships>

</file>

<file path=ppt/slides/_rels/slide2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6.xml"/>
   <Relationship Id="rId2" Type="http://schemas.openxmlformats.org/officeDocument/2006/relationships/image" Target="../media/gch61567.png"/>
</Relationships>

</file>

<file path=ppt/slides/_rels/slide2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7.xml"/>
   <Relationship Id="rId2" Type="http://schemas.openxmlformats.org/officeDocument/2006/relationships/image" Target="../media/gch61568.png"/>
</Relationships>

</file>

<file path=ppt/slides/_rels/slide2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8.xml"/>
   <Relationship Id="rId2" Type="http://schemas.openxmlformats.org/officeDocument/2006/relationships/image" Target="../media/gch61569.png"/>
</Relationships>

</file>

<file path=ppt/slides/_rels/slide2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9.xml"/>
   <Relationship Id="rId2" Type="http://schemas.openxmlformats.org/officeDocument/2006/relationships/image" Target="../media/gch61570.png"/>
</Relationships>

</file>

<file path=ppt/slides/_rels/slide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.xml"/>
   <Relationship Id="rId2" Type="http://schemas.openxmlformats.org/officeDocument/2006/relationships/image" Target="../media/gch61544.png"/>
</Relationships>

</file>

<file path=ppt/slides/_rels/slide3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0.xml"/>
   <Relationship Id="rId2" Type="http://schemas.openxmlformats.org/officeDocument/2006/relationships/image" Target="../media/gch61571.png"/>
</Relationships>

</file>

<file path=ppt/slides/_rels/slide3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1.xml"/>
   <Relationship Id="rId2" Type="http://schemas.openxmlformats.org/officeDocument/2006/relationships/image" Target="../media/gch61572.png"/>
</Relationships>

</file>

<file path=ppt/slides/_rels/slide3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2.xml"/>
   <Relationship Id="rId2" Type="http://schemas.openxmlformats.org/officeDocument/2006/relationships/image" Target="../media/gch61573.png"/>
</Relationships>

</file>

<file path=ppt/slides/_rels/slide3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3.xml"/>
   <Relationship Id="rId2" Type="http://schemas.openxmlformats.org/officeDocument/2006/relationships/image" Target="../media/gch61574.png"/>
</Relationships>

</file>

<file path=ppt/slides/_rels/slide3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4.xml"/>
   <Relationship Id="rId2" Type="http://schemas.openxmlformats.org/officeDocument/2006/relationships/image" Target="../media/gch61575.png"/>
</Relationships>

</file>

<file path=ppt/slides/_rels/slide3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5.xml"/>
   <Relationship Id="rId2" Type="http://schemas.openxmlformats.org/officeDocument/2006/relationships/image" Target="../media/gch61576.png"/>
</Relationships>

</file>

<file path=ppt/slides/_rels/slide3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6.xml"/>
   <Relationship Id="rId2" Type="http://schemas.openxmlformats.org/officeDocument/2006/relationships/image" Target="../media/gch61577.png"/>
</Relationships>

</file>

<file path=ppt/slides/_rels/slide3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7.xml"/>
   <Relationship Id="rId2" Type="http://schemas.openxmlformats.org/officeDocument/2006/relationships/image" Target="../media/gch61578.png"/>
</Relationships>

</file>

<file path=ppt/slides/_rels/slide3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8.xml"/>
   <Relationship Id="rId2" Type="http://schemas.openxmlformats.org/officeDocument/2006/relationships/image" Target="../media/gch61579.png"/>
</Relationships>

</file>

<file path=ppt/slides/_rels/slide3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9.xml"/>
   <Relationship Id="rId2" Type="http://schemas.openxmlformats.org/officeDocument/2006/relationships/image" Target="../media/gch61580.png"/>
</Relationships>

</file>

<file path=ppt/slides/_rels/slide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.xml"/>
   <Relationship Id="rId2" Type="http://schemas.openxmlformats.org/officeDocument/2006/relationships/image" Target="../media/gch61545.png"/>
</Relationships>

</file>

<file path=ppt/slides/_rels/slide4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0.xml"/>
   <Relationship Id="rId2" Type="http://schemas.openxmlformats.org/officeDocument/2006/relationships/image" Target="../media/gch61581.png"/>
</Relationships>

</file>

<file path=ppt/slides/_rels/slide4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1.xml"/>
   <Relationship Id="rId2" Type="http://schemas.openxmlformats.org/officeDocument/2006/relationships/image" Target="../media/gch61582.png"/>
</Relationships>

</file>

<file path=ppt/slides/_rels/slide4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2.xml"/>
   <Relationship Id="rId2" Type="http://schemas.openxmlformats.org/officeDocument/2006/relationships/image" Target="../media/gch61583.png"/>
</Relationships>

</file>

<file path=ppt/slides/_rels/slide4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3.xml"/>
   <Relationship Id="rId2" Type="http://schemas.openxmlformats.org/officeDocument/2006/relationships/image" Target="../media/gch61584.png"/>
</Relationships>

</file>

<file path=ppt/slides/_rels/slide4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4.xml"/>
   <Relationship Id="rId2" Type="http://schemas.openxmlformats.org/officeDocument/2006/relationships/image" Target="../media/gch61585.png"/>
</Relationships>

</file>

<file path=ppt/slides/_rels/slide4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5.xml"/>
   <Relationship Id="rId2" Type="http://schemas.openxmlformats.org/officeDocument/2006/relationships/image" Target="../media/gch61586.png"/>
</Relationships>

</file>

<file path=ppt/slides/_rels/slide4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6.xml"/>
   <Relationship Id="rId2" Type="http://schemas.openxmlformats.org/officeDocument/2006/relationships/image" Target="../media/gch61587.png"/>
</Relationships>

</file>

<file path=ppt/slides/_rels/slide4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7.xml"/>
   <Relationship Id="rId2" Type="http://schemas.openxmlformats.org/officeDocument/2006/relationships/image" Target="../media/gch61588.png"/>
</Relationships>

</file>

<file path=ppt/slides/_rels/slide4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8.xml"/>
   <Relationship Id="rId2" Type="http://schemas.openxmlformats.org/officeDocument/2006/relationships/image" Target="../media/gch61589.png"/>
</Relationships>

</file>

<file path=ppt/slides/_rels/slide4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9.xml"/>
   <Relationship Id="rId2" Type="http://schemas.openxmlformats.org/officeDocument/2006/relationships/image" Target="../media/gch61590.png"/>
</Relationships>

</file>

<file path=ppt/slides/_rels/slide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.xml"/>
   <Relationship Id="rId2" Type="http://schemas.openxmlformats.org/officeDocument/2006/relationships/image" Target="../media/gch61546.png"/>
</Relationships>

</file>

<file path=ppt/slides/_rels/slide5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0.xml"/>
   <Relationship Id="rId2" Type="http://schemas.openxmlformats.org/officeDocument/2006/relationships/image" Target="../media/gch61591.png"/>
</Relationships>

</file>

<file path=ppt/slides/_rels/slide5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1.xml"/>
   <Relationship Id="rId2" Type="http://schemas.openxmlformats.org/officeDocument/2006/relationships/image" Target="../media/gch61592.png"/>
</Relationships>

</file>

<file path=ppt/slides/_rels/slide5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2.xml"/>
   <Relationship Id="rId2" Type="http://schemas.openxmlformats.org/officeDocument/2006/relationships/image" Target="../media/gch61593.png"/>
</Relationships>

</file>

<file path=ppt/slides/_rels/slide5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3.xml"/>
   <Relationship Id="rId2" Type="http://schemas.openxmlformats.org/officeDocument/2006/relationships/image" Target="../media/gch61594.png"/>
</Relationships>

</file>

<file path=ppt/slides/_rels/slide5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4.xml"/>
   <Relationship Id="rId2" Type="http://schemas.openxmlformats.org/officeDocument/2006/relationships/image" Target="../media/gch61595.png"/>
</Relationships>

</file>

<file path=ppt/slides/_rels/slide5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5.xml"/>
   <Relationship Id="rId2" Type="http://schemas.openxmlformats.org/officeDocument/2006/relationships/image" Target="../media/gch61596.png"/>
</Relationships>

</file>

<file path=ppt/slides/_rels/slide5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6.xml"/>
   <Relationship Id="rId2" Type="http://schemas.openxmlformats.org/officeDocument/2006/relationships/image" Target="../media/gch61597.png"/>
</Relationships>

</file>

<file path=ppt/slides/_rels/slide5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7.xml"/>
   <Relationship Id="rId2" Type="http://schemas.openxmlformats.org/officeDocument/2006/relationships/image" Target="../media/gch61598.png"/>
</Relationships>

</file>

<file path=ppt/slides/_rels/slide5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8.xml"/>
   <Relationship Id="rId2" Type="http://schemas.openxmlformats.org/officeDocument/2006/relationships/image" Target="../media/gch61599.png"/>
</Relationships>

</file>

<file path=ppt/slides/_rels/slide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6.xml"/>
   <Relationship Id="rId2" Type="http://schemas.openxmlformats.org/officeDocument/2006/relationships/image" Target="../media/gch61547.png"/>
</Relationships>

</file>

<file path=ppt/slides/_rels/slide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7.xml"/>
   <Relationship Id="rId2" Type="http://schemas.openxmlformats.org/officeDocument/2006/relationships/image" Target="../media/gch61548.png"/>
</Relationships>

</file>

<file path=ppt/slides/_rels/slide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8.xml"/>
   <Relationship Id="rId2" Type="http://schemas.openxmlformats.org/officeDocument/2006/relationships/image" Target="../media/gch61549.png"/>
</Relationships>

</file>

<file path=ppt/slides/_rels/slide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9.xml"/>
   <Relationship Id="rId2" Type="http://schemas.openxmlformats.org/officeDocument/2006/relationships/image" Target="../media/gch61550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" name="HYS2018HeaderLogo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492760" x="800100"/>
            <a:ext cy="1419225" cx="7543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016000" y="2229485"/>
            <a:ext cy="1209040" cx="7112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Sequoia High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502025"/>
            <a:ext cy="469265" cx="17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4034790"/>
            <a:ext cy="410845" cx="6562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80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4509135"/>
            <a:ext cy="410845" cx="2571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800">
                <a:solidFill>
                  <a:srgbClr val="808080"/>
                </a:solidFill>
                <a:latin typeface="Helvetica"/>
              </a:rPr>
              <a:t>(March 1, 2019)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4983480"/>
            <a:ext cy="469265" cx="17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4483735" y="5516245"/>
            <a:ext cy="469265" cx="17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idx="8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ever used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5" name="gch6155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6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marijuana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2" name="gch6155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7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7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Illegal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illegal drugs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 (not including alcohol, tobacco or marijuana)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9" name="gch6155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8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8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Prescription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prescription drugs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not prescribed to them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6" name="gch6155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8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8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Over-the-Counter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over-the-counter drugs, like cough syrup or cold medicine for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non-medical purposes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3" name="gch6155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9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Alcohol Drinking while Using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drinking alcohol at the same time they were using marijuana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0" name="gch6155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0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0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Substance Use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drunk or high at school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7" name="gch6155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0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1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Tobacco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cigarettes, cigars, or chew/dip on school property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4" name="gch6155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1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1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E-Cigarette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electronic cigarettes on school property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1" name="gch6155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12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2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Alcohol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at least one drink of alcohol on school property in the past 30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8" name="gch6156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Textbox 7"/>
          <p:cNvSpPr txBox="1"/>
          <p:nvPr/>
        </p:nvSpPr>
        <p:spPr>
          <a:xfrm>
            <a:off x="1986280" y="365760"/>
            <a:ext cy="604520" cx="5171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1016000" y="1033780"/>
            <a:ext cy="1209040" cx="7112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Sequoia High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4427855" y="2433320"/>
            <a:ext cy="469265" cx="288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  </a:t>
            </a:r>
            <a:endParaRPr lang="en-US" dirty="0"/>
          </a:p>
        </p:txBody>
      </p:sp>
      <p:sp>
        <p:nvSpPr>
          <p:cNvPr id="14" name="Textbox 10"/>
          <p:cNvSpPr txBox="1"/>
          <p:nvPr/>
        </p:nvSpPr>
        <p:spPr>
          <a:xfrm>
            <a:off x="889000" y="3220085"/>
            <a:ext cy="938530" cx="6351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marL="685800" indent="-342900">
              <a:buClr>
                <a:schemeClr val="tx1"/>
              </a:buClr>
              <a:buFont typeface="Times New Roman Uni"/>
              <a:buChar char="•"/>
            </a:pPr>
            <a:r>
              <a:rPr lang="en-US" dirty="0" smtClean="0" sz="3200">
                <a:solidFill>
                  <a:schemeClr val="tx1"/>
                </a:solidFill>
                <a:latin typeface="Helvetica"/>
              </a:rPr>
              <a:t>18 (53%) of Grade 10 students</a:t>
            </a:r>
          </a:p>
          <a:p>
            <a:pPr lvl="1" marL="685800" indent="-342900">
              <a:buClr>
                <a:schemeClr val="tx1"/>
              </a:buClr>
              <a:buFont typeface="Times New Roman Uni"/>
              <a:buChar char="•"/>
            </a:pPr>
            <a:r>
              <a:rPr lang="en-US" dirty="0" smtClean="0" sz="3200">
                <a:solidFill>
                  <a:schemeClr val="tx1"/>
                </a:solidFill>
                <a:latin typeface="Helvetica"/>
              </a:rPr>
              <a:t>50 (67%) of Grade 12 students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idx="5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3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Marijuana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marijuana on school property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5" name="gch6156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13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3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Riding with a Drinking Driver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ridden in the past 30 days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with a driver who had been drinking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1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2" name="gch6156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4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4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Riding With a Recent Marijuana User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ridden in the past 30 days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with a driver who had been using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9" name="gch6156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5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5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Perception of Neighborhood Norms -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think youth drinking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6" name="gch6156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5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5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Perception of Neighborhood Norms -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think youth smoking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3" name="gch6156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6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Perception of Neighborhood Norms -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think youth marijuana use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0" name="gch6156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7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7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Availability of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alcohol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7" name="gch6156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7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8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Availability of Cigarettes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cigarettes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84" name="gch6156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8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8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Availability of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marijuana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1" name="gch6156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9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9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Regular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from drinking alcohol daily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8" name="gch6157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Cigarette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smoking cigarettes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" name="gch6154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0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Regular Cigarette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from smoking a pack or more a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" name="gch6157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0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0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E-Cigarette Smoking or Vaping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 from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using e-cigarette or vape pen regularly (almost daily)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1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2" name="gch6157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1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1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Regular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from using marijuana at least once or twice a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9" name="gch6157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2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2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Enjoyment of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"often" or "almost always" enjoying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being at school 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6" name="gch6157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2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2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Skipping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skipping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1 or more whole days of school in the past 4 weeks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33" name="gch6157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3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366395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bullied in the past 30 days</a:t>
            </a:r>
            <a:br>
              <a:rPr lang="en-US" smtClean="0"/>
            </a:br>
            <a:r>
              <a:rPr smtClean="0" dirty="0" i="1" sz="1000" lang="en-US">
                <a:solidFill>
                  <a:schemeClr val="tx1"/>
                </a:solidFill>
                <a:latin typeface="+mj-lt"/>
              </a:rPr>
              <a:t>Bullying is when one or more students threaten, spread rumors about, hit, shove, or otherwise hurt another student over and over again.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9" name="Body Title 3"/>
          <p:cNvSpPr>
            <a:spLocks noGrp="1"/>
          </p:cNvSpPr>
          <p:nvPr>
            <p:ph idx="3" type="title"/>
          </p:nvPr>
        </p:nvSpPr>
        <p:spPr>
          <a:xfrm>
            <a:off y="1279525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40" name="gch6157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459865" x="228600"/>
            <a:ext cy="4297680" cx="8686800"/>
          </a:xfrm>
          <a:prstGeom prst="rect">
            <a:avLst/>
          </a:prstGeom>
        </p:spPr>
      </p:pic>
      <p:sp>
        <p:nvSpPr>
          <p:cNvPr id="24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4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School Tries to Stop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teachers or other adults at school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“almost always” or “often” try to stop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47" name="gch6157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4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5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Students Know How to Report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they know how to report bullying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3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54" name="gch6157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25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5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Feeling Safe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they feel safe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1" name="gch6157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26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6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Opportunities for School Involvement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they have lots of chances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for involvement in school activities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8" name="gch6158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E-Cigarette Smoking or Vaping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an electronic cigarette,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e-cig or vape pen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7" name="gch6154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Physical Fighting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in a physical fight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75" name="gch6158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7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Textbox 13"/>
          <p:cNvSpPr txBox="1"/>
          <p:nvPr/>
        </p:nvSpPr>
        <p:spPr>
          <a:xfrm>
            <a:off x="318770" y="492760"/>
            <a:ext cy="762000" cx="850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Children's Hope Scale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1500">
                <a:solidFill>
                  <a:schemeClr val="tx1"/>
                </a:solidFill>
                <a:latin typeface="Helvetica"/>
              </a:rPr>
              <a:t>Hope reflects a future orientated mindset and motivational process toward attaining a desirable goal.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1500">
                <a:solidFill>
                  <a:schemeClr val="tx1"/>
                </a:solidFill>
                <a:latin typeface="Helvetica"/>
              </a:rPr>
              <a:t>Research has linked hope with overall physical, psychological, and social well-being.</a:t>
            </a:r>
            <a:endParaRPr lang="en-US" dirty="0"/>
          </a:p>
        </p:txBody>
      </p:sp>
      <p:pic>
        <p:nvPicPr>
          <p:cNvPr id="280" name="gch6158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72260" x="611505"/>
            <a:ext cy="4335780" cx="7920990"/>
          </a:xfrm>
          <a:prstGeom prst="rect">
            <a:avLst/>
          </a:prstGeom>
        </p:spPr>
      </p:pic>
      <p:sp>
        <p:nvSpPr>
          <p:cNvPr id="281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2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8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Gang Membership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members of a gang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87" name="gch6158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8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9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Walking/Biking To or From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walking or riding a bicycle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to or from school during an average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4" name="gch6158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9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9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Eating Breakfast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eating breakfast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0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1" name="gch6158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30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0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Sleep on a School Night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sleeping less than 8 hours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on an average school night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8" name="gch6158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0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1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Excessive Sugar Sweetened Beverages Consumption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drinking sugar sweetened beverages 2 or more times a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15" name="gch6158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31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1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Excessive Television/Video Game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615315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3 or more hours watching television,playing video games or using the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computer for fun on an average school day</a:t>
            </a:r>
            <a:br>
              <a:rPr lang="en-US" smtClean="0"/>
            </a:br>
            <a:r>
              <a:rPr smtClean="0" dirty="0" i="1" sz="1200" lang="en-US">
                <a:solidFill>
                  <a:schemeClr val="tx1"/>
                </a:solidFill>
                <a:latin typeface="+mj-lt"/>
              </a:rPr>
              <a:t>(TV includes movies or stream videos on any electronic device. Video games includes tablets, smartphone, social media)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1" name="Body Title 3"/>
          <p:cNvSpPr>
            <a:spLocks noGrp="1"/>
          </p:cNvSpPr>
          <p:nvPr>
            <p:ph idx="3" type="title"/>
          </p:nvPr>
        </p:nvSpPr>
        <p:spPr>
          <a:xfrm>
            <a:off y="1528445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2" name="gch6158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708785" x="328295"/>
            <a:ext cy="4199255" cx="8487410"/>
          </a:xfrm>
          <a:prstGeom prst="rect">
            <a:avLst/>
          </a:prstGeom>
        </p:spPr>
      </p:pic>
      <p:sp>
        <p:nvSpPr>
          <p:cNvPr id="32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2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60 Minutes of Physical Activity per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physically active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60 minutes per day, 7 days a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9" name="gch6158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3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3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Obesity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are obese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(according to reported height and weight)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36" name="gch6159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3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Textbox 11"/>
          <p:cNvSpPr txBox="1"/>
          <p:nvPr/>
        </p:nvSpPr>
        <p:spPr>
          <a:xfrm>
            <a:off x="462280" y="492760"/>
            <a:ext cy="542290" cx="821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Type of Substance Used in E-Cigarette or Vaped in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1500">
                <a:solidFill>
                  <a:schemeClr val="tx1"/>
                </a:solidFill>
                <a:latin typeface="Helvetica"/>
              </a:rPr>
              <a:t>Percentages are of students who used e-cigarettes in the past 30 days</a:t>
            </a:r>
            <a:endParaRPr lang="en-US" dirty="0"/>
          </a:p>
        </p:txBody>
      </p:sp>
      <p:pic>
        <p:nvPicPr>
          <p:cNvPr id="32" name="gch6154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52550" x="410845"/>
            <a:ext cy="4555490" cx="8322310"/>
          </a:xfrm>
          <a:prstGeom prst="rect">
            <a:avLst/>
          </a:prstGeom>
        </p:spPr>
      </p:pic>
      <p:sp>
        <p:nvSpPr>
          <p:cNvPr id="33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3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Asthma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currently have asthma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2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43" name="gch6159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34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4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Sex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ever having sex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their lifetime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50" name="gch6159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5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4" name="Textbox 14"/>
          <p:cNvSpPr txBox="1"/>
          <p:nvPr/>
        </p:nvSpPr>
        <p:spPr>
          <a:xfrm>
            <a:off x="3390900" y="492760"/>
            <a:ext cy="322580" cx="2361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355" name="gch6159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132840" x="228600"/>
            <a:ext cy="4754880" cx="8686800"/>
          </a:xfrm>
          <a:prstGeom prst="rect">
            <a:avLst/>
          </a:prstGeom>
        </p:spPr>
      </p:pic>
      <p:sp>
        <p:nvSpPr>
          <p:cNvPr id="356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7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9" name="Textbox 15"/>
          <p:cNvSpPr txBox="1"/>
          <p:nvPr/>
        </p:nvSpPr>
        <p:spPr>
          <a:xfrm>
            <a:off x="3585210" y="492760"/>
            <a:ext cy="322580" cx="1972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Gender Identity</a:t>
            </a:r>
            <a:endParaRPr lang="en-US" dirty="0"/>
          </a:p>
        </p:txBody>
      </p:sp>
      <p:pic>
        <p:nvPicPr>
          <p:cNvPr id="360" name="gch6159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132840" x="228600"/>
            <a:ext cy="4754880" cx="8686800"/>
          </a:xfrm>
          <a:prstGeom prst="rect">
            <a:avLst/>
          </a:prstGeom>
        </p:spPr>
      </p:pic>
      <p:sp>
        <p:nvSpPr>
          <p:cNvPr id="361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2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6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Sexual Abuse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ever been in a in a situation where someone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made them engage in kissing, sexual touch or sexual intercourse when they did not want to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67" name="gch6159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6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54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7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Access to Dental Care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visiting a dentist for a routine checkup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74" name="gch6159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7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55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7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Depression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feeling so sad or hopeless almost every day for two weeks or more in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a row that they stopped doing some usual activities in the past year.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0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81" name="gch6159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8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56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8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Contemplation of Suicide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seriously considered suicide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88" name="gch6159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8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57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9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Someone in Community to Talk To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an adult in their neighborhood or community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they can talk to about something important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95" name="gch6159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9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58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ever drunk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more than a sip of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9" name="gch6154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4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drunk a glass, can or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bottle of alcohol (beer, wine, wine coolers, hard liquor) 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6" name="gch6154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4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Binge Drinking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drunk 5 or more drinks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a row in the past 2 weeks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3" name="gch6154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Textbox 12"/>
          <p:cNvSpPr txBox="1"/>
          <p:nvPr/>
        </p:nvSpPr>
        <p:spPr>
          <a:xfrm>
            <a:off x="3197860" y="492760"/>
            <a:ext cy="322580" cx="27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58" name="gch6155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132840" x="228600"/>
            <a:ext cy="4754880" cx="868680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A7F765B5-FC24-4FB9-9AE6-874249C31BEA}" type="slidenum">
              <a:rPr smtClean="0" dirty="0" sz="900" lang="en-US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cmpd="sng" algn="ctr" w="9525" cap="flat">
          <a:solidFill>
            <a:schemeClr val="phClr"/>
          </a:solidFill>
          <a:prstDash val="solid"/>
        </a:ln>
        <a:ln cmpd="sng" algn="ctr" w="25400" cap="flat">
          <a:solidFill>
            <a:schemeClr val="phClr"/>
          </a:solidFill>
          <a:prstDash val="solid"/>
        </a:ln>
        <a:ln cmpd="sng" algn="ctr" w="38100" cap="flat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On-screen Show (4:3)</PresentationFormat>
  <Slides>58</Slides>
  <Notes>0</Notes>
  <HiddenSlides>0</HiddenSlides>
  <MMClips>0</MMClips>
  <ScaleCrop>false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baseType="lpstr" size="1">
      <vt:lpstr>ODS Theme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!-- saslongversion 9.04.01M5P09132017 -->
  <!-- syshostinfolong X64_10PRO WIN 10.0.17134  Workstation -->
  <dc:title>The SAS System</dc:title>
  <dc:creator>pete</dc:creator>
  <cp:lastModifiedBy>pete</cp:lastModifiedBy>
  <cp:revision>1</cp:revision>
  <dcterms:created xsi:type="dcterms:W3CDTF">2019-03-05T23:48:48-08:00</dcterms:created>
  <dcterms:modified xsi:type="dcterms:W3CDTF">2019-03-05T23:48:48-08:00</dcterms:modified>
</cp:coreProperties>
</file>