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6C017FC5-3778-4AA4-8236-DE941A75D58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1087120"/>
            <a:ext cy="1209040" cx="696976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1087120"/>
            <a:ext cy="1209040" cx="696976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960120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04D6-EDCF-4801-880A-B368BBC10BF9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56EB-065A-4047-8EFC-F147992D9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27671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27672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27673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27674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27675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27676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27677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27678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27679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27680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27681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27682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27683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27684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27685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27686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27687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27688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27689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27690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27664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27691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27692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27693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27694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27695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27696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27697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27698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27699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27700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27665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27701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27702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27703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27704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27705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27706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27707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27708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27709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27710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27666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27711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27712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27713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27714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27715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27716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27717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27718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27719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27667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27668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27669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27670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87120" y="2229485"/>
            <a:ext cy="1209040" cx="6969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North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276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276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276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276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276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276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276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276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276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276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087120" y="1033780"/>
            <a:ext cy="1209040" cx="6969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North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960120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191 (77%)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100 (47%)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276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276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276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276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276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276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276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276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276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276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276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276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276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276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276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276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276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276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276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276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27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276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27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27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27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27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27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27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27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27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27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27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276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27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27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27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27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27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27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27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27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27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276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276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276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276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C58056EB-065A-4047-8EFC-F147992D9429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2019-03-05T15:30:45-08:00</dcterms:created>
  <dcterms:modified xsi:type="dcterms:W3CDTF">2019-03-05T15:30:45-08:00</dcterms:modified>
</cp:coreProperties>
</file>