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6EE1D427-9F9B-4FB3-BBEA-A91BB5E837A9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719455"/>
            <a:ext cy="1209040" cx="7705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6280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719455"/>
            <a:ext cy="1209040" cx="7705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855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592455"/>
            <a:ext cy="938530" cx="635190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30756-4C81-4F4E-A09E-3BF36A68CE4E}" type="datetimeFigureOut">
              <a:rPr lang="en-US" smtClean="0"/>
              <a:pPr/>
              <a:t>03/06/19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1C610-AC52-4B63-915B-4C1CC26A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67263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67264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67265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67266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67267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67268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67269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67270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67271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67272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67273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67274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67275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67276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67277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67278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67279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67280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67281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67282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67256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67283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67284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67285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67286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67287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67288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67289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67290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67291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67292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67257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67293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67294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67295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67296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67297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67298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67299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67300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67301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67302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67258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67303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67304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67305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67306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67307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67308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67309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67310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67311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67259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67260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67261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67262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719455" y="2229485"/>
            <a:ext cy="1209040" cx="7705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Gateway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672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672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672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672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672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672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672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672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672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672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719455" y="1033780"/>
            <a:ext cy="1209040" cx="7705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Gateway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592455" y="3220085"/>
            <a:ext cy="938530" cx="6351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306 (89%) of Grade 6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262 (88%)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672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672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672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672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672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672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672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672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672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672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672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672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672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672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672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672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672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672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672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672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672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672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672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672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672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672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672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672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672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673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673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673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672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673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673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673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673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673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673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673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673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673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672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672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672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672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951C610-AC52-4B63-915B-4C1CC26ACC9E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2019-03-06T 1:29:58-08:00</dcterms:created>
  <dcterms:modified xsi:type="dcterms:W3CDTF">2019-03-06T 1:29:58-08:00</dcterms:modified>
</cp:coreProperties>
</file>