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Default Extension="rels" ContentType="application/vnd.openxmlformats-package.relationships+xml"/>
  <Default Extension="xml" ContentType="application/xml"/>
  <Default Extension="png" ContentType="image/png"/>
</Types>
</file>

<file path=_rels/.rels><?xml version="1.0" encoding="UTF-8" standalone="yes"?>
<Relationships xmlns="http://schemas.openxmlformats.org/package/2006/relationships">
   <Relationship Id="rId1" Type="http://schemas.openxmlformats.org/officeDocument/2006/relationships/officeDocument" Target="ppt/presentation.xml"/>
   <Relationship Id="rId2" Type="http://schemas.openxmlformats.org/officeDocument/2006/relationships/extended-properties" Target="docProps/app.xml"/>
   <Relationship Id="rId3" Type="http://schemas.openxmlformats.org/package/2006/relationships/metadata/core-properties" Target="docProps/core.xml"/>
</Relationships>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715" r:id="rId6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type="screen4x3" cy="6492240" cx="9144000"/>
  <p:notesSz cy="9144000" cx="6858000"/>
  <p:defaultTextStyle>
    <a:defPPr>
      <a:defRPr lang="en-US"/>
    </a:defPPr>
    <a:lvl1pPr algn="l" latinLnBrk="0" eaLnBrk="1" rtl="0" defTabSz="914400" marL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algn="l" latinLnBrk="0" eaLnBrk="1" rtl="0" defTabSz="914400" marL="45720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algn="l" latinLnBrk="0" eaLnBrk="1" rtl="0" defTabSz="914400" marL="91440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algn="l" latinLnBrk="0" eaLnBrk="1" rtl="0" defTabSz="914400" marL="137160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algn="l" latinLnBrk="0" eaLnBrk="1" rtl="0" defTabSz="914400" marL="182880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algn="l" latinLnBrk="0" eaLnBrk="1" rtl="0" defTabSz="914400" marL="228600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algn="l" latinLnBrk="0" eaLnBrk="1" rtl="0" defTabSz="914400" marL="274320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algn="l" latinLnBrk="0" eaLnBrk="1" rtl="0" defTabSz="914400" marL="320040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algn="l" latinLnBrk="0" eaLnBrk="1" rtl="0" defTabSz="914400" marL="365760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/>
</file>

<file path=ppt/tableStyles.xml><?xml version="1.0" encoding="utf-8"?>
<a:tblStyleLst xmlns:a="http://schemas.openxmlformats.org/drawingml/2006/main" def="{D0D8EEA9-F304-4467-A65F-C751AE545547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
   <Relationship Id="rId1" Type="http://schemas.openxmlformats.org/officeDocument/2006/relationships/slide" Target="slides/slide1.xml"/>
   <Relationship Id="rId2" Type="http://schemas.openxmlformats.org/officeDocument/2006/relationships/slide" Target="slides/slide2.xml"/>
   <Relationship Id="rId3" Type="http://schemas.openxmlformats.org/officeDocument/2006/relationships/slide" Target="slides/slide3.xml"/>
   <Relationship Id="rId4" Type="http://schemas.openxmlformats.org/officeDocument/2006/relationships/slide" Target="slides/slide4.xml"/>
   <Relationship Id="rId5" Type="http://schemas.openxmlformats.org/officeDocument/2006/relationships/slide" Target="slides/slide5.xml"/>
   <Relationship Id="rId6" Type="http://schemas.openxmlformats.org/officeDocument/2006/relationships/slide" Target="slides/slide6.xml"/>
   <Relationship Id="rId7" Type="http://schemas.openxmlformats.org/officeDocument/2006/relationships/slide" Target="slides/slide7.xml"/>
   <Relationship Id="rId8" Type="http://schemas.openxmlformats.org/officeDocument/2006/relationships/slide" Target="slides/slide8.xml"/>
   <Relationship Id="rId9" Type="http://schemas.openxmlformats.org/officeDocument/2006/relationships/slide" Target="slides/slide9.xml"/>
   <Relationship Id="rId10" Type="http://schemas.openxmlformats.org/officeDocument/2006/relationships/slide" Target="slides/slide10.xml"/>
   <Relationship Id="rId11" Type="http://schemas.openxmlformats.org/officeDocument/2006/relationships/slide" Target="slides/slide11.xml"/>
   <Relationship Id="rId12" Type="http://schemas.openxmlformats.org/officeDocument/2006/relationships/slide" Target="slides/slide12.xml"/>
   <Relationship Id="rId13" Type="http://schemas.openxmlformats.org/officeDocument/2006/relationships/slide" Target="slides/slide13.xml"/>
   <Relationship Id="rId14" Type="http://schemas.openxmlformats.org/officeDocument/2006/relationships/slide" Target="slides/slide14.xml"/>
   <Relationship Id="rId15" Type="http://schemas.openxmlformats.org/officeDocument/2006/relationships/slide" Target="slides/slide15.xml"/>
   <Relationship Id="rId16" Type="http://schemas.openxmlformats.org/officeDocument/2006/relationships/slide" Target="slides/slide16.xml"/>
   <Relationship Id="rId17" Type="http://schemas.openxmlformats.org/officeDocument/2006/relationships/slide" Target="slides/slide17.xml"/>
   <Relationship Id="rId18" Type="http://schemas.openxmlformats.org/officeDocument/2006/relationships/slide" Target="slides/slide18.xml"/>
   <Relationship Id="rId19" Type="http://schemas.openxmlformats.org/officeDocument/2006/relationships/slide" Target="slides/slide19.xml"/>
   <Relationship Id="rId20" Type="http://schemas.openxmlformats.org/officeDocument/2006/relationships/slide" Target="slides/slide20.xml"/>
   <Relationship Id="rId21" Type="http://schemas.openxmlformats.org/officeDocument/2006/relationships/slide" Target="slides/slide21.xml"/>
   <Relationship Id="rId22" Type="http://schemas.openxmlformats.org/officeDocument/2006/relationships/slide" Target="slides/slide22.xml"/>
   <Relationship Id="rId23" Type="http://schemas.openxmlformats.org/officeDocument/2006/relationships/slide" Target="slides/slide23.xml"/>
   <Relationship Id="rId24" Type="http://schemas.openxmlformats.org/officeDocument/2006/relationships/slide" Target="slides/slide24.xml"/>
   <Relationship Id="rId25" Type="http://schemas.openxmlformats.org/officeDocument/2006/relationships/slide" Target="slides/slide25.xml"/>
   <Relationship Id="rId26" Type="http://schemas.openxmlformats.org/officeDocument/2006/relationships/slide" Target="slides/slide26.xml"/>
   <Relationship Id="rId27" Type="http://schemas.openxmlformats.org/officeDocument/2006/relationships/slide" Target="slides/slide27.xml"/>
   <Relationship Id="rId28" Type="http://schemas.openxmlformats.org/officeDocument/2006/relationships/slide" Target="slides/slide28.xml"/>
   <Relationship Id="rId29" Type="http://schemas.openxmlformats.org/officeDocument/2006/relationships/slide" Target="slides/slide29.xml"/>
   <Relationship Id="rId30" Type="http://schemas.openxmlformats.org/officeDocument/2006/relationships/slide" Target="slides/slide30.xml"/>
   <Relationship Id="rId31" Type="http://schemas.openxmlformats.org/officeDocument/2006/relationships/slide" Target="slides/slide31.xml"/>
   <Relationship Id="rId32" Type="http://schemas.openxmlformats.org/officeDocument/2006/relationships/slide" Target="slides/slide32.xml"/>
   <Relationship Id="rId33" Type="http://schemas.openxmlformats.org/officeDocument/2006/relationships/slide" Target="slides/slide33.xml"/>
   <Relationship Id="rId34" Type="http://schemas.openxmlformats.org/officeDocument/2006/relationships/slide" Target="slides/slide34.xml"/>
   <Relationship Id="rId35" Type="http://schemas.openxmlformats.org/officeDocument/2006/relationships/slide" Target="slides/slide35.xml"/>
   <Relationship Id="rId36" Type="http://schemas.openxmlformats.org/officeDocument/2006/relationships/slide" Target="slides/slide36.xml"/>
   <Relationship Id="rId37" Type="http://schemas.openxmlformats.org/officeDocument/2006/relationships/slide" Target="slides/slide37.xml"/>
   <Relationship Id="rId38" Type="http://schemas.openxmlformats.org/officeDocument/2006/relationships/slide" Target="slides/slide38.xml"/>
   <Relationship Id="rId39" Type="http://schemas.openxmlformats.org/officeDocument/2006/relationships/slide" Target="slides/slide39.xml"/>
   <Relationship Id="rId40" Type="http://schemas.openxmlformats.org/officeDocument/2006/relationships/slide" Target="slides/slide40.xml"/>
   <Relationship Id="rId41" Type="http://schemas.openxmlformats.org/officeDocument/2006/relationships/slide" Target="slides/slide41.xml"/>
   <Relationship Id="rId42" Type="http://schemas.openxmlformats.org/officeDocument/2006/relationships/slide" Target="slides/slide42.xml"/>
   <Relationship Id="rId43" Type="http://schemas.openxmlformats.org/officeDocument/2006/relationships/slide" Target="slides/slide43.xml"/>
   <Relationship Id="rId44" Type="http://schemas.openxmlformats.org/officeDocument/2006/relationships/slide" Target="slides/slide44.xml"/>
   <Relationship Id="rId45" Type="http://schemas.openxmlformats.org/officeDocument/2006/relationships/slide" Target="slides/slide45.xml"/>
   <Relationship Id="rId46" Type="http://schemas.openxmlformats.org/officeDocument/2006/relationships/slide" Target="slides/slide46.xml"/>
   <Relationship Id="rId47" Type="http://schemas.openxmlformats.org/officeDocument/2006/relationships/slide" Target="slides/slide47.xml"/>
   <Relationship Id="rId48" Type="http://schemas.openxmlformats.org/officeDocument/2006/relationships/slide" Target="slides/slide48.xml"/>
   <Relationship Id="rId49" Type="http://schemas.openxmlformats.org/officeDocument/2006/relationships/slide" Target="slides/slide49.xml"/>
   <Relationship Id="rId50" Type="http://schemas.openxmlformats.org/officeDocument/2006/relationships/slide" Target="slides/slide50.xml"/>
   <Relationship Id="rId51" Type="http://schemas.openxmlformats.org/officeDocument/2006/relationships/slide" Target="slides/slide51.xml"/>
   <Relationship Id="rId52" Type="http://schemas.openxmlformats.org/officeDocument/2006/relationships/slide" Target="slides/slide52.xml"/>
   <Relationship Id="rId53" Type="http://schemas.openxmlformats.org/officeDocument/2006/relationships/slide" Target="slides/slide53.xml"/>
   <Relationship Id="rId54" Type="http://schemas.openxmlformats.org/officeDocument/2006/relationships/slide" Target="slides/slide54.xml"/>
   <Relationship Id="rId55" Type="http://schemas.openxmlformats.org/officeDocument/2006/relationships/slide" Target="slides/slide55.xml"/>
   <Relationship Id="rId56" Type="http://schemas.openxmlformats.org/officeDocument/2006/relationships/slide" Target="slides/slide56.xml"/>
   <Relationship Id="rId57" Type="http://schemas.openxmlformats.org/officeDocument/2006/relationships/slide" Target="slides/slide57.xml"/>
   <Relationship Id="rId58" Type="http://schemas.openxmlformats.org/officeDocument/2006/relationships/slide" Target="slides/slide58.xml"/>
   <Relationship Id="rId59" Type="http://schemas.openxmlformats.org/officeDocument/2006/relationships/viewProps" Target="viewProps.xml"/>
   <Relationship Id="rId60" Type="http://schemas.openxmlformats.org/officeDocument/2006/relationships/presProps" Target="presProps.xml"/>
   <Relationship Id="rId61" Type="http://schemas.openxmlformats.org/officeDocument/2006/relationships/tableStyles" Target="tableStyles.xml"/>
   <Relationship Id="rId62" Type="http://schemas.openxmlformats.org/officeDocument/2006/relationships/theme" Target="theme/theme1.xml"/>
   <Relationship Id="rId63" Type="http://schemas.openxmlformats.org/officeDocument/2006/relationships/slideMaster" Target="slideMasters/slideMaster1.xml"/>
</Relationships>

</file>

<file path=ppt/slideLayouts/_rels/slideLayout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Picture Placeholder 1"/>
          <p:cNvSpPr>
            <a:spLocks noGrp="1"/>
          </p:cNvSpPr>
          <p:nvPr>
            <p:ph idx="1" type="pic"/>
          </p:nvPr>
        </p:nvSpPr>
        <p:spPr>
          <a:xfrm>
            <a:off y="492760" x="800100"/>
            <a:ext cy="1419225" cx="7543800"/>
          </a:xfrm>
        </p:spPr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2229485" x="521970"/>
            <a:ext cy="1209040" cx="810006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350202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4034790" x="1290955"/>
            <a:ext cy="410845" cx="6562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5" type="body"/>
          </p:nvPr>
        </p:nvSpPr>
        <p:spPr>
          <a:xfrm>
            <a:off y="4509135" x="3286125"/>
            <a:ext cy="410845" cx="257175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6" type="body"/>
          </p:nvPr>
        </p:nvSpPr>
        <p:spPr>
          <a:xfrm>
            <a:off y="4983480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idx="7" type="body"/>
          </p:nvPr>
        </p:nvSpPr>
        <p:spPr>
          <a:xfrm>
            <a:off y="551624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idx="8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365760" x="1986280"/>
            <a:ext cy="604520" cx="517144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1033780" x="521970"/>
            <a:ext cy="1209040" cx="810006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2433320" x="4427855"/>
            <a:ext cy="469265" cx="2882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3220085" x="394970"/>
            <a:ext cy="938530" cx="6351905"/>
          </a:xfrm>
        </p:spPr>
        <p:txBody>
          <a:bodyPr/>
          <a:lstStyle>
            <a:lvl1pPr indent="-34290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-342900" marL="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-342900" marL="6858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-342900" marL="10287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-342900" marL="13716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-342900" marL="17145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-342900" marL="20574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-342900" marL="24003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-342900" marL="27432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idx="5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459865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8770"/>
            <a:ext cy="762000" cx="850582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572260" x="611505"/>
            <a:ext cy="4335780" cx="792099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708785" x="328295"/>
            <a:ext cy="4199255" cx="848741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462280"/>
            <a:ext cy="542290" cx="821880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352550" x="410845"/>
            <a:ext cy="4555490" cx="832231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390900"/>
            <a:ext cy="322580" cx="23615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585210"/>
            <a:ext cy="322580" cx="19729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97860"/>
            <a:ext cy="322580" cx="27476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slideLayout" Target="../slideLayouts/slideLayout2.xml"/>
   <Relationship Id="rId3" Type="http://schemas.openxmlformats.org/officeDocument/2006/relationships/slideLayout" Target="../slideLayouts/slideLayout3.xml"/>
   <Relationship Id="rId4" Type="http://schemas.openxmlformats.org/officeDocument/2006/relationships/slideLayout" Target="../slideLayouts/slideLayout4.xml"/>
   <Relationship Id="rId5" Type="http://schemas.openxmlformats.org/officeDocument/2006/relationships/slideLayout" Target="../slideLayouts/slideLayout5.xml"/>
   <Relationship Id="rId6" Type="http://schemas.openxmlformats.org/officeDocument/2006/relationships/slideLayout" Target="../slideLayouts/slideLayout6.xml"/>
   <Relationship Id="rId7" Type="http://schemas.openxmlformats.org/officeDocument/2006/relationships/slideLayout" Target="../slideLayouts/slideLayout7.xml"/>
   <Relationship Id="rId8" Type="http://schemas.openxmlformats.org/officeDocument/2006/relationships/slideLayout" Target="../slideLayouts/slideLayout8.xml"/>
   <Relationship Id="rId9" Type="http://schemas.openxmlformats.org/officeDocument/2006/relationships/slideLayout" Target="../slideLayouts/slideLayout9.xml"/>
   <Relationship Id="rId10" Type="http://schemas.openxmlformats.org/officeDocument/2006/relationships/slideLayout" Target="../slideLayouts/slideLayout10.xml"/>
   <Relationship Id="rId11" Type="http://schemas.openxmlformats.org/officeDocument/2006/relationships/slideLayout" Target="../slideLayouts/slideLayout11.xml"/>
   <Relationship Id="rId12" Type="http://schemas.openxmlformats.org/officeDocument/2006/relationships/slideLayout" Target="../slideLayouts/slideLayout12.xml"/>
   <Relationship Id="rId13" Type="http://schemas.openxmlformats.org/officeDocument/2006/relationships/slideLayout" Target="../slideLayouts/slideLayout13.xml"/>
   <Relationship Id="rId14" Type="http://schemas.openxmlformats.org/officeDocument/2006/relationships/slideLayout" Target="../slideLayouts/slideLayout14.xml"/>
   <Relationship Id="rId15" Type="http://schemas.openxmlformats.org/officeDocument/2006/relationships/slideLayout" Target="../slideLayouts/slideLayout15.xml"/>
   <Relationship Id="rId16" Type="http://schemas.openxmlformats.org/officeDocument/2006/relationships/slideLayout" Target="../slideLayouts/slideLayout16.xml"/>
   <Relationship Id="rId17" Type="http://schemas.openxmlformats.org/officeDocument/2006/relationships/slideLayout" Target="../slideLayouts/slideLayout17.xml"/>
   <Relationship Id="rId18" Type="http://schemas.openxmlformats.org/officeDocument/2006/relationships/slideLayout" Target="../slideLayouts/slideLayout18.xml"/>
   <Relationship Id="rId19" Type="http://schemas.openxmlformats.org/officeDocument/2006/relationships/slideLayout" Target="../slideLayouts/slideLayout19.xml"/>
   <Relationship Id="rId20" Type="http://schemas.openxmlformats.org/officeDocument/2006/relationships/slideLayout" Target="../slideLayouts/slideLayout20.xml"/>
   <Relationship Id="rId21" Type="http://schemas.openxmlformats.org/officeDocument/2006/relationships/slideLayout" Target="../slideLayouts/slideLayout21.xml"/>
   <Relationship Id="rId22" Type="http://schemas.openxmlformats.org/officeDocument/2006/relationships/slideLayout" Target="../slideLayouts/slideLayout22.xml"/>
   <Relationship Id="rId23" Type="http://schemas.openxmlformats.org/officeDocument/2006/relationships/slideLayout" Target="../slideLayouts/slideLayout23.xml"/>
   <Relationship Id="rId24" Type="http://schemas.openxmlformats.org/officeDocument/2006/relationships/slideLayout" Target="../slideLayouts/slideLayout24.xml"/>
   <Relationship Id="rId25" Type="http://schemas.openxmlformats.org/officeDocument/2006/relationships/slideLayout" Target="../slideLayouts/slideLayout25.xml"/>
   <Relationship Id="rId26" Type="http://schemas.openxmlformats.org/officeDocument/2006/relationships/slideLayout" Target="../slideLayouts/slideLayout26.xml"/>
   <Relationship Id="rId27" Type="http://schemas.openxmlformats.org/officeDocument/2006/relationships/slideLayout" Target="../slideLayouts/slideLayout27.xml"/>
   <Relationship Id="rId28" Type="http://schemas.openxmlformats.org/officeDocument/2006/relationships/slideLayout" Target="../slideLayouts/slideLayout28.xml"/>
   <Relationship Id="rId29" Type="http://schemas.openxmlformats.org/officeDocument/2006/relationships/slideLayout" Target="../slideLayouts/slideLayout29.xml"/>
   <Relationship Id="rId30" Type="http://schemas.openxmlformats.org/officeDocument/2006/relationships/slideLayout" Target="../slideLayouts/slideLayout30.xml"/>
   <Relationship Id="rId31" Type="http://schemas.openxmlformats.org/officeDocument/2006/relationships/slideLayout" Target="../slideLayouts/slideLayout31.xml"/>
   <Relationship Id="rId32" Type="http://schemas.openxmlformats.org/officeDocument/2006/relationships/slideLayout" Target="../slideLayouts/slideLayout32.xml"/>
   <Relationship Id="rId33" Type="http://schemas.openxmlformats.org/officeDocument/2006/relationships/slideLayout" Target="../slideLayouts/slideLayout33.xml"/>
   <Relationship Id="rId34" Type="http://schemas.openxmlformats.org/officeDocument/2006/relationships/slideLayout" Target="../slideLayouts/slideLayout34.xml"/>
   <Relationship Id="rId35" Type="http://schemas.openxmlformats.org/officeDocument/2006/relationships/slideLayout" Target="../slideLayouts/slideLayout35.xml"/>
   <Relationship Id="rId36" Type="http://schemas.openxmlformats.org/officeDocument/2006/relationships/slideLayout" Target="../slideLayouts/slideLayout36.xml"/>
   <Relationship Id="rId37" Type="http://schemas.openxmlformats.org/officeDocument/2006/relationships/slideLayout" Target="../slideLayouts/slideLayout37.xml"/>
   <Relationship Id="rId38" Type="http://schemas.openxmlformats.org/officeDocument/2006/relationships/slideLayout" Target="../slideLayouts/slideLayout38.xml"/>
   <Relationship Id="rId39" Type="http://schemas.openxmlformats.org/officeDocument/2006/relationships/slideLayout" Target="../slideLayouts/slideLayout39.xml"/>
   <Relationship Id="rId40" Type="http://schemas.openxmlformats.org/officeDocument/2006/relationships/slideLayout" Target="../slideLayouts/slideLayout40.xml"/>
   <Relationship Id="rId41" Type="http://schemas.openxmlformats.org/officeDocument/2006/relationships/slideLayout" Target="../slideLayouts/slideLayout41.xml"/>
   <Relationship Id="rId42" Type="http://schemas.openxmlformats.org/officeDocument/2006/relationships/slideLayout" Target="../slideLayouts/slideLayout42.xml"/>
   <Relationship Id="rId43" Type="http://schemas.openxmlformats.org/officeDocument/2006/relationships/slideLayout" Target="../slideLayouts/slideLayout43.xml"/>
   <Relationship Id="rId44" Type="http://schemas.openxmlformats.org/officeDocument/2006/relationships/slideLayout" Target="../slideLayouts/slideLayout44.xml"/>
   <Relationship Id="rId45" Type="http://schemas.openxmlformats.org/officeDocument/2006/relationships/slideLayout" Target="../slideLayouts/slideLayout45.xml"/>
   <Relationship Id="rId46" Type="http://schemas.openxmlformats.org/officeDocument/2006/relationships/slideLayout" Target="../slideLayouts/slideLayout46.xml"/>
   <Relationship Id="rId47" Type="http://schemas.openxmlformats.org/officeDocument/2006/relationships/slideLayout" Target="../slideLayouts/slideLayout47.xml"/>
   <Relationship Id="rId48" Type="http://schemas.openxmlformats.org/officeDocument/2006/relationships/slideLayout" Target="../slideLayouts/slideLayout48.xml"/>
   <Relationship Id="rId49" Type="http://schemas.openxmlformats.org/officeDocument/2006/relationships/slideLayout" Target="../slideLayouts/slideLayout49.xml"/>
   <Relationship Id="rId50" Type="http://schemas.openxmlformats.org/officeDocument/2006/relationships/slideLayout" Target="../slideLayouts/slideLayout50.xml"/>
   <Relationship Id="rId51" Type="http://schemas.openxmlformats.org/officeDocument/2006/relationships/slideLayout" Target="../slideLayouts/slideLayout51.xml"/>
   <Relationship Id="rId52" Type="http://schemas.openxmlformats.org/officeDocument/2006/relationships/slideLayout" Target="../slideLayouts/slideLayout52.xml"/>
   <Relationship Id="rId53" Type="http://schemas.openxmlformats.org/officeDocument/2006/relationships/slideLayout" Target="../slideLayouts/slideLayout53.xml"/>
   <Relationship Id="rId54" Type="http://schemas.openxmlformats.org/officeDocument/2006/relationships/slideLayout" Target="../slideLayouts/slideLayout54.xml"/>
   <Relationship Id="rId55" Type="http://schemas.openxmlformats.org/officeDocument/2006/relationships/slideLayout" Target="../slideLayouts/slideLayout55.xml"/>
   <Relationship Id="rId56" Type="http://schemas.openxmlformats.org/officeDocument/2006/relationships/slideLayout" Target="../slideLayouts/slideLayout56.xml"/>
   <Relationship Id="rId57" Type="http://schemas.openxmlformats.org/officeDocument/2006/relationships/slideLayout" Target="../slideLayouts/slideLayout57.xml"/>
   <Relationship Id="rId58" Type="http://schemas.openxmlformats.org/officeDocument/2006/relationships/slideLayout" Target="../slideLayouts/slideLayout58.xml"/>
   <Relationship Id="rId59" Type="http://schemas.openxmlformats.org/officeDocument/2006/relationships/theme" Target="../theme/theme1.xml"/>
   <Relationship Id="rId60" Type="http://schemas.openxmlformats.org/officeDocument/2006/relationships/slideLayout" Target="../slideLayouts/slideLayout59.xml"/>
   <Relationship Id="rId61" Type="http://schemas.openxmlformats.org/officeDocument/2006/relationships/slideLayout" Target="../slideLayouts/slideLayout60.xml"/>
   <Relationship Id="rId62" Type="http://schemas.openxmlformats.org/officeDocument/2006/relationships/slideLayout" Target="../slideLayouts/slideLayout61.xml"/>
   <Relationship Id="rId63" Type="http://schemas.openxmlformats.org/officeDocument/2006/relationships/slideLayout" Target="../slideLayouts/slideLayout62.xml"/>
   <Relationship Id="rId64" Type="http://schemas.openxmlformats.org/officeDocument/2006/relationships/slideLayout" Target="../slideLayouts/slideLayout63.xml"/>
   <Relationship Id="rId65" Type="http://schemas.openxmlformats.org/officeDocument/2006/relationships/slideLayout" Target="../slideLayouts/slideLayout64.xml"/>
   <Relationship Id="rId66" Type="http://schemas.openxmlformats.org/officeDocument/2006/relationships/slideLayout" Target="../slideLayouts/slideLayout65.xml"/>
   <Relationship Id="rId67" Type="http://schemas.openxmlformats.org/officeDocument/2006/relationships/slideLayout" Target="../slideLayouts/slideLayout66.xml"/>
   <Relationship Id="rId68" Type="http://schemas.openxmlformats.org/officeDocument/2006/relationships/slideLayout" Target="../slideLayouts/slideLayout67.xml"/>
</Relationships>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y="365760" x="228600"/>
            <a:ext cy="1143000" cx="86868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" name="Text Placeholder 2"/>
          <p:cNvSpPr>
            <a:spLocks noGrp="1"/>
          </p:cNvSpPr>
          <p:nvPr>
            <p:ph idx="1" type="body"/>
          </p:nvPr>
        </p:nvSpPr>
        <p:spPr>
          <a:xfrm>
            <a:off y="1572260" x="228600"/>
            <a:ext cy="4262755" cx="8686800"/>
          </a:xfrm>
          <a:prstGeom prst="rect">
            <a:avLst/>
          </a:prstGeom>
        </p:spPr>
        <p:txBody>
          <a:bodyPr lIns="91440" rtlCol="0" vert="horz" bIns="45720" rIns="91440" t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0" name="Date Placeholder"/>
          <p:cNvSpPr>
            <a:spLocks noGrp="1"/>
          </p:cNvSpPr>
          <p:nvPr>
            <p:ph idx="2" type="dt" sz="half"/>
          </p:nvPr>
        </p:nvSpPr>
        <p:spPr>
          <a:xfrm>
            <a:off y="5898515" x="2286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2C27-79EA-4268-A9B0-91A0BD1E7D62}" type="datetimeFigureOut">
              <a:rPr lang="en-US" smtClean="0"/>
              <a:pPr/>
              <a:t>03/05/19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idx="3" type="ftr" sz="quarter"/>
          </p:nvPr>
        </p:nvSpPr>
        <p:spPr>
          <a:xfrm>
            <a:off y="5898515" x="3124200"/>
            <a:ext cy="365125" cx="28956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5898515" x="67818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FE6E-AAB8-40DD-8D92-AFAFA0BF7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2="dk2" hlink="hlink" accent3="accent3" accent6="accent6" accent5="accent5" tx1="dk1" bg2="lt2" folHlink="folHlink" accent2="accent2" accent4="accent4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hdr="0"/>
  <p:txStyles>
    <p:titleStyle>
      <a:lvl1pPr algn="ctr" eaLnBrk="1" rtl="0" defTabSz="914400" latinLnBrk="0" hangingPunct="1">
        <a:spcBef>
          <a:spcPct val="0"/>
        </a:spcBef>
        <a:buNone/>
        <a:defRPr kern="1200" sz="2400">
          <a:solidFill>
            <a:schemeClr val="tx1"/>
          </a:solidFill>
          <a:latin typeface="+mj-lt"/>
        </a:defRPr>
      </a:lvl1pPr>
      <a:lvl2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algn="l" indent="-342900" latinLnBrk="0" eaLnBrk="1" rtl="0" defTabSz="914400" marL="342900" hangingPunct="1">
        <a:spcBef>
          <a:spcPct val="20000"/>
        </a:spcBef>
        <a:buFont typeface="Arial" pitchFamily="34" charset="0"/>
        <a:buChar char="•"/>
        <a:defRPr kern="1200" sz="3200">
          <a:solidFill>
            <a:schemeClr val="tx1"/>
          </a:solidFill>
          <a:latin typeface="+mn-lt"/>
        </a:defRPr>
      </a:lvl1pPr>
      <a:lvl2pPr algn="l" indent="-285750" latinLnBrk="0" eaLnBrk="1" rtl="0" defTabSz="914400" marL="742950" hangingPunct="1">
        <a:spcBef>
          <a:spcPct val="20000"/>
        </a:spcBef>
        <a:buFont typeface="Arial" pitchFamily="34" charset="0"/>
        <a:buChar char="–"/>
        <a:defRPr kern="1200" sz="2800">
          <a:solidFill>
            <a:schemeClr val="tx1"/>
          </a:solidFill>
          <a:latin typeface="+mn-lt"/>
        </a:defRPr>
      </a:lvl2pPr>
      <a:lvl3pPr algn="l" indent="-228600" latinLnBrk="0" eaLnBrk="1" rtl="0" defTabSz="914400" marL="1143000" hangingPunct="1">
        <a:spcBef>
          <a:spcPct val="20000"/>
        </a:spcBef>
        <a:buFont typeface="Arial" pitchFamily="34" charset="0"/>
        <a:buChar char="•"/>
        <a:defRPr kern="1200" sz="2400">
          <a:solidFill>
            <a:schemeClr val="tx1"/>
          </a:solidFill>
          <a:latin typeface="+mn-lt"/>
        </a:defRPr>
      </a:lvl3pPr>
      <a:lvl4pPr algn="l" indent="-228600" latinLnBrk="0" eaLnBrk="1" rtl="0" defTabSz="914400" marL="1600200" hangingPunct="1">
        <a:spcBef>
          <a:spcPct val="20000"/>
        </a:spcBef>
        <a:buFont typeface="Arial" pitchFamily="34" charset="0"/>
        <a:buChar char="–"/>
        <a:defRPr kern="1200" sz="2000">
          <a:solidFill>
            <a:schemeClr val="tx1"/>
          </a:solidFill>
          <a:latin typeface="+mn-lt"/>
        </a:defRPr>
      </a:lvl4pPr>
      <a:lvl5pPr algn="l" indent="-228600" latinLnBrk="0" eaLnBrk="1" rtl="0" defTabSz="914400" marL="2057400" hangingPunct="1">
        <a:spcBef>
          <a:spcPct val="20000"/>
        </a:spcBef>
        <a:buFont typeface="Arial" pitchFamily="34" charset="0"/>
        <a:buChar char="»"/>
        <a:defRPr kern="1200" sz="2000">
          <a:solidFill>
            <a:schemeClr val="tx1"/>
          </a:solidFill>
          <a:latin typeface="+mn-lt"/>
        </a:defRPr>
      </a:lvl5pPr>
      <a:lvl6pPr algn="l" indent="-228600" latinLnBrk="0" eaLnBrk="1" rtl="0" defTabSz="914400" marL="25146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6pPr>
      <a:lvl7pPr algn="l" indent="-228600" latinLnBrk="0" eaLnBrk="1" rtl="0" defTabSz="914400" marL="29718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7pPr>
      <a:lvl8pPr algn="l" indent="-228600" latinLnBrk="0" eaLnBrk="1" rtl="0" defTabSz="914400" marL="34290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8pPr>
      <a:lvl9pPr algn="l" indent="-228600" latinLnBrk="0" eaLnBrk="1" rtl="0" defTabSz="914400" marL="38862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latinLnBrk="0" eaLnBrk="1" rtl="0" defTabSz="914400" marL="0" hangingPunct="1">
        <a:defRPr kern="1200" sz="1800">
          <a:solidFill>
            <a:schemeClr val="tx1"/>
          </a:solidFill>
          <a:latin typeface="+mn-lt"/>
        </a:defRPr>
      </a:lvl1pPr>
      <a:lvl2pPr algn="l" latinLnBrk="0" eaLnBrk="1" rtl="0" defTabSz="914400" marL="457200" hangingPunct="1">
        <a:defRPr kern="1200" sz="1800">
          <a:solidFill>
            <a:schemeClr val="tx1"/>
          </a:solidFill>
          <a:latin typeface="+mn-lt"/>
        </a:defRPr>
      </a:lvl2pPr>
      <a:lvl3pPr algn="l" latinLnBrk="0" eaLnBrk="1" rtl="0" defTabSz="914400" marL="914400" hangingPunct="1">
        <a:defRPr kern="1200" sz="1800">
          <a:solidFill>
            <a:schemeClr val="tx1"/>
          </a:solidFill>
          <a:latin typeface="+mn-lt"/>
        </a:defRPr>
      </a:lvl3pPr>
      <a:lvl4pPr algn="l" latinLnBrk="0" eaLnBrk="1" rtl="0" defTabSz="914400" marL="1371600" hangingPunct="1">
        <a:defRPr kern="1200" sz="1800">
          <a:solidFill>
            <a:schemeClr val="tx1"/>
          </a:solidFill>
          <a:latin typeface="+mn-lt"/>
        </a:defRPr>
      </a:lvl4pPr>
      <a:lvl5pPr algn="l" latinLnBrk="0" eaLnBrk="1" rtl="0" defTabSz="914400" marL="1828800" hangingPunct="1">
        <a:defRPr kern="1200" sz="1800">
          <a:solidFill>
            <a:schemeClr val="tx1"/>
          </a:solidFill>
          <a:latin typeface="+mn-lt"/>
        </a:defRPr>
      </a:lvl5pPr>
      <a:lvl6pPr algn="l" latinLnBrk="0" eaLnBrk="1" rtl="0" defTabSz="914400" marL="2286000" hangingPunct="1">
        <a:defRPr kern="1200" sz="1800">
          <a:solidFill>
            <a:schemeClr val="tx1"/>
          </a:solidFill>
          <a:latin typeface="+mn-lt"/>
        </a:defRPr>
      </a:lvl6pPr>
      <a:lvl7pPr algn="l" latinLnBrk="0" eaLnBrk="1" rtl="0" defTabSz="914400" marL="2743200" hangingPunct="1">
        <a:defRPr kern="1200" sz="1800">
          <a:solidFill>
            <a:schemeClr val="tx1"/>
          </a:solidFill>
          <a:latin typeface="+mn-lt"/>
        </a:defRPr>
      </a:lvl7pPr>
      <a:lvl8pPr algn="l" latinLnBrk="0" eaLnBrk="1" rtl="0" defTabSz="914400" marL="3200400" hangingPunct="1">
        <a:defRPr kern="1200" sz="1800">
          <a:solidFill>
            <a:schemeClr val="tx1"/>
          </a:solidFill>
          <a:latin typeface="+mn-lt"/>
        </a:defRPr>
      </a:lvl8pPr>
      <a:lvl9pPr algn="l" latinLnBrk="0" eaLnBrk="1" rtl="0" defTabSz="914400" marL="3657600" hangingPunct="1">
        <a:defRPr kern="1200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image" Target="../media/HYS2018HeaderLogo.png"/>
</Relationships>

</file>

<file path=ppt/slides/_rels/slide1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0.xml"/>
   <Relationship Id="rId2" Type="http://schemas.openxmlformats.org/officeDocument/2006/relationships/image" Target="../media/gch44863.png"/>
</Relationships>

</file>

<file path=ppt/slides/_rels/slide1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1.xml"/>
   <Relationship Id="rId2" Type="http://schemas.openxmlformats.org/officeDocument/2006/relationships/image" Target="../media/gch44864.png"/>
</Relationships>

</file>

<file path=ppt/slides/_rels/slide1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2.xml"/>
   <Relationship Id="rId2" Type="http://schemas.openxmlformats.org/officeDocument/2006/relationships/image" Target="../media/gch44865.png"/>
</Relationships>

</file>

<file path=ppt/slides/_rels/slide1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3.xml"/>
   <Relationship Id="rId2" Type="http://schemas.openxmlformats.org/officeDocument/2006/relationships/image" Target="../media/gch44866.png"/>
</Relationships>

</file>

<file path=ppt/slides/_rels/slide1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4.xml"/>
   <Relationship Id="rId2" Type="http://schemas.openxmlformats.org/officeDocument/2006/relationships/image" Target="../media/gch44867.png"/>
</Relationships>

</file>

<file path=ppt/slides/_rels/slide1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5.xml"/>
   <Relationship Id="rId2" Type="http://schemas.openxmlformats.org/officeDocument/2006/relationships/image" Target="../media/gch44868.png"/>
</Relationships>

</file>

<file path=ppt/slides/_rels/slide1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6.xml"/>
   <Relationship Id="rId2" Type="http://schemas.openxmlformats.org/officeDocument/2006/relationships/image" Target="../media/gch44869.png"/>
</Relationships>

</file>

<file path=ppt/slides/_rels/slide1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7.xml"/>
   <Relationship Id="rId2" Type="http://schemas.openxmlformats.org/officeDocument/2006/relationships/image" Target="../media/gch44870.png"/>
</Relationships>

</file>

<file path=ppt/slides/_rels/slide1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8.xml"/>
   <Relationship Id="rId2" Type="http://schemas.openxmlformats.org/officeDocument/2006/relationships/image" Target="../media/gch44871.png"/>
</Relationships>

</file>

<file path=ppt/slides/_rels/slide1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9.xml"/>
   <Relationship Id="rId2" Type="http://schemas.openxmlformats.org/officeDocument/2006/relationships/image" Target="../media/gch44872.png"/>
</Relationships>

</file>

<file path=ppt/slides/_rels/slide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.xml"/>
</Relationships>

</file>

<file path=ppt/slides/_rels/slide2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0.xml"/>
   <Relationship Id="rId2" Type="http://schemas.openxmlformats.org/officeDocument/2006/relationships/image" Target="../media/gch44873.png"/>
</Relationships>

</file>

<file path=ppt/slides/_rels/slide2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1.xml"/>
   <Relationship Id="rId2" Type="http://schemas.openxmlformats.org/officeDocument/2006/relationships/image" Target="../media/gch44874.png"/>
</Relationships>

</file>

<file path=ppt/slides/_rels/slide2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2.xml"/>
   <Relationship Id="rId2" Type="http://schemas.openxmlformats.org/officeDocument/2006/relationships/image" Target="../media/gch44875.png"/>
</Relationships>

</file>

<file path=ppt/slides/_rels/slide2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3.xml"/>
   <Relationship Id="rId2" Type="http://schemas.openxmlformats.org/officeDocument/2006/relationships/image" Target="../media/gch44876.png"/>
</Relationships>

</file>

<file path=ppt/slides/_rels/slide2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4.xml"/>
   <Relationship Id="rId2" Type="http://schemas.openxmlformats.org/officeDocument/2006/relationships/image" Target="../media/gch44877.png"/>
</Relationships>

</file>

<file path=ppt/slides/_rels/slide2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5.xml"/>
   <Relationship Id="rId2" Type="http://schemas.openxmlformats.org/officeDocument/2006/relationships/image" Target="../media/gch44878.png"/>
</Relationships>

</file>

<file path=ppt/slides/_rels/slide2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6.xml"/>
   <Relationship Id="rId2" Type="http://schemas.openxmlformats.org/officeDocument/2006/relationships/image" Target="../media/gch44879.png"/>
</Relationships>

</file>

<file path=ppt/slides/_rels/slide2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7.xml"/>
   <Relationship Id="rId2" Type="http://schemas.openxmlformats.org/officeDocument/2006/relationships/image" Target="../media/gch44880.png"/>
</Relationships>

</file>

<file path=ppt/slides/_rels/slide2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8.xml"/>
   <Relationship Id="rId2" Type="http://schemas.openxmlformats.org/officeDocument/2006/relationships/image" Target="../media/gch44881.png"/>
</Relationships>

</file>

<file path=ppt/slides/_rels/slide2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9.xml"/>
   <Relationship Id="rId2" Type="http://schemas.openxmlformats.org/officeDocument/2006/relationships/image" Target="../media/gch44882.png"/>
</Relationships>

</file>

<file path=ppt/slides/_rels/slide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.xml"/>
   <Relationship Id="rId2" Type="http://schemas.openxmlformats.org/officeDocument/2006/relationships/image" Target="../media/gch44856.png"/>
</Relationships>

</file>

<file path=ppt/slides/_rels/slide3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0.xml"/>
   <Relationship Id="rId2" Type="http://schemas.openxmlformats.org/officeDocument/2006/relationships/image" Target="../media/gch44883.png"/>
</Relationships>

</file>

<file path=ppt/slides/_rels/slide3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1.xml"/>
   <Relationship Id="rId2" Type="http://schemas.openxmlformats.org/officeDocument/2006/relationships/image" Target="../media/gch44884.png"/>
</Relationships>

</file>

<file path=ppt/slides/_rels/slide3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2.xml"/>
   <Relationship Id="rId2" Type="http://schemas.openxmlformats.org/officeDocument/2006/relationships/image" Target="../media/gch44885.png"/>
</Relationships>

</file>

<file path=ppt/slides/_rels/slide3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3.xml"/>
   <Relationship Id="rId2" Type="http://schemas.openxmlformats.org/officeDocument/2006/relationships/image" Target="../media/gch44886.png"/>
</Relationships>

</file>

<file path=ppt/slides/_rels/slide3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4.xml"/>
   <Relationship Id="rId2" Type="http://schemas.openxmlformats.org/officeDocument/2006/relationships/image" Target="../media/gch44887.png"/>
</Relationships>

</file>

<file path=ppt/slides/_rels/slide3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5.xml"/>
   <Relationship Id="rId2" Type="http://schemas.openxmlformats.org/officeDocument/2006/relationships/image" Target="../media/gch44888.png"/>
</Relationships>

</file>

<file path=ppt/slides/_rels/slide3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6.xml"/>
   <Relationship Id="rId2" Type="http://schemas.openxmlformats.org/officeDocument/2006/relationships/image" Target="../media/gch44889.png"/>
</Relationships>

</file>

<file path=ppt/slides/_rels/slide3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7.xml"/>
   <Relationship Id="rId2" Type="http://schemas.openxmlformats.org/officeDocument/2006/relationships/image" Target="../media/gch44890.png"/>
</Relationships>

</file>

<file path=ppt/slides/_rels/slide3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8.xml"/>
   <Relationship Id="rId2" Type="http://schemas.openxmlformats.org/officeDocument/2006/relationships/image" Target="../media/gch44891.png"/>
</Relationships>

</file>

<file path=ppt/slides/_rels/slide3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9.xml"/>
   <Relationship Id="rId2" Type="http://schemas.openxmlformats.org/officeDocument/2006/relationships/image" Target="../media/gch44892.png"/>
</Relationships>

</file>

<file path=ppt/slides/_rels/slide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.xml"/>
   <Relationship Id="rId2" Type="http://schemas.openxmlformats.org/officeDocument/2006/relationships/image" Target="../media/gch44857.png"/>
</Relationships>

</file>

<file path=ppt/slides/_rels/slide4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0.xml"/>
   <Relationship Id="rId2" Type="http://schemas.openxmlformats.org/officeDocument/2006/relationships/image" Target="../media/gch44893.png"/>
</Relationships>

</file>

<file path=ppt/slides/_rels/slide4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1.xml"/>
   <Relationship Id="rId2" Type="http://schemas.openxmlformats.org/officeDocument/2006/relationships/image" Target="../media/gch44894.png"/>
</Relationships>

</file>

<file path=ppt/slides/_rels/slide4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2.xml"/>
   <Relationship Id="rId2" Type="http://schemas.openxmlformats.org/officeDocument/2006/relationships/image" Target="../media/gch44895.png"/>
</Relationships>

</file>

<file path=ppt/slides/_rels/slide4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3.xml"/>
   <Relationship Id="rId2" Type="http://schemas.openxmlformats.org/officeDocument/2006/relationships/image" Target="../media/gch44896.png"/>
</Relationships>

</file>

<file path=ppt/slides/_rels/slide4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4.xml"/>
   <Relationship Id="rId2" Type="http://schemas.openxmlformats.org/officeDocument/2006/relationships/image" Target="../media/gch44897.png"/>
</Relationships>

</file>

<file path=ppt/slides/_rels/slide4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5.xml"/>
   <Relationship Id="rId2" Type="http://schemas.openxmlformats.org/officeDocument/2006/relationships/image" Target="../media/gch44898.png"/>
</Relationships>

</file>

<file path=ppt/slides/_rels/slide4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6.xml"/>
   <Relationship Id="rId2" Type="http://schemas.openxmlformats.org/officeDocument/2006/relationships/image" Target="../media/gch44899.png"/>
</Relationships>

</file>

<file path=ppt/slides/_rels/slide4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7.xml"/>
   <Relationship Id="rId2" Type="http://schemas.openxmlformats.org/officeDocument/2006/relationships/image" Target="../media/gch44900.png"/>
</Relationships>

</file>

<file path=ppt/slides/_rels/slide4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8.xml"/>
   <Relationship Id="rId2" Type="http://schemas.openxmlformats.org/officeDocument/2006/relationships/image" Target="../media/gch44901.png"/>
</Relationships>

</file>

<file path=ppt/slides/_rels/slide4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9.xml"/>
   <Relationship Id="rId2" Type="http://schemas.openxmlformats.org/officeDocument/2006/relationships/image" Target="../media/gch44902.png"/>
</Relationships>

</file>

<file path=ppt/slides/_rels/slide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.xml"/>
   <Relationship Id="rId2" Type="http://schemas.openxmlformats.org/officeDocument/2006/relationships/image" Target="../media/gch44858.png"/>
</Relationships>

</file>

<file path=ppt/slides/_rels/slide5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0.xml"/>
   <Relationship Id="rId2" Type="http://schemas.openxmlformats.org/officeDocument/2006/relationships/image" Target="../media/gch44903.png"/>
</Relationships>

</file>

<file path=ppt/slides/_rels/slide5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1.xml"/>
   <Relationship Id="rId2" Type="http://schemas.openxmlformats.org/officeDocument/2006/relationships/image" Target="../media/gch44904.png"/>
</Relationships>

</file>

<file path=ppt/slides/_rels/slide5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2.xml"/>
   <Relationship Id="rId2" Type="http://schemas.openxmlformats.org/officeDocument/2006/relationships/image" Target="../media/gch44905.png"/>
</Relationships>

</file>

<file path=ppt/slides/_rels/slide5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3.xml"/>
   <Relationship Id="rId2" Type="http://schemas.openxmlformats.org/officeDocument/2006/relationships/image" Target="../media/gch44906.png"/>
</Relationships>

</file>

<file path=ppt/slides/_rels/slide5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4.xml"/>
   <Relationship Id="rId2" Type="http://schemas.openxmlformats.org/officeDocument/2006/relationships/image" Target="../media/gch44907.png"/>
</Relationships>

</file>

<file path=ppt/slides/_rels/slide5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5.xml"/>
   <Relationship Id="rId2" Type="http://schemas.openxmlformats.org/officeDocument/2006/relationships/image" Target="../media/gch44908.png"/>
</Relationships>

</file>

<file path=ppt/slides/_rels/slide5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6.xml"/>
   <Relationship Id="rId2" Type="http://schemas.openxmlformats.org/officeDocument/2006/relationships/image" Target="../media/gch44909.png"/>
</Relationships>

</file>

<file path=ppt/slides/_rels/slide5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7.xml"/>
   <Relationship Id="rId2" Type="http://schemas.openxmlformats.org/officeDocument/2006/relationships/image" Target="../media/gch44910.png"/>
</Relationships>

</file>

<file path=ppt/slides/_rels/slide5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8.xml"/>
   <Relationship Id="rId2" Type="http://schemas.openxmlformats.org/officeDocument/2006/relationships/image" Target="../media/gch44911.png"/>
</Relationships>

</file>

<file path=ppt/slides/_rels/slide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6.xml"/>
   <Relationship Id="rId2" Type="http://schemas.openxmlformats.org/officeDocument/2006/relationships/image" Target="../media/gch44859.png"/>
</Relationships>

</file>

<file path=ppt/slides/_rels/slide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7.xml"/>
   <Relationship Id="rId2" Type="http://schemas.openxmlformats.org/officeDocument/2006/relationships/image" Target="../media/gch44860.png"/>
</Relationships>

</file>

<file path=ppt/slides/_rels/slide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8.xml"/>
   <Relationship Id="rId2" Type="http://schemas.openxmlformats.org/officeDocument/2006/relationships/image" Target="../media/gch44861.png"/>
</Relationships>

</file>

<file path=ppt/slides/_rels/slide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9.xml"/>
   <Relationship Id="rId2" Type="http://schemas.openxmlformats.org/officeDocument/2006/relationships/image" Target="../media/gch44862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492760" x="800100"/>
            <a:ext cy="1419225" cx="7543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21970" y="2229485"/>
            <a:ext cy="1209040" cx="810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Evergreen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50202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034790"/>
            <a:ext cy="410845" cx="65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509135"/>
            <a:ext cy="410845" cx="2571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983480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51624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idx="8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448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448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448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448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448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448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448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448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448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448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Textbox 7"/>
          <p:cNvSpPr txBox="1"/>
          <p:nvPr/>
        </p:nvSpPr>
        <p:spPr>
          <a:xfrm>
            <a:off x="1986280" y="365760"/>
            <a:ext cy="604520" cx="517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521970" y="1033780"/>
            <a:ext cy="1209040" cx="810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Evergreen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2433320"/>
            <a:ext cy="469265" cx="288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394970" y="3220085"/>
            <a:ext cy="938530" cx="6351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299 (84%) of Grade 6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270 (80%)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idx="5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448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448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448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448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448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448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448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448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448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448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448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448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448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448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448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448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 smtClean="0"/>
            </a:br>
            <a:r>
              <a:rPr smtClean="0" dirty="0" i="1" sz="1000" lang="en-US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448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459865" x="228600"/>
            <a:ext cy="4297680" cx="868680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4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448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448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448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448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448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448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y="762000" cx="850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Children's Hope Scale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448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72260" x="611505"/>
            <a:ext cy="4335780" cx="792099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448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448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448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448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448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 smtClean="0"/>
            </a:br>
            <a:r>
              <a:rPr smtClean="0" dirty="0" i="1" sz="1200" lang="en-US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449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708785" x="328295"/>
            <a:ext cy="4199255" cx="8487410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449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449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y="542290" cx="821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448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52550" x="410845"/>
            <a:ext cy="4555490" cx="832231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449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449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y="322580" cx="2361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449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y="322580" cx="197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449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449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449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449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449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449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448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448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448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y="322580" cx="27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448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Evergreen Middle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966FE6E-AAB8-40DD-8D92-AFAFA0BF74E7}" type="slidenum">
              <a:rPr smtClean="0" dirty="0" sz="900" lang="en-US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cmpd="sng" algn="ctr" w="9525" cap="flat">
          <a:solidFill>
            <a:schemeClr val="phClr"/>
          </a:solidFill>
          <a:prstDash val="solid"/>
        </a:ln>
        <a:ln cmpd="sng" algn="ctr" w="25400" cap="flat">
          <a:solidFill>
            <a:schemeClr val="phClr"/>
          </a:solidFill>
          <a:prstDash val="solid"/>
        </a:ln>
        <a:ln cmpd="sng" algn="ctr" w="38100" cap="flat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58</Slides>
  <Notes>0</Notes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1">
      <vt:lpstr>ODS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!-- saslongversion 9.04.01M5P09132017 -->
  <!-- syshostinfolong X64_10PRO WIN 10.0.17134  Workstation -->
  <dc:title>The SAS System</dc:title>
  <dc:creator>pete</dc:creator>
  <cp:lastModifiedBy>pete</cp:lastModifiedBy>
  <cp:revision>1</cp:revision>
  <dcterms:created xsi:type="dcterms:W3CDTF">2019-03-05T19:22:11-08:00</dcterms:created>
  <dcterms:modified xsi:type="dcterms:W3CDTF">2019-03-05T19:22:11-08:00</dcterms:modified>
</cp:coreProperties>
</file>