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xml" ContentType="application/vnd.openxmlformats-officedocument.presentationml.tags+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0"/>
  </p:notesMasterIdLst>
  <p:handoutMasterIdLst>
    <p:handoutMasterId r:id="rId11"/>
  </p:handoutMasterIdLst>
  <p:sldIdLst>
    <p:sldId id="336" r:id="rId2"/>
    <p:sldId id="343" r:id="rId3"/>
    <p:sldId id="347" r:id="rId4"/>
    <p:sldId id="348" r:id="rId5"/>
    <p:sldId id="342" r:id="rId6"/>
    <p:sldId id="326" r:id="rId7"/>
    <p:sldId id="346" r:id="rId8"/>
    <p:sldId id="344"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839" autoAdjust="0"/>
  </p:normalViewPr>
  <p:slideViewPr>
    <p:cSldViewPr>
      <p:cViewPr varScale="1">
        <p:scale>
          <a:sx n="89" d="100"/>
          <a:sy n="89" d="100"/>
        </p:scale>
        <p:origin x="990" y="78"/>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918"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04C385-1833-4144-AE86-864A6C110459}" type="doc">
      <dgm:prSet loTypeId="urn:microsoft.com/office/officeart/2008/layout/NameandTitleOrganizationalChart" loCatId="hierarchy" qsTypeId="urn:microsoft.com/office/officeart/2005/8/quickstyle/3d2" qsCatId="3D" csTypeId="urn:microsoft.com/office/officeart/2005/8/colors/accent4_2" csCatId="accent4" phldr="1"/>
      <dgm:spPr/>
      <dgm:t>
        <a:bodyPr/>
        <a:lstStyle/>
        <a:p>
          <a:endParaRPr lang="en-US"/>
        </a:p>
      </dgm:t>
    </dgm:pt>
    <dgm:pt modelId="{7A409D8F-846C-4F5C-A1F6-5AA143CAC1BC}">
      <dgm:prSet phldrT="[Text]" custT="1"/>
      <dgm:spPr>
        <a:solidFill>
          <a:schemeClr val="accent2">
            <a:lumMod val="75000"/>
          </a:schemeClr>
        </a:solidFill>
      </dgm:spPr>
      <dgm:t>
        <a:bodyPr/>
        <a:lstStyle/>
        <a:p>
          <a:pPr algn="ctr"/>
          <a:r>
            <a:rPr lang="en-US" sz="1800" b="0" dirty="0">
              <a:latin typeface="Myriad Pro"/>
            </a:rPr>
            <a:t>Grade 5 Reading and Writing</a:t>
          </a:r>
        </a:p>
      </dgm:t>
    </dgm:pt>
    <dgm:pt modelId="{7C415706-367F-4CB2-9028-15785A344388}" type="parTrans" cxnId="{A82489F7-75B2-432A-AC5F-9278B397F9A0}">
      <dgm:prSet/>
      <dgm:spPr/>
      <dgm:t>
        <a:bodyPr/>
        <a:lstStyle/>
        <a:p>
          <a:endParaRPr lang="en-US"/>
        </a:p>
      </dgm:t>
    </dgm:pt>
    <dgm:pt modelId="{C03156A6-60CE-4B22-9535-0EA8F37871AC}" type="sibTrans" cxnId="{A82489F7-75B2-432A-AC5F-9278B397F9A0}">
      <dgm:prSet/>
      <dgm:spPr>
        <a:noFill/>
        <a:ln>
          <a:noFill/>
        </a:ln>
      </dgm:spPr>
      <dgm:t>
        <a:bodyPr/>
        <a:lstStyle/>
        <a:p>
          <a:endParaRPr lang="en-US"/>
        </a:p>
      </dgm:t>
    </dgm:pt>
    <dgm:pt modelId="{66DF535C-776C-4D21-BCFC-9A7D7DC992D7}">
      <dgm:prSet phldrT="[Text]" custT="1"/>
      <dgm:spPr/>
      <dgm:t>
        <a:bodyPr/>
        <a:lstStyle/>
        <a:p>
          <a:pPr algn="ctr"/>
          <a:r>
            <a:rPr lang="en-US" sz="1800" b="0" dirty="0">
              <a:latin typeface="Myriad Pro"/>
            </a:rPr>
            <a:t>Grade  6 </a:t>
          </a:r>
          <a:r>
            <a:rPr lang="en-US" sz="1800" dirty="0">
              <a:latin typeface="Myriad Pro"/>
            </a:rPr>
            <a:t>English </a:t>
          </a:r>
        </a:p>
      </dgm:t>
    </dgm:pt>
    <dgm:pt modelId="{01BB7D88-BC1C-42C4-B3AD-9F50EE743AD1}" type="parTrans" cxnId="{9127660F-DDA8-4689-B468-4C442D5A25B3}">
      <dgm:prSet/>
      <dgm:spPr/>
      <dgm:t>
        <a:bodyPr/>
        <a:lstStyle/>
        <a:p>
          <a:endParaRPr lang="en-US"/>
        </a:p>
      </dgm:t>
    </dgm:pt>
    <dgm:pt modelId="{A5282EA4-BF7D-40C0-B754-4A5809E0AE3F}" type="sibTrans" cxnId="{9127660F-DDA8-4689-B468-4C442D5A25B3}">
      <dgm:prSet/>
      <dgm:spPr>
        <a:noFill/>
        <a:ln>
          <a:noFill/>
        </a:ln>
      </dgm:spPr>
      <dgm:t>
        <a:bodyPr/>
        <a:lstStyle/>
        <a:p>
          <a:endParaRPr lang="en-US"/>
        </a:p>
      </dgm:t>
    </dgm:pt>
    <dgm:pt modelId="{3703BBA7-610B-4AD8-92E5-CEF9B742EA9A}">
      <dgm:prSet phldrT="[Text]" custT="1"/>
      <dgm:spPr/>
      <dgm:t>
        <a:bodyPr/>
        <a:lstStyle/>
        <a:p>
          <a:pPr algn="ctr"/>
          <a:r>
            <a:rPr lang="en-US" sz="1800" b="0" dirty="0">
              <a:latin typeface="Myriad Pro"/>
            </a:rPr>
            <a:t>Grade 7 </a:t>
          </a:r>
          <a:r>
            <a:rPr lang="en-US" sz="1800" dirty="0">
              <a:latin typeface="Myriad Pro"/>
            </a:rPr>
            <a:t>English</a:t>
          </a:r>
        </a:p>
      </dgm:t>
    </dgm:pt>
    <dgm:pt modelId="{06CB4D4F-BA75-4FA9-B5D9-B73A37FE9BCC}" type="parTrans" cxnId="{FB5B2943-A633-488C-BEC5-0EA45A15A5C2}">
      <dgm:prSet/>
      <dgm:spPr/>
      <dgm:t>
        <a:bodyPr/>
        <a:lstStyle/>
        <a:p>
          <a:endParaRPr lang="en-US"/>
        </a:p>
      </dgm:t>
    </dgm:pt>
    <dgm:pt modelId="{E0437F23-337F-4A57-BAA1-CA9247066613}" type="sibTrans" cxnId="{FB5B2943-A633-488C-BEC5-0EA45A15A5C2}">
      <dgm:prSet/>
      <dgm:spPr>
        <a:noFill/>
        <a:ln>
          <a:noFill/>
        </a:ln>
      </dgm:spPr>
      <dgm:t>
        <a:bodyPr/>
        <a:lstStyle/>
        <a:p>
          <a:endParaRPr lang="en-US"/>
        </a:p>
      </dgm:t>
    </dgm:pt>
    <dgm:pt modelId="{567AFC56-14C3-4FB8-AC13-594FDAF64D3F}">
      <dgm:prSet custT="1"/>
      <dgm:spPr/>
      <dgm:t>
        <a:bodyPr/>
        <a:lstStyle/>
        <a:p>
          <a:pPr algn="ctr"/>
          <a:r>
            <a:rPr lang="en-US" sz="1800" b="0" dirty="0">
              <a:latin typeface="Myriad Pro"/>
            </a:rPr>
            <a:t>Grade 8</a:t>
          </a:r>
          <a:r>
            <a:rPr lang="en-US" sz="1800" dirty="0">
              <a:latin typeface="Myriad Pro"/>
            </a:rPr>
            <a:t> English</a:t>
          </a:r>
        </a:p>
      </dgm:t>
    </dgm:pt>
    <dgm:pt modelId="{6D02FB9D-E610-4B10-B78A-FD78D9F0F7D2}" type="parTrans" cxnId="{CBCC34BC-F2AC-46A7-A308-74F1962D921C}">
      <dgm:prSet/>
      <dgm:spPr/>
      <dgm:t>
        <a:bodyPr/>
        <a:lstStyle/>
        <a:p>
          <a:endParaRPr lang="en-US"/>
        </a:p>
      </dgm:t>
    </dgm:pt>
    <dgm:pt modelId="{C98BC088-3A2C-4326-8FA1-62F7896E1CFF}" type="sibTrans" cxnId="{CBCC34BC-F2AC-46A7-A308-74F1962D921C}">
      <dgm:prSet/>
      <dgm:spPr>
        <a:noFill/>
        <a:ln>
          <a:noFill/>
        </a:ln>
      </dgm:spPr>
      <dgm:t>
        <a:bodyPr/>
        <a:lstStyle/>
        <a:p>
          <a:endParaRPr lang="en-US"/>
        </a:p>
      </dgm:t>
    </dgm:pt>
    <dgm:pt modelId="{79D856AB-E0B4-49C7-ACA4-F6A6709F929A}">
      <dgm:prSet phldrT="[Text]" custT="1"/>
      <dgm:spPr>
        <a:solidFill>
          <a:srgbClr val="0070C0"/>
        </a:solidFill>
      </dgm:spPr>
      <dgm:t>
        <a:bodyPr/>
        <a:lstStyle/>
        <a:p>
          <a:pPr algn="ctr"/>
          <a:r>
            <a:rPr lang="en-US" sz="1800" b="0" dirty="0">
              <a:latin typeface="Myriad Pro"/>
            </a:rPr>
            <a:t>Grade  7 </a:t>
          </a:r>
          <a:r>
            <a:rPr lang="en-US" sz="1800" dirty="0">
              <a:latin typeface="Myriad Pro"/>
            </a:rPr>
            <a:t>English  Honors</a:t>
          </a:r>
        </a:p>
      </dgm:t>
    </dgm:pt>
    <dgm:pt modelId="{1EC72CED-7705-4C44-A5A5-D65D6B19F0EC}" type="sibTrans" cxnId="{7B925C7B-64D8-4CA3-BA45-5112DF5AC300}">
      <dgm:prSet/>
      <dgm:spPr>
        <a:noFill/>
        <a:ln>
          <a:noFill/>
        </a:ln>
      </dgm:spPr>
      <dgm:t>
        <a:bodyPr/>
        <a:lstStyle/>
        <a:p>
          <a:endParaRPr lang="en-US"/>
        </a:p>
      </dgm:t>
    </dgm:pt>
    <dgm:pt modelId="{EC346FAC-207B-4304-9B26-37D6A61F68EE}" type="parTrans" cxnId="{7B925C7B-64D8-4CA3-BA45-5112DF5AC300}">
      <dgm:prSet/>
      <dgm:spPr/>
      <dgm:t>
        <a:bodyPr/>
        <a:lstStyle/>
        <a:p>
          <a:endParaRPr lang="en-US"/>
        </a:p>
      </dgm:t>
    </dgm:pt>
    <dgm:pt modelId="{BB27A908-1C37-4B04-A002-5189B97BC49B}">
      <dgm:prSet custT="1"/>
      <dgm:spPr>
        <a:solidFill>
          <a:srgbClr val="0070C0"/>
        </a:solidFill>
      </dgm:spPr>
      <dgm:t>
        <a:bodyPr/>
        <a:lstStyle/>
        <a:p>
          <a:pPr algn="ctr"/>
          <a:r>
            <a:rPr lang="en-US" sz="1800" b="0" dirty="0">
              <a:latin typeface="Myriad Pro"/>
            </a:rPr>
            <a:t>Grade 8</a:t>
          </a:r>
          <a:r>
            <a:rPr lang="en-US" sz="1800" dirty="0">
              <a:latin typeface="Myriad Pro"/>
            </a:rPr>
            <a:t> English Honors</a:t>
          </a:r>
        </a:p>
      </dgm:t>
    </dgm:pt>
    <dgm:pt modelId="{DEAB2BDE-B3D7-4B8D-AF0B-91B0FECF8027}" type="parTrans" cxnId="{033DD1DD-7EC2-40AD-ACA1-86F562FC09A4}">
      <dgm:prSet/>
      <dgm:spPr>
        <a:ln>
          <a:solidFill>
            <a:srgbClr val="003399"/>
          </a:solidFill>
        </a:ln>
      </dgm:spPr>
      <dgm:t>
        <a:bodyPr/>
        <a:lstStyle/>
        <a:p>
          <a:endParaRPr lang="en-US"/>
        </a:p>
      </dgm:t>
    </dgm:pt>
    <dgm:pt modelId="{09AB1649-EA05-4400-9E05-269DEA288CBF}" type="sibTrans" cxnId="{033DD1DD-7EC2-40AD-ACA1-86F562FC09A4}">
      <dgm:prSet/>
      <dgm:spPr>
        <a:noFill/>
        <a:ln>
          <a:noFill/>
        </a:ln>
      </dgm:spPr>
      <dgm:t>
        <a:bodyPr/>
        <a:lstStyle/>
        <a:p>
          <a:endParaRPr lang="en-US"/>
        </a:p>
      </dgm:t>
    </dgm:pt>
    <dgm:pt modelId="{1E0C624A-9E49-4FBA-AC4A-D4AE6A02FD5D}">
      <dgm:prSet custT="1"/>
      <dgm:spPr>
        <a:solidFill>
          <a:srgbClr val="00B050"/>
        </a:solidFill>
        <a:ln>
          <a:solidFill>
            <a:srgbClr val="00B050"/>
          </a:solidFill>
        </a:ln>
      </dgm:spPr>
      <dgm:t>
        <a:bodyPr/>
        <a:lstStyle/>
        <a:p>
          <a:r>
            <a:rPr lang="en-US" sz="1800" dirty="0">
              <a:latin typeface="Myriad Pro"/>
            </a:rPr>
            <a:t>Pre-AP English 2</a:t>
          </a:r>
        </a:p>
      </dgm:t>
    </dgm:pt>
    <dgm:pt modelId="{209A5CA0-171D-4245-9907-110B89BF3CA8}" type="parTrans" cxnId="{FF677983-BE92-472C-BE98-992D855B7200}">
      <dgm:prSet/>
      <dgm:spPr>
        <a:ln>
          <a:solidFill>
            <a:srgbClr val="00B050"/>
          </a:solidFill>
        </a:ln>
      </dgm:spPr>
      <dgm:t>
        <a:bodyPr/>
        <a:lstStyle/>
        <a:p>
          <a:endParaRPr lang="en-US"/>
        </a:p>
      </dgm:t>
    </dgm:pt>
    <dgm:pt modelId="{172958D0-27F0-4B13-AF15-20CC9E43BC20}" type="sibTrans" cxnId="{FF677983-BE92-472C-BE98-992D855B7200}">
      <dgm:prSet/>
      <dgm:spPr>
        <a:noFill/>
        <a:ln>
          <a:noFill/>
        </a:ln>
      </dgm:spPr>
      <dgm:t>
        <a:bodyPr/>
        <a:lstStyle/>
        <a:p>
          <a:endParaRPr lang="en-US"/>
        </a:p>
      </dgm:t>
    </dgm:pt>
    <dgm:pt modelId="{219A205E-B42E-43F0-BDB6-33ED69ED38AE}">
      <dgm:prSet custT="1">
        <dgm:style>
          <a:lnRef idx="0">
            <a:schemeClr val="accent3"/>
          </a:lnRef>
          <a:fillRef idx="3">
            <a:schemeClr val="accent3"/>
          </a:fillRef>
          <a:effectRef idx="3">
            <a:schemeClr val="accent3"/>
          </a:effectRef>
          <a:fontRef idx="minor">
            <a:schemeClr val="lt1"/>
          </a:fontRef>
        </dgm:style>
      </dgm:prSet>
      <dgm:spPr>
        <a:solidFill>
          <a:srgbClr val="00B050"/>
        </a:solidFill>
        <a:scene3d>
          <a:camera prst="orthographicFront"/>
          <a:lightRig rig="threePt" dir="t">
            <a:rot lat="0" lon="0" rev="7500000"/>
          </a:lightRig>
        </a:scene3d>
        <a:sp3d>
          <a:bevelT w="127000" h="25400" prst="relaxedInset"/>
        </a:sp3d>
      </dgm:spPr>
      <dgm:t>
        <a:bodyPr/>
        <a:lstStyle/>
        <a:p>
          <a:pPr algn="ctr"/>
          <a:r>
            <a:rPr lang="en-US" sz="1800" dirty="0">
              <a:latin typeface="Myriad Pro"/>
            </a:rPr>
            <a:t>Pre-AP    English 1</a:t>
          </a:r>
        </a:p>
      </dgm:t>
    </dgm:pt>
    <dgm:pt modelId="{3CB072A5-2539-489F-B9EA-2E325AA7459C}" type="sibTrans" cxnId="{1412401F-255C-4850-B2C7-BBAD706A727A}">
      <dgm:prSet/>
      <dgm:spPr>
        <a:noFill/>
        <a:ln>
          <a:noFill/>
        </a:ln>
      </dgm:spPr>
      <dgm:t>
        <a:bodyPr/>
        <a:lstStyle/>
        <a:p>
          <a:endParaRPr lang="en-US"/>
        </a:p>
      </dgm:t>
    </dgm:pt>
    <dgm:pt modelId="{1FCC9ACC-95F3-4535-AF3A-DCBA63314E87}" type="parTrans" cxnId="{1412401F-255C-4850-B2C7-BBAD706A727A}">
      <dgm:prSet>
        <dgm:style>
          <a:lnRef idx="1">
            <a:schemeClr val="accent4"/>
          </a:lnRef>
          <a:fillRef idx="0">
            <a:schemeClr val="accent4"/>
          </a:fillRef>
          <a:effectRef idx="0">
            <a:schemeClr val="accent4"/>
          </a:effectRef>
          <a:fontRef idx="minor">
            <a:schemeClr val="tx1"/>
          </a:fontRef>
        </dgm:style>
      </dgm:prSet>
      <dgm:spPr>
        <a:ln>
          <a:noFill/>
        </a:ln>
      </dgm:spPr>
      <dgm:t>
        <a:bodyPr/>
        <a:lstStyle/>
        <a:p>
          <a:endParaRPr lang="en-US"/>
        </a:p>
      </dgm:t>
    </dgm:pt>
    <dgm:pt modelId="{E1B3D490-633F-473F-B1E3-6DCF2F91E722}">
      <dgm:prSet custT="1"/>
      <dgm:spPr>
        <a:solidFill>
          <a:srgbClr val="00B050"/>
        </a:solidFill>
      </dgm:spPr>
      <dgm:t>
        <a:bodyPr/>
        <a:lstStyle/>
        <a:p>
          <a:pPr algn="ctr"/>
          <a:r>
            <a:rPr lang="en-US" sz="1800" dirty="0">
              <a:latin typeface="Myriad Pro"/>
            </a:rPr>
            <a:t>Pre-AP </a:t>
          </a:r>
        </a:p>
        <a:p>
          <a:pPr algn="ctr"/>
          <a:r>
            <a:rPr lang="en-US" sz="1800" dirty="0">
              <a:latin typeface="Myriad Pro"/>
            </a:rPr>
            <a:t>English 1</a:t>
          </a:r>
        </a:p>
      </dgm:t>
    </dgm:pt>
    <dgm:pt modelId="{335183BE-8615-4F42-9E6D-BD44AE84499F}" type="sibTrans" cxnId="{9B1985CF-5784-46A8-9E21-248BD09D5BB6}">
      <dgm:prSet/>
      <dgm:spPr>
        <a:noFill/>
        <a:ln>
          <a:noFill/>
        </a:ln>
      </dgm:spPr>
      <dgm:t>
        <a:bodyPr/>
        <a:lstStyle/>
        <a:p>
          <a:endParaRPr lang="en-US"/>
        </a:p>
      </dgm:t>
    </dgm:pt>
    <dgm:pt modelId="{80AF128F-F7F7-4C75-97EC-9153DF23823B}" type="parTrans" cxnId="{9B1985CF-5784-46A8-9E21-248BD09D5BB6}">
      <dgm:prSet/>
      <dgm:spPr>
        <a:ln>
          <a:solidFill>
            <a:srgbClr val="003399"/>
          </a:solidFill>
        </a:ln>
      </dgm:spPr>
      <dgm:t>
        <a:bodyPr/>
        <a:lstStyle/>
        <a:p>
          <a:endParaRPr lang="en-US"/>
        </a:p>
      </dgm:t>
    </dgm:pt>
    <dgm:pt modelId="{FFF809C0-D241-4140-957D-BFBC4A72B4AA}" type="pres">
      <dgm:prSet presAssocID="{1A04C385-1833-4144-AE86-864A6C110459}" presName="hierChild1" presStyleCnt="0">
        <dgm:presLayoutVars>
          <dgm:orgChart val="1"/>
          <dgm:chPref val="1"/>
          <dgm:dir/>
          <dgm:animOne val="branch"/>
          <dgm:animLvl val="lvl"/>
          <dgm:resizeHandles/>
        </dgm:presLayoutVars>
      </dgm:prSet>
      <dgm:spPr/>
    </dgm:pt>
    <dgm:pt modelId="{FC74A79D-BF7D-4FC9-81E4-E3F25A7EB17C}" type="pres">
      <dgm:prSet presAssocID="{7A409D8F-846C-4F5C-A1F6-5AA143CAC1BC}" presName="hierRoot1" presStyleCnt="0">
        <dgm:presLayoutVars>
          <dgm:hierBranch val="init"/>
        </dgm:presLayoutVars>
      </dgm:prSet>
      <dgm:spPr/>
    </dgm:pt>
    <dgm:pt modelId="{A296378B-BCCD-473B-9CF0-A00A8BF509AA}" type="pres">
      <dgm:prSet presAssocID="{7A409D8F-846C-4F5C-A1F6-5AA143CAC1BC}" presName="rootComposite1" presStyleCnt="0"/>
      <dgm:spPr/>
    </dgm:pt>
    <dgm:pt modelId="{38C0435A-A5C2-4CAA-B8D8-D835462F8512}" type="pres">
      <dgm:prSet presAssocID="{7A409D8F-846C-4F5C-A1F6-5AA143CAC1BC}" presName="rootText1" presStyleLbl="node0" presStyleIdx="0" presStyleCnt="1" custScaleX="129625" custLinFactNeighborX="0" custLinFactNeighborY="-20724">
        <dgm:presLayoutVars>
          <dgm:chMax/>
          <dgm:chPref val="3"/>
        </dgm:presLayoutVars>
      </dgm:prSet>
      <dgm:spPr/>
    </dgm:pt>
    <dgm:pt modelId="{DE2D8703-88A3-4EDB-A8D8-03248513A01D}" type="pres">
      <dgm:prSet presAssocID="{7A409D8F-846C-4F5C-A1F6-5AA143CAC1BC}" presName="titleText1" presStyleLbl="fgAcc0" presStyleIdx="0" presStyleCnt="1" custLinFactY="100000" custLinFactNeighborX="-28590" custLinFactNeighborY="129241">
        <dgm:presLayoutVars>
          <dgm:chMax val="0"/>
          <dgm:chPref val="0"/>
        </dgm:presLayoutVars>
      </dgm:prSet>
      <dgm:spPr/>
    </dgm:pt>
    <dgm:pt modelId="{90CF4ACC-4BBF-4E2C-821C-F397DE561982}" type="pres">
      <dgm:prSet presAssocID="{7A409D8F-846C-4F5C-A1F6-5AA143CAC1BC}" presName="rootConnector1" presStyleLbl="node1" presStyleIdx="0" presStyleCnt="8"/>
      <dgm:spPr/>
    </dgm:pt>
    <dgm:pt modelId="{A1538082-C0D5-45F7-8A72-45E135CBFFC0}" type="pres">
      <dgm:prSet presAssocID="{7A409D8F-846C-4F5C-A1F6-5AA143CAC1BC}" presName="hierChild2" presStyleCnt="0"/>
      <dgm:spPr/>
    </dgm:pt>
    <dgm:pt modelId="{715C83AC-052A-47EA-B024-40BE2CEA06C7}" type="pres">
      <dgm:prSet presAssocID="{01BB7D88-BC1C-42C4-B3AD-9F50EE743AD1}" presName="Name37" presStyleLbl="parChTrans1D2" presStyleIdx="0" presStyleCnt="2"/>
      <dgm:spPr/>
    </dgm:pt>
    <dgm:pt modelId="{FEFAE882-C767-4330-9160-291536B766D6}" type="pres">
      <dgm:prSet presAssocID="{66DF535C-776C-4D21-BCFC-9A7D7DC992D7}" presName="hierRoot2" presStyleCnt="0">
        <dgm:presLayoutVars>
          <dgm:hierBranch val="init"/>
        </dgm:presLayoutVars>
      </dgm:prSet>
      <dgm:spPr/>
    </dgm:pt>
    <dgm:pt modelId="{0DAA6B84-74BA-489B-81C1-EB851138BE6C}" type="pres">
      <dgm:prSet presAssocID="{66DF535C-776C-4D21-BCFC-9A7D7DC992D7}" presName="rootComposite" presStyleCnt="0"/>
      <dgm:spPr/>
    </dgm:pt>
    <dgm:pt modelId="{9A5FE89F-DB99-44C0-8D27-063FB8BAEA34}" type="pres">
      <dgm:prSet presAssocID="{66DF535C-776C-4D21-BCFC-9A7D7DC992D7}" presName="rootText" presStyleLbl="node1" presStyleIdx="0" presStyleCnt="8" custScaleX="110008" custLinFactNeighborX="-13" custLinFactNeighborY="17962">
        <dgm:presLayoutVars>
          <dgm:chMax/>
          <dgm:chPref val="3"/>
        </dgm:presLayoutVars>
      </dgm:prSet>
      <dgm:spPr/>
    </dgm:pt>
    <dgm:pt modelId="{FB81902E-F991-4CB5-BB62-D287A08317B6}" type="pres">
      <dgm:prSet presAssocID="{66DF535C-776C-4D21-BCFC-9A7D7DC992D7}" presName="titleText2" presStyleLbl="fgAcc1" presStyleIdx="0" presStyleCnt="8" custLinFactX="17217" custLinFactY="-12936" custLinFactNeighborX="100000" custLinFactNeighborY="-100000">
        <dgm:presLayoutVars>
          <dgm:chMax val="0"/>
          <dgm:chPref val="0"/>
        </dgm:presLayoutVars>
      </dgm:prSet>
      <dgm:spPr/>
    </dgm:pt>
    <dgm:pt modelId="{620C0C06-702C-41FD-A914-782CA135719D}" type="pres">
      <dgm:prSet presAssocID="{66DF535C-776C-4D21-BCFC-9A7D7DC992D7}" presName="rootConnector" presStyleLbl="node2" presStyleIdx="0" presStyleCnt="0"/>
      <dgm:spPr/>
    </dgm:pt>
    <dgm:pt modelId="{3EA886D0-0B16-4E4C-92D0-A7C3736F39DA}" type="pres">
      <dgm:prSet presAssocID="{66DF535C-776C-4D21-BCFC-9A7D7DC992D7}" presName="hierChild4" presStyleCnt="0"/>
      <dgm:spPr/>
    </dgm:pt>
    <dgm:pt modelId="{794C665B-6000-4697-92B0-B7C3DA7D6DCC}" type="pres">
      <dgm:prSet presAssocID="{06CB4D4F-BA75-4FA9-B5D9-B73A37FE9BCC}" presName="Name37" presStyleLbl="parChTrans1D3" presStyleIdx="0" presStyleCnt="2"/>
      <dgm:spPr>
        <a:prstGeom prst="downArrow">
          <a:avLst/>
        </a:prstGeom>
      </dgm:spPr>
    </dgm:pt>
    <dgm:pt modelId="{8222D342-069F-417C-834B-FE78C5A0BC9C}" type="pres">
      <dgm:prSet presAssocID="{3703BBA7-610B-4AD8-92E5-CEF9B742EA9A}" presName="hierRoot2" presStyleCnt="0">
        <dgm:presLayoutVars>
          <dgm:hierBranch val="init"/>
        </dgm:presLayoutVars>
      </dgm:prSet>
      <dgm:spPr/>
    </dgm:pt>
    <dgm:pt modelId="{E52E5D4E-DCF8-43FC-9C99-3B3EBEF0B0EA}" type="pres">
      <dgm:prSet presAssocID="{3703BBA7-610B-4AD8-92E5-CEF9B742EA9A}" presName="rootComposite" presStyleCnt="0"/>
      <dgm:spPr/>
    </dgm:pt>
    <dgm:pt modelId="{C604154A-319A-49B6-924B-88D24911CE49}" type="pres">
      <dgm:prSet presAssocID="{3703BBA7-610B-4AD8-92E5-CEF9B742EA9A}" presName="rootText" presStyleLbl="node1" presStyleIdx="1" presStyleCnt="8" custScaleX="110008" custLinFactNeighborX="-13" custLinFactNeighborY="20851">
        <dgm:presLayoutVars>
          <dgm:chMax/>
          <dgm:chPref val="3"/>
        </dgm:presLayoutVars>
      </dgm:prSet>
      <dgm:spPr/>
    </dgm:pt>
    <dgm:pt modelId="{7CBA1CE1-8549-4F55-BA81-DC69F43B10A2}" type="pres">
      <dgm:prSet presAssocID="{3703BBA7-610B-4AD8-92E5-CEF9B742EA9A}" presName="titleText2" presStyleLbl="fgAcc1" presStyleIdx="1" presStyleCnt="8" custLinFactX="32101" custLinFactY="-24605" custLinFactNeighborX="100000" custLinFactNeighborY="-100000">
        <dgm:presLayoutVars>
          <dgm:chMax val="0"/>
          <dgm:chPref val="0"/>
        </dgm:presLayoutVars>
      </dgm:prSet>
      <dgm:spPr/>
    </dgm:pt>
    <dgm:pt modelId="{6729C141-BCA8-4327-99F8-0F41AC6A9FAF}" type="pres">
      <dgm:prSet presAssocID="{3703BBA7-610B-4AD8-92E5-CEF9B742EA9A}" presName="rootConnector" presStyleLbl="node3" presStyleIdx="0" presStyleCnt="0"/>
      <dgm:spPr/>
    </dgm:pt>
    <dgm:pt modelId="{C4CB8ABA-69AE-4F57-A1EB-3B856B2D7AE8}" type="pres">
      <dgm:prSet presAssocID="{3703BBA7-610B-4AD8-92E5-CEF9B742EA9A}" presName="hierChild4" presStyleCnt="0"/>
      <dgm:spPr/>
    </dgm:pt>
    <dgm:pt modelId="{F215D258-FD3B-452A-8C14-478079BC8645}" type="pres">
      <dgm:prSet presAssocID="{6D02FB9D-E610-4B10-B78A-FD78D9F0F7D2}" presName="Name37" presStyleLbl="parChTrans1D4" presStyleIdx="0" presStyleCnt="4"/>
      <dgm:spPr>
        <a:prstGeom prst="downArrow">
          <a:avLst/>
        </a:prstGeom>
      </dgm:spPr>
    </dgm:pt>
    <dgm:pt modelId="{57AC4ADF-1C58-483A-A1C2-C28DAB4845F2}" type="pres">
      <dgm:prSet presAssocID="{567AFC56-14C3-4FB8-AC13-594FDAF64D3F}" presName="hierRoot2" presStyleCnt="0">
        <dgm:presLayoutVars>
          <dgm:hierBranch val="init"/>
        </dgm:presLayoutVars>
      </dgm:prSet>
      <dgm:spPr/>
    </dgm:pt>
    <dgm:pt modelId="{F078EBF6-7AA6-40B0-83D3-83749CC7A5E5}" type="pres">
      <dgm:prSet presAssocID="{567AFC56-14C3-4FB8-AC13-594FDAF64D3F}" presName="rootComposite" presStyleCnt="0"/>
      <dgm:spPr/>
    </dgm:pt>
    <dgm:pt modelId="{36F45E2F-5599-4A4D-9D47-364D35D65165}" type="pres">
      <dgm:prSet presAssocID="{567AFC56-14C3-4FB8-AC13-594FDAF64D3F}" presName="rootText" presStyleLbl="node1" presStyleIdx="2" presStyleCnt="8" custScaleX="110008" custLinFactNeighborX="-13" custLinFactNeighborY="7677">
        <dgm:presLayoutVars>
          <dgm:chMax/>
          <dgm:chPref val="3"/>
        </dgm:presLayoutVars>
      </dgm:prSet>
      <dgm:spPr/>
    </dgm:pt>
    <dgm:pt modelId="{A9A60CC1-0EBB-4B4B-A79B-002CE9743ED5}" type="pres">
      <dgm:prSet presAssocID="{567AFC56-14C3-4FB8-AC13-594FDAF64D3F}" presName="titleText2" presStyleLbl="fgAcc1" presStyleIdx="2" presStyleCnt="8" custLinFactX="50964" custLinFactNeighborX="100000" custLinFactNeighborY="-1802">
        <dgm:presLayoutVars>
          <dgm:chMax val="0"/>
          <dgm:chPref val="0"/>
        </dgm:presLayoutVars>
      </dgm:prSet>
      <dgm:spPr/>
    </dgm:pt>
    <dgm:pt modelId="{62E5DD33-30D1-4141-B90E-8DBC35B00CC2}" type="pres">
      <dgm:prSet presAssocID="{567AFC56-14C3-4FB8-AC13-594FDAF64D3F}" presName="rootConnector" presStyleLbl="node4" presStyleIdx="0" presStyleCnt="0"/>
      <dgm:spPr/>
    </dgm:pt>
    <dgm:pt modelId="{61BF3156-21FD-436F-B69D-92D3E9D531B3}" type="pres">
      <dgm:prSet presAssocID="{567AFC56-14C3-4FB8-AC13-594FDAF64D3F}" presName="hierChild4" presStyleCnt="0"/>
      <dgm:spPr/>
    </dgm:pt>
    <dgm:pt modelId="{E7F3905E-828C-4330-B291-B29559D83F4F}" type="pres">
      <dgm:prSet presAssocID="{1FCC9ACC-95F3-4535-AF3A-DCBA63314E87}" presName="Name37" presStyleLbl="parChTrans1D4" presStyleIdx="1" presStyleCnt="4"/>
      <dgm:spPr/>
    </dgm:pt>
    <dgm:pt modelId="{17824A03-CDA4-44E0-863A-79A02CF20423}" type="pres">
      <dgm:prSet presAssocID="{219A205E-B42E-43F0-BDB6-33ED69ED38AE}" presName="hierRoot2" presStyleCnt="0">
        <dgm:presLayoutVars>
          <dgm:hierBranch val="init"/>
        </dgm:presLayoutVars>
      </dgm:prSet>
      <dgm:spPr/>
    </dgm:pt>
    <dgm:pt modelId="{BE4B4F23-70D8-47FB-8CC8-D7EF5F785E48}" type="pres">
      <dgm:prSet presAssocID="{219A205E-B42E-43F0-BDB6-33ED69ED38AE}" presName="rootComposite" presStyleCnt="0"/>
      <dgm:spPr/>
    </dgm:pt>
    <dgm:pt modelId="{C5B8E314-B2FA-4DA7-BC71-BEC33D746287}" type="pres">
      <dgm:prSet presAssocID="{219A205E-B42E-43F0-BDB6-33ED69ED38AE}" presName="rootText" presStyleLbl="node1" presStyleIdx="3" presStyleCnt="8" custScaleX="113173" custScaleY="98754">
        <dgm:presLayoutVars>
          <dgm:chMax/>
          <dgm:chPref val="3"/>
        </dgm:presLayoutVars>
      </dgm:prSet>
      <dgm:spPr/>
    </dgm:pt>
    <dgm:pt modelId="{0EF52B9B-64B8-4CF9-8DF2-5D0F7BE613DF}" type="pres">
      <dgm:prSet presAssocID="{219A205E-B42E-43F0-BDB6-33ED69ED38AE}" presName="titleText2" presStyleLbl="fgAcc1" presStyleIdx="3" presStyleCnt="8" custLinFactX="100000" custLinFactY="-313212" custLinFactNeighborX="125498" custLinFactNeighborY="-400000">
        <dgm:presLayoutVars>
          <dgm:chMax val="0"/>
          <dgm:chPref val="0"/>
        </dgm:presLayoutVars>
      </dgm:prSet>
      <dgm:spPr/>
    </dgm:pt>
    <dgm:pt modelId="{4285414E-3B2E-457B-BE6F-11E1E011F866}" type="pres">
      <dgm:prSet presAssocID="{219A205E-B42E-43F0-BDB6-33ED69ED38AE}" presName="rootConnector" presStyleLbl="node4" presStyleIdx="0" presStyleCnt="0"/>
      <dgm:spPr/>
    </dgm:pt>
    <dgm:pt modelId="{FE53A213-7739-41D3-B0C6-D8DE27EE5794}" type="pres">
      <dgm:prSet presAssocID="{219A205E-B42E-43F0-BDB6-33ED69ED38AE}" presName="hierChild4" presStyleCnt="0"/>
      <dgm:spPr/>
    </dgm:pt>
    <dgm:pt modelId="{0707E679-BB39-4E2D-AD59-D0E5722CE10D}" type="pres">
      <dgm:prSet presAssocID="{219A205E-B42E-43F0-BDB6-33ED69ED38AE}" presName="hierChild5" presStyleCnt="0"/>
      <dgm:spPr/>
    </dgm:pt>
    <dgm:pt modelId="{BE4CE511-E4E1-4D9E-AA75-91DBA6F34940}" type="pres">
      <dgm:prSet presAssocID="{567AFC56-14C3-4FB8-AC13-594FDAF64D3F}" presName="hierChild5" presStyleCnt="0"/>
      <dgm:spPr/>
    </dgm:pt>
    <dgm:pt modelId="{4A80EF88-9881-406D-8147-56C75245611B}" type="pres">
      <dgm:prSet presAssocID="{3703BBA7-610B-4AD8-92E5-CEF9B742EA9A}" presName="hierChild5" presStyleCnt="0"/>
      <dgm:spPr/>
    </dgm:pt>
    <dgm:pt modelId="{7651EDC1-81B9-4E01-B06A-B069552F0609}" type="pres">
      <dgm:prSet presAssocID="{66DF535C-776C-4D21-BCFC-9A7D7DC992D7}" presName="hierChild5" presStyleCnt="0"/>
      <dgm:spPr/>
    </dgm:pt>
    <dgm:pt modelId="{EB6A59C1-61B8-4173-9C69-BD83543F3F04}" type="pres">
      <dgm:prSet presAssocID="{EC346FAC-207B-4304-9B26-37D6A61F68EE}" presName="Name37" presStyleLbl="parChTrans1D2" presStyleIdx="1" presStyleCnt="2"/>
      <dgm:spPr/>
    </dgm:pt>
    <dgm:pt modelId="{9B851048-E024-49FE-A37E-BB951338866C}" type="pres">
      <dgm:prSet presAssocID="{79D856AB-E0B4-49C7-ACA4-F6A6709F929A}" presName="hierRoot2" presStyleCnt="0">
        <dgm:presLayoutVars>
          <dgm:hierBranch val="init"/>
        </dgm:presLayoutVars>
      </dgm:prSet>
      <dgm:spPr/>
    </dgm:pt>
    <dgm:pt modelId="{0EE2E26E-3CA0-4347-905B-8608CA7F424A}" type="pres">
      <dgm:prSet presAssocID="{79D856AB-E0B4-49C7-ACA4-F6A6709F929A}" presName="rootComposite" presStyleCnt="0"/>
      <dgm:spPr/>
    </dgm:pt>
    <dgm:pt modelId="{5CDD7F16-D05F-4D9A-89B5-0939D15D1803}" type="pres">
      <dgm:prSet presAssocID="{79D856AB-E0B4-49C7-ACA4-F6A6709F929A}" presName="rootText" presStyleLbl="node1" presStyleIdx="4" presStyleCnt="8" custScaleX="115297" custLinFactNeighborX="-1705" custLinFactNeighborY="17962">
        <dgm:presLayoutVars>
          <dgm:chMax/>
          <dgm:chPref val="3"/>
        </dgm:presLayoutVars>
      </dgm:prSet>
      <dgm:spPr/>
    </dgm:pt>
    <dgm:pt modelId="{4B85DB42-FFB8-411D-A3D6-08CD5A9EE9A6}" type="pres">
      <dgm:prSet presAssocID="{79D856AB-E0B4-49C7-ACA4-F6A6709F929A}" presName="titleText2" presStyleLbl="fgAcc1" presStyleIdx="4" presStyleCnt="8" custLinFactX="-74398" custLinFactY="49376" custLinFactNeighborX="-100000" custLinFactNeighborY="100000">
        <dgm:presLayoutVars>
          <dgm:chMax val="0"/>
          <dgm:chPref val="0"/>
        </dgm:presLayoutVars>
      </dgm:prSet>
      <dgm:spPr/>
    </dgm:pt>
    <dgm:pt modelId="{DDB39A05-3514-4C19-96D9-7600788618BC}" type="pres">
      <dgm:prSet presAssocID="{79D856AB-E0B4-49C7-ACA4-F6A6709F929A}" presName="rootConnector" presStyleLbl="node2" presStyleIdx="0" presStyleCnt="0"/>
      <dgm:spPr/>
    </dgm:pt>
    <dgm:pt modelId="{30DDB4F7-1FE9-4646-8D0C-6454C152E6FA}" type="pres">
      <dgm:prSet presAssocID="{79D856AB-E0B4-49C7-ACA4-F6A6709F929A}" presName="hierChild4" presStyleCnt="0"/>
      <dgm:spPr/>
    </dgm:pt>
    <dgm:pt modelId="{AA4085C9-3432-4809-8FE1-A300BE83D279}" type="pres">
      <dgm:prSet presAssocID="{DEAB2BDE-B3D7-4B8D-AF0B-91B0FECF8027}" presName="Name37" presStyleLbl="parChTrans1D3" presStyleIdx="1" presStyleCnt="2"/>
      <dgm:spPr>
        <a:prstGeom prst="downArrow">
          <a:avLst/>
        </a:prstGeom>
      </dgm:spPr>
    </dgm:pt>
    <dgm:pt modelId="{F02D70FA-3584-4506-843C-40AF83F1DF5A}" type="pres">
      <dgm:prSet presAssocID="{BB27A908-1C37-4B04-A002-5189B97BC49B}" presName="hierRoot2" presStyleCnt="0">
        <dgm:presLayoutVars>
          <dgm:hierBranch val="init"/>
        </dgm:presLayoutVars>
      </dgm:prSet>
      <dgm:spPr/>
    </dgm:pt>
    <dgm:pt modelId="{63639B7B-AFE7-42FC-A7ED-C54A3B2F4338}" type="pres">
      <dgm:prSet presAssocID="{BB27A908-1C37-4B04-A002-5189B97BC49B}" presName="rootComposite" presStyleCnt="0"/>
      <dgm:spPr/>
    </dgm:pt>
    <dgm:pt modelId="{E42653A7-10F1-4D73-9206-AFDDF756FDD1}" type="pres">
      <dgm:prSet presAssocID="{BB27A908-1C37-4B04-A002-5189B97BC49B}" presName="rootText" presStyleLbl="node1" presStyleIdx="5" presStyleCnt="8" custScaleX="115297" custLinFactNeighborX="-1705" custLinFactNeighborY="20851">
        <dgm:presLayoutVars>
          <dgm:chMax/>
          <dgm:chPref val="3"/>
        </dgm:presLayoutVars>
      </dgm:prSet>
      <dgm:spPr/>
    </dgm:pt>
    <dgm:pt modelId="{0ABA130D-2E36-4E4B-8231-10B3C2C3D4D3}" type="pres">
      <dgm:prSet presAssocID="{BB27A908-1C37-4B04-A002-5189B97BC49B}" presName="titleText2" presStyleLbl="fgAcc1" presStyleIdx="5" presStyleCnt="8" custLinFactX="-47906" custLinFactNeighborX="-100000" custLinFactNeighborY="3932">
        <dgm:presLayoutVars>
          <dgm:chMax val="0"/>
          <dgm:chPref val="0"/>
        </dgm:presLayoutVars>
      </dgm:prSet>
      <dgm:spPr/>
    </dgm:pt>
    <dgm:pt modelId="{62F0F5B5-D4A1-4D6E-821A-11450A68A62E}" type="pres">
      <dgm:prSet presAssocID="{BB27A908-1C37-4B04-A002-5189B97BC49B}" presName="rootConnector" presStyleLbl="node3" presStyleIdx="0" presStyleCnt="0"/>
      <dgm:spPr/>
    </dgm:pt>
    <dgm:pt modelId="{6B247F5C-5998-4171-929E-3297DDF67F64}" type="pres">
      <dgm:prSet presAssocID="{BB27A908-1C37-4B04-A002-5189B97BC49B}" presName="hierChild4" presStyleCnt="0"/>
      <dgm:spPr/>
    </dgm:pt>
    <dgm:pt modelId="{D3C8FB5A-B9B0-43E0-9E1E-A19DA9C78DAE}" type="pres">
      <dgm:prSet presAssocID="{80AF128F-F7F7-4C75-97EC-9153DF23823B}" presName="Name37" presStyleLbl="parChTrans1D4" presStyleIdx="2" presStyleCnt="4"/>
      <dgm:spPr>
        <a:prstGeom prst="downArrow">
          <a:avLst/>
        </a:prstGeom>
      </dgm:spPr>
    </dgm:pt>
    <dgm:pt modelId="{FFE3B48B-4CE6-4991-AF37-86423EB6A185}" type="pres">
      <dgm:prSet presAssocID="{E1B3D490-633F-473F-B1E3-6DCF2F91E722}" presName="hierRoot2" presStyleCnt="0">
        <dgm:presLayoutVars>
          <dgm:hierBranch val="init"/>
        </dgm:presLayoutVars>
      </dgm:prSet>
      <dgm:spPr/>
    </dgm:pt>
    <dgm:pt modelId="{E0B3BB88-1CB4-4059-BFED-AAD1A8CF2F90}" type="pres">
      <dgm:prSet presAssocID="{E1B3D490-633F-473F-B1E3-6DCF2F91E722}" presName="rootComposite" presStyleCnt="0"/>
      <dgm:spPr/>
    </dgm:pt>
    <dgm:pt modelId="{9250FD51-DBA1-4640-8AF2-077031078B3A}" type="pres">
      <dgm:prSet presAssocID="{E1B3D490-633F-473F-B1E3-6DCF2F91E722}" presName="rootText" presStyleLbl="node1" presStyleIdx="6" presStyleCnt="8" custScaleX="115297">
        <dgm:presLayoutVars>
          <dgm:chMax/>
          <dgm:chPref val="3"/>
        </dgm:presLayoutVars>
      </dgm:prSet>
      <dgm:spPr/>
    </dgm:pt>
    <dgm:pt modelId="{BF5D289A-9D52-42BB-9346-B59193BB70D7}" type="pres">
      <dgm:prSet presAssocID="{E1B3D490-633F-473F-B1E3-6DCF2F91E722}" presName="titleText2" presStyleLbl="fgAcc1" presStyleIdx="6" presStyleCnt="8" custLinFactX="-41618" custLinFactY="-16564" custLinFactNeighborX="-100000" custLinFactNeighborY="-100000">
        <dgm:presLayoutVars>
          <dgm:chMax val="0"/>
          <dgm:chPref val="0"/>
        </dgm:presLayoutVars>
      </dgm:prSet>
      <dgm:spPr/>
    </dgm:pt>
    <dgm:pt modelId="{E704E0A2-416E-47EB-973D-FECDA8680A40}" type="pres">
      <dgm:prSet presAssocID="{E1B3D490-633F-473F-B1E3-6DCF2F91E722}" presName="rootConnector" presStyleLbl="node4" presStyleIdx="0" presStyleCnt="0"/>
      <dgm:spPr/>
    </dgm:pt>
    <dgm:pt modelId="{235B12DA-1CF7-428F-AAE1-F082A274EB53}" type="pres">
      <dgm:prSet presAssocID="{E1B3D490-633F-473F-B1E3-6DCF2F91E722}" presName="hierChild4" presStyleCnt="0"/>
      <dgm:spPr/>
    </dgm:pt>
    <dgm:pt modelId="{BCC72139-04AE-4B2C-A9D6-DE9C414C97B4}" type="pres">
      <dgm:prSet presAssocID="{209A5CA0-171D-4245-9907-110B89BF3CA8}" presName="Name37" presStyleLbl="parChTrans1D4" presStyleIdx="3" presStyleCnt="4"/>
      <dgm:spPr/>
    </dgm:pt>
    <dgm:pt modelId="{03142C3C-F335-4DB6-B20B-99B7D655FA8F}" type="pres">
      <dgm:prSet presAssocID="{1E0C624A-9E49-4FBA-AC4A-D4AE6A02FD5D}" presName="hierRoot2" presStyleCnt="0">
        <dgm:presLayoutVars>
          <dgm:hierBranch val="init"/>
        </dgm:presLayoutVars>
      </dgm:prSet>
      <dgm:spPr/>
    </dgm:pt>
    <dgm:pt modelId="{AD2F8FC8-7F72-4709-AC66-C19F7A59BC2A}" type="pres">
      <dgm:prSet presAssocID="{1E0C624A-9E49-4FBA-AC4A-D4AE6A02FD5D}" presName="rootComposite" presStyleCnt="0"/>
      <dgm:spPr/>
    </dgm:pt>
    <dgm:pt modelId="{B73F83EE-33CF-49AF-A65F-CE386AF0C51F}" type="pres">
      <dgm:prSet presAssocID="{1E0C624A-9E49-4FBA-AC4A-D4AE6A02FD5D}" presName="rootText" presStyleLbl="node1" presStyleIdx="7" presStyleCnt="8" custAng="0">
        <dgm:presLayoutVars>
          <dgm:chMax/>
          <dgm:chPref val="3"/>
        </dgm:presLayoutVars>
      </dgm:prSet>
      <dgm:spPr/>
    </dgm:pt>
    <dgm:pt modelId="{761EB58C-E472-4B2B-9AED-894D1AEA3BB9}" type="pres">
      <dgm:prSet presAssocID="{1E0C624A-9E49-4FBA-AC4A-D4AE6A02FD5D}" presName="titleText2" presStyleLbl="fgAcc1" presStyleIdx="7" presStyleCnt="8" custLinFactX="-4451" custLinFactY="-571271" custLinFactNeighborX="-100000" custLinFactNeighborY="-600000">
        <dgm:presLayoutVars>
          <dgm:chMax val="0"/>
          <dgm:chPref val="0"/>
        </dgm:presLayoutVars>
      </dgm:prSet>
      <dgm:spPr/>
    </dgm:pt>
    <dgm:pt modelId="{510C17ED-8CEC-4074-93F8-DE81F0A5DA3D}" type="pres">
      <dgm:prSet presAssocID="{1E0C624A-9E49-4FBA-AC4A-D4AE6A02FD5D}" presName="rootConnector" presStyleLbl="node4" presStyleIdx="0" presStyleCnt="0"/>
      <dgm:spPr/>
    </dgm:pt>
    <dgm:pt modelId="{5CDCDE24-7AD8-4321-A6F4-807A932AD497}" type="pres">
      <dgm:prSet presAssocID="{1E0C624A-9E49-4FBA-AC4A-D4AE6A02FD5D}" presName="hierChild4" presStyleCnt="0"/>
      <dgm:spPr/>
    </dgm:pt>
    <dgm:pt modelId="{E378C578-D930-4668-A09B-E3F474D765F8}" type="pres">
      <dgm:prSet presAssocID="{1E0C624A-9E49-4FBA-AC4A-D4AE6A02FD5D}" presName="hierChild5" presStyleCnt="0"/>
      <dgm:spPr/>
    </dgm:pt>
    <dgm:pt modelId="{6BC8F2FF-36ED-449E-979B-A76978891AE5}" type="pres">
      <dgm:prSet presAssocID="{E1B3D490-633F-473F-B1E3-6DCF2F91E722}" presName="hierChild5" presStyleCnt="0"/>
      <dgm:spPr/>
    </dgm:pt>
    <dgm:pt modelId="{28701DE9-477A-4372-9D28-D5664AAEE2ED}" type="pres">
      <dgm:prSet presAssocID="{BB27A908-1C37-4B04-A002-5189B97BC49B}" presName="hierChild5" presStyleCnt="0"/>
      <dgm:spPr/>
    </dgm:pt>
    <dgm:pt modelId="{8BAB616E-7B11-433F-ABEA-98B0DA63E73D}" type="pres">
      <dgm:prSet presAssocID="{79D856AB-E0B4-49C7-ACA4-F6A6709F929A}" presName="hierChild5" presStyleCnt="0"/>
      <dgm:spPr/>
    </dgm:pt>
    <dgm:pt modelId="{4B4D29ED-C95B-47A8-A3EF-EA1D28120CF8}" type="pres">
      <dgm:prSet presAssocID="{7A409D8F-846C-4F5C-A1F6-5AA143CAC1BC}" presName="hierChild3" presStyleCnt="0"/>
      <dgm:spPr/>
    </dgm:pt>
  </dgm:ptLst>
  <dgm:cxnLst>
    <dgm:cxn modelId="{3D4C7102-75F9-4EDD-9070-1A32D6190FB9}" type="presOf" srcId="{BB27A908-1C37-4B04-A002-5189B97BC49B}" destId="{62F0F5B5-D4A1-4D6E-821A-11450A68A62E}" srcOrd="1" destOrd="0" presId="urn:microsoft.com/office/officeart/2008/layout/NameandTitleOrganizationalChart"/>
    <dgm:cxn modelId="{9127660F-DDA8-4689-B468-4C442D5A25B3}" srcId="{7A409D8F-846C-4F5C-A1F6-5AA143CAC1BC}" destId="{66DF535C-776C-4D21-BCFC-9A7D7DC992D7}" srcOrd="0" destOrd="0" parTransId="{01BB7D88-BC1C-42C4-B3AD-9F50EE743AD1}" sibTransId="{A5282EA4-BF7D-40C0-B754-4A5809E0AE3F}"/>
    <dgm:cxn modelId="{A7B9C30F-EBED-4A37-8DB3-AE5CBC57E406}" type="presOf" srcId="{3703BBA7-610B-4AD8-92E5-CEF9B742EA9A}" destId="{6729C141-BCA8-4327-99F8-0F41AC6A9FAF}" srcOrd="1" destOrd="0" presId="urn:microsoft.com/office/officeart/2008/layout/NameandTitleOrganizationalChart"/>
    <dgm:cxn modelId="{DD009B10-9810-42A2-9DD4-3AEA46417557}" type="presOf" srcId="{567AFC56-14C3-4FB8-AC13-594FDAF64D3F}" destId="{36F45E2F-5599-4A4D-9D47-364D35D65165}" srcOrd="0" destOrd="0" presId="urn:microsoft.com/office/officeart/2008/layout/NameandTitleOrganizationalChart"/>
    <dgm:cxn modelId="{93B2B610-8AEF-4BAA-8CC0-163D8ADEFFEF}" type="presOf" srcId="{7A409D8F-846C-4F5C-A1F6-5AA143CAC1BC}" destId="{90CF4ACC-4BBF-4E2C-821C-F397DE561982}" srcOrd="1" destOrd="0" presId="urn:microsoft.com/office/officeart/2008/layout/NameandTitleOrganizationalChart"/>
    <dgm:cxn modelId="{B0099815-F062-4A21-8C76-8300A417992A}" type="presOf" srcId="{79D856AB-E0B4-49C7-ACA4-F6A6709F929A}" destId="{5CDD7F16-D05F-4D9A-89B5-0939D15D1803}" srcOrd="0" destOrd="0" presId="urn:microsoft.com/office/officeart/2008/layout/NameandTitleOrganizationalChart"/>
    <dgm:cxn modelId="{4238D11E-3781-4AE8-9F00-2634F10D4C67}" type="presOf" srcId="{E1B3D490-633F-473F-B1E3-6DCF2F91E722}" destId="{9250FD51-DBA1-4640-8AF2-077031078B3A}" srcOrd="0" destOrd="0" presId="urn:microsoft.com/office/officeart/2008/layout/NameandTitleOrganizationalChart"/>
    <dgm:cxn modelId="{1412401F-255C-4850-B2C7-BBAD706A727A}" srcId="{567AFC56-14C3-4FB8-AC13-594FDAF64D3F}" destId="{219A205E-B42E-43F0-BDB6-33ED69ED38AE}" srcOrd="0" destOrd="0" parTransId="{1FCC9ACC-95F3-4535-AF3A-DCBA63314E87}" sibTransId="{3CB072A5-2539-489F-B9EA-2E325AA7459C}"/>
    <dgm:cxn modelId="{48814E24-7961-40F9-9A2C-6A19119CAC6F}" type="presOf" srcId="{1EC72CED-7705-4C44-A5A5-D65D6B19F0EC}" destId="{4B85DB42-FFB8-411D-A3D6-08CD5A9EE9A6}" srcOrd="0" destOrd="0" presId="urn:microsoft.com/office/officeart/2008/layout/NameandTitleOrganizationalChart"/>
    <dgm:cxn modelId="{D7465327-9308-4DB7-96ED-F0BCD9F4AC61}" type="presOf" srcId="{BB27A908-1C37-4B04-A002-5189B97BC49B}" destId="{E42653A7-10F1-4D73-9206-AFDDF756FDD1}" srcOrd="0" destOrd="0" presId="urn:microsoft.com/office/officeart/2008/layout/NameandTitleOrganizationalChart"/>
    <dgm:cxn modelId="{DD52B928-5234-4DB7-A5FE-A6831801E4DD}" type="presOf" srcId="{E0437F23-337F-4A57-BAA1-CA9247066613}" destId="{7CBA1CE1-8549-4F55-BA81-DC69F43B10A2}" srcOrd="0" destOrd="0" presId="urn:microsoft.com/office/officeart/2008/layout/NameandTitleOrganizationalChart"/>
    <dgm:cxn modelId="{2DEAFB2D-8AAC-4B0D-903C-23FE126B6200}" type="presOf" srcId="{09AB1649-EA05-4400-9E05-269DEA288CBF}" destId="{0ABA130D-2E36-4E4B-8231-10B3C2C3D4D3}" srcOrd="0" destOrd="0" presId="urn:microsoft.com/office/officeart/2008/layout/NameandTitleOrganizationalChart"/>
    <dgm:cxn modelId="{8655F840-0D20-4BE0-BDD1-D52CC28EF797}" type="presOf" srcId="{A5282EA4-BF7D-40C0-B754-4A5809E0AE3F}" destId="{FB81902E-F991-4CB5-BB62-D287A08317B6}" srcOrd="0" destOrd="0" presId="urn:microsoft.com/office/officeart/2008/layout/NameandTitleOrganizationalChart"/>
    <dgm:cxn modelId="{A56F865F-B61C-45EB-A987-4903DD4793E0}" type="presOf" srcId="{79D856AB-E0B4-49C7-ACA4-F6A6709F929A}" destId="{DDB39A05-3514-4C19-96D9-7600788618BC}" srcOrd="1" destOrd="0" presId="urn:microsoft.com/office/officeart/2008/layout/NameandTitleOrganizationalChart"/>
    <dgm:cxn modelId="{42E6865F-8749-4A35-9DFF-5BCA16C45995}" type="presOf" srcId="{209A5CA0-171D-4245-9907-110B89BF3CA8}" destId="{BCC72139-04AE-4B2C-A9D6-DE9C414C97B4}" srcOrd="0" destOrd="0" presId="urn:microsoft.com/office/officeart/2008/layout/NameandTitleOrganizationalChart"/>
    <dgm:cxn modelId="{56FA985F-8C01-40E6-A914-01528AB61E79}" type="presOf" srcId="{1FCC9ACC-95F3-4535-AF3A-DCBA63314E87}" destId="{E7F3905E-828C-4330-B291-B29559D83F4F}" srcOrd="0" destOrd="0" presId="urn:microsoft.com/office/officeart/2008/layout/NameandTitleOrganizationalChart"/>
    <dgm:cxn modelId="{FB5B2943-A633-488C-BEC5-0EA45A15A5C2}" srcId="{66DF535C-776C-4D21-BCFC-9A7D7DC992D7}" destId="{3703BBA7-610B-4AD8-92E5-CEF9B742EA9A}" srcOrd="0" destOrd="0" parTransId="{06CB4D4F-BA75-4FA9-B5D9-B73A37FE9BCC}" sibTransId="{E0437F23-337F-4A57-BAA1-CA9247066613}"/>
    <dgm:cxn modelId="{44AAF843-30B1-47AC-BEF1-2F89BFDAF167}" type="presOf" srcId="{335183BE-8615-4F42-9E6D-BD44AE84499F}" destId="{BF5D289A-9D52-42BB-9346-B59193BB70D7}" srcOrd="0" destOrd="0" presId="urn:microsoft.com/office/officeart/2008/layout/NameandTitleOrganizationalChart"/>
    <dgm:cxn modelId="{8ADD2768-F423-4B9D-B94A-3431298A0567}" type="presOf" srcId="{C03156A6-60CE-4B22-9535-0EA8F37871AC}" destId="{DE2D8703-88A3-4EDB-A8D8-03248513A01D}" srcOrd="0" destOrd="0" presId="urn:microsoft.com/office/officeart/2008/layout/NameandTitleOrganizationalChart"/>
    <dgm:cxn modelId="{01F26F6A-ADB3-4FAA-BCCD-581227E25FD7}" type="presOf" srcId="{EC346FAC-207B-4304-9B26-37D6A61F68EE}" destId="{EB6A59C1-61B8-4173-9C69-BD83543F3F04}" srcOrd="0" destOrd="0" presId="urn:microsoft.com/office/officeart/2008/layout/NameandTitleOrganizationalChart"/>
    <dgm:cxn modelId="{4D23826C-23AB-4368-A769-329EA5F333DC}" type="presOf" srcId="{E1B3D490-633F-473F-B1E3-6DCF2F91E722}" destId="{E704E0A2-416E-47EB-973D-FECDA8680A40}" srcOrd="1" destOrd="0" presId="urn:microsoft.com/office/officeart/2008/layout/NameandTitleOrganizationalChart"/>
    <dgm:cxn modelId="{5399E76C-6085-4764-A8CA-3238F7E788DE}" type="presOf" srcId="{1E0C624A-9E49-4FBA-AC4A-D4AE6A02FD5D}" destId="{510C17ED-8CEC-4074-93F8-DE81F0A5DA3D}" srcOrd="1" destOrd="0" presId="urn:microsoft.com/office/officeart/2008/layout/NameandTitleOrganizationalChart"/>
    <dgm:cxn modelId="{E840B450-2D72-48F1-BEE6-6AED8447D896}" type="presOf" srcId="{7A409D8F-846C-4F5C-A1F6-5AA143CAC1BC}" destId="{38C0435A-A5C2-4CAA-B8D8-D835462F8512}" srcOrd="0" destOrd="0" presId="urn:microsoft.com/office/officeart/2008/layout/NameandTitleOrganizationalChart"/>
    <dgm:cxn modelId="{829ADD7A-4CBD-422C-A19A-5AAEFC610BAE}" type="presOf" srcId="{DEAB2BDE-B3D7-4B8D-AF0B-91B0FECF8027}" destId="{AA4085C9-3432-4809-8FE1-A300BE83D279}" srcOrd="0" destOrd="0" presId="urn:microsoft.com/office/officeart/2008/layout/NameandTitleOrganizationalChart"/>
    <dgm:cxn modelId="{7B925C7B-64D8-4CA3-BA45-5112DF5AC300}" srcId="{7A409D8F-846C-4F5C-A1F6-5AA143CAC1BC}" destId="{79D856AB-E0B4-49C7-ACA4-F6A6709F929A}" srcOrd="1" destOrd="0" parTransId="{EC346FAC-207B-4304-9B26-37D6A61F68EE}" sibTransId="{1EC72CED-7705-4C44-A5A5-D65D6B19F0EC}"/>
    <dgm:cxn modelId="{9FCC907E-52A6-41DC-BB17-02493FFAADB8}" type="presOf" srcId="{1E0C624A-9E49-4FBA-AC4A-D4AE6A02FD5D}" destId="{B73F83EE-33CF-49AF-A65F-CE386AF0C51F}" srcOrd="0" destOrd="0" presId="urn:microsoft.com/office/officeart/2008/layout/NameandTitleOrganizationalChart"/>
    <dgm:cxn modelId="{FF677983-BE92-472C-BE98-992D855B7200}" srcId="{E1B3D490-633F-473F-B1E3-6DCF2F91E722}" destId="{1E0C624A-9E49-4FBA-AC4A-D4AE6A02FD5D}" srcOrd="0" destOrd="0" parTransId="{209A5CA0-171D-4245-9907-110B89BF3CA8}" sibTransId="{172958D0-27F0-4B13-AF15-20CC9E43BC20}"/>
    <dgm:cxn modelId="{95A2F385-49D6-40D0-84C0-2DC8D175F498}" type="presOf" srcId="{66DF535C-776C-4D21-BCFC-9A7D7DC992D7}" destId="{9A5FE89F-DB99-44C0-8D27-063FB8BAEA34}" srcOrd="0" destOrd="0" presId="urn:microsoft.com/office/officeart/2008/layout/NameandTitleOrganizationalChart"/>
    <dgm:cxn modelId="{222C408F-110A-4880-B3F6-751858012587}" type="presOf" srcId="{01BB7D88-BC1C-42C4-B3AD-9F50EE743AD1}" destId="{715C83AC-052A-47EA-B024-40BE2CEA06C7}" srcOrd="0" destOrd="0" presId="urn:microsoft.com/office/officeart/2008/layout/NameandTitleOrganizationalChart"/>
    <dgm:cxn modelId="{D899E790-D8F1-455B-98B1-2429818B7E9C}" type="presOf" srcId="{3CB072A5-2539-489F-B9EA-2E325AA7459C}" destId="{0EF52B9B-64B8-4CF9-8DF2-5D0F7BE613DF}" srcOrd="0" destOrd="0" presId="urn:microsoft.com/office/officeart/2008/layout/NameandTitleOrganizationalChart"/>
    <dgm:cxn modelId="{18E43D92-4FCF-4077-A30A-4A418D72F0A9}" type="presOf" srcId="{1A04C385-1833-4144-AE86-864A6C110459}" destId="{FFF809C0-D241-4140-957D-BFBC4A72B4AA}" srcOrd="0" destOrd="0" presId="urn:microsoft.com/office/officeart/2008/layout/NameandTitleOrganizationalChart"/>
    <dgm:cxn modelId="{D2C56998-1728-4A96-AA4C-B76B4265ED98}" type="presOf" srcId="{567AFC56-14C3-4FB8-AC13-594FDAF64D3F}" destId="{62E5DD33-30D1-4141-B90E-8DBC35B00CC2}" srcOrd="1" destOrd="0" presId="urn:microsoft.com/office/officeart/2008/layout/NameandTitleOrganizationalChart"/>
    <dgm:cxn modelId="{358117A1-E477-491E-9E76-04E26D1D8933}" type="presOf" srcId="{66DF535C-776C-4D21-BCFC-9A7D7DC992D7}" destId="{620C0C06-702C-41FD-A914-782CA135719D}" srcOrd="1" destOrd="0" presId="urn:microsoft.com/office/officeart/2008/layout/NameandTitleOrganizationalChart"/>
    <dgm:cxn modelId="{BB25ACB4-DFC3-4CFD-8629-987AAE4F91AA}" type="presOf" srcId="{219A205E-B42E-43F0-BDB6-33ED69ED38AE}" destId="{C5B8E314-B2FA-4DA7-BC71-BEC33D746287}" srcOrd="0" destOrd="0" presId="urn:microsoft.com/office/officeart/2008/layout/NameandTitleOrganizationalChart"/>
    <dgm:cxn modelId="{0DE631B7-E193-470D-B266-A951DC22D5A9}" type="presOf" srcId="{06CB4D4F-BA75-4FA9-B5D9-B73A37FE9BCC}" destId="{794C665B-6000-4697-92B0-B7C3DA7D6DCC}" srcOrd="0" destOrd="0" presId="urn:microsoft.com/office/officeart/2008/layout/NameandTitleOrganizationalChart"/>
    <dgm:cxn modelId="{77DDAABA-26AC-47F7-8BC4-23DA5EA10CED}" type="presOf" srcId="{3703BBA7-610B-4AD8-92E5-CEF9B742EA9A}" destId="{C604154A-319A-49B6-924B-88D24911CE49}" srcOrd="0" destOrd="0" presId="urn:microsoft.com/office/officeart/2008/layout/NameandTitleOrganizationalChart"/>
    <dgm:cxn modelId="{CBCC34BC-F2AC-46A7-A308-74F1962D921C}" srcId="{3703BBA7-610B-4AD8-92E5-CEF9B742EA9A}" destId="{567AFC56-14C3-4FB8-AC13-594FDAF64D3F}" srcOrd="0" destOrd="0" parTransId="{6D02FB9D-E610-4B10-B78A-FD78D9F0F7D2}" sibTransId="{C98BC088-3A2C-4326-8FA1-62F7896E1CFF}"/>
    <dgm:cxn modelId="{9B1985CF-5784-46A8-9E21-248BD09D5BB6}" srcId="{BB27A908-1C37-4B04-A002-5189B97BC49B}" destId="{E1B3D490-633F-473F-B1E3-6DCF2F91E722}" srcOrd="0" destOrd="0" parTransId="{80AF128F-F7F7-4C75-97EC-9153DF23823B}" sibTransId="{335183BE-8615-4F42-9E6D-BD44AE84499F}"/>
    <dgm:cxn modelId="{9B3478DA-6FBF-479B-BE75-B17F193000A3}" type="presOf" srcId="{219A205E-B42E-43F0-BDB6-33ED69ED38AE}" destId="{4285414E-3B2E-457B-BE6F-11E1E011F866}" srcOrd="1" destOrd="0" presId="urn:microsoft.com/office/officeart/2008/layout/NameandTitleOrganizationalChart"/>
    <dgm:cxn modelId="{4C9CB3DA-FFB1-4B15-8BEC-C05D330E6D85}" type="presOf" srcId="{172958D0-27F0-4B13-AF15-20CC9E43BC20}" destId="{761EB58C-E472-4B2B-9AED-894D1AEA3BB9}" srcOrd="0" destOrd="0" presId="urn:microsoft.com/office/officeart/2008/layout/NameandTitleOrganizationalChart"/>
    <dgm:cxn modelId="{033DD1DD-7EC2-40AD-ACA1-86F562FC09A4}" srcId="{79D856AB-E0B4-49C7-ACA4-F6A6709F929A}" destId="{BB27A908-1C37-4B04-A002-5189B97BC49B}" srcOrd="0" destOrd="0" parTransId="{DEAB2BDE-B3D7-4B8D-AF0B-91B0FECF8027}" sibTransId="{09AB1649-EA05-4400-9E05-269DEA288CBF}"/>
    <dgm:cxn modelId="{B828F8F1-B310-4C13-9017-E90D7103E2A0}" type="presOf" srcId="{C98BC088-3A2C-4326-8FA1-62F7896E1CFF}" destId="{A9A60CC1-0EBB-4B4B-A79B-002CE9743ED5}" srcOrd="0" destOrd="0" presId="urn:microsoft.com/office/officeart/2008/layout/NameandTitleOrganizationalChart"/>
    <dgm:cxn modelId="{A82489F7-75B2-432A-AC5F-9278B397F9A0}" srcId="{1A04C385-1833-4144-AE86-864A6C110459}" destId="{7A409D8F-846C-4F5C-A1F6-5AA143CAC1BC}" srcOrd="0" destOrd="0" parTransId="{7C415706-367F-4CB2-9028-15785A344388}" sibTransId="{C03156A6-60CE-4B22-9535-0EA8F37871AC}"/>
    <dgm:cxn modelId="{61CA24F8-20C4-478E-AB4C-05E264DB2C59}" type="presOf" srcId="{80AF128F-F7F7-4C75-97EC-9153DF23823B}" destId="{D3C8FB5A-B9B0-43E0-9E1E-A19DA9C78DAE}" srcOrd="0" destOrd="0" presId="urn:microsoft.com/office/officeart/2008/layout/NameandTitleOrganizationalChart"/>
    <dgm:cxn modelId="{8CFA0CF9-6B02-458A-980D-FD02A3E8551A}" type="presOf" srcId="{6D02FB9D-E610-4B10-B78A-FD78D9F0F7D2}" destId="{F215D258-FD3B-452A-8C14-478079BC8645}" srcOrd="0" destOrd="0" presId="urn:microsoft.com/office/officeart/2008/layout/NameandTitleOrganizationalChart"/>
    <dgm:cxn modelId="{3BA4C5FD-8BB7-4D82-ADE3-1F9A4EFDEB52}" type="presParOf" srcId="{FFF809C0-D241-4140-957D-BFBC4A72B4AA}" destId="{FC74A79D-BF7D-4FC9-81E4-E3F25A7EB17C}" srcOrd="0" destOrd="0" presId="urn:microsoft.com/office/officeart/2008/layout/NameandTitleOrganizationalChart"/>
    <dgm:cxn modelId="{9F10C4A5-FFAD-421B-BFCB-A63AE2101ACC}" type="presParOf" srcId="{FC74A79D-BF7D-4FC9-81E4-E3F25A7EB17C}" destId="{A296378B-BCCD-473B-9CF0-A00A8BF509AA}" srcOrd="0" destOrd="0" presId="urn:microsoft.com/office/officeart/2008/layout/NameandTitleOrganizationalChart"/>
    <dgm:cxn modelId="{483986DA-08E2-4E74-9126-249330B66EBF}" type="presParOf" srcId="{A296378B-BCCD-473B-9CF0-A00A8BF509AA}" destId="{38C0435A-A5C2-4CAA-B8D8-D835462F8512}" srcOrd="0" destOrd="0" presId="urn:microsoft.com/office/officeart/2008/layout/NameandTitleOrganizationalChart"/>
    <dgm:cxn modelId="{871C1D3B-D7F1-4F60-9375-3E330BEF15EC}" type="presParOf" srcId="{A296378B-BCCD-473B-9CF0-A00A8BF509AA}" destId="{DE2D8703-88A3-4EDB-A8D8-03248513A01D}" srcOrd="1" destOrd="0" presId="urn:microsoft.com/office/officeart/2008/layout/NameandTitleOrganizationalChart"/>
    <dgm:cxn modelId="{6849352E-D96D-4897-B872-8963655FF6F1}" type="presParOf" srcId="{A296378B-BCCD-473B-9CF0-A00A8BF509AA}" destId="{90CF4ACC-4BBF-4E2C-821C-F397DE561982}" srcOrd="2" destOrd="0" presId="urn:microsoft.com/office/officeart/2008/layout/NameandTitleOrganizationalChart"/>
    <dgm:cxn modelId="{F20B6542-C1E8-42CF-B6BE-0E3F48672D30}" type="presParOf" srcId="{FC74A79D-BF7D-4FC9-81E4-E3F25A7EB17C}" destId="{A1538082-C0D5-45F7-8A72-45E135CBFFC0}" srcOrd="1" destOrd="0" presId="urn:microsoft.com/office/officeart/2008/layout/NameandTitleOrganizationalChart"/>
    <dgm:cxn modelId="{C598D5C4-B210-4CAC-BBFF-BDEA1BFFF3D0}" type="presParOf" srcId="{A1538082-C0D5-45F7-8A72-45E135CBFFC0}" destId="{715C83AC-052A-47EA-B024-40BE2CEA06C7}" srcOrd="0" destOrd="0" presId="urn:microsoft.com/office/officeart/2008/layout/NameandTitleOrganizationalChart"/>
    <dgm:cxn modelId="{4CC72643-2667-4113-99B9-F38B1582C855}" type="presParOf" srcId="{A1538082-C0D5-45F7-8A72-45E135CBFFC0}" destId="{FEFAE882-C767-4330-9160-291536B766D6}" srcOrd="1" destOrd="0" presId="urn:microsoft.com/office/officeart/2008/layout/NameandTitleOrganizationalChart"/>
    <dgm:cxn modelId="{D6617AC6-4342-4B34-8FD2-4800F0EA43D5}" type="presParOf" srcId="{FEFAE882-C767-4330-9160-291536B766D6}" destId="{0DAA6B84-74BA-489B-81C1-EB851138BE6C}" srcOrd="0" destOrd="0" presId="urn:microsoft.com/office/officeart/2008/layout/NameandTitleOrganizationalChart"/>
    <dgm:cxn modelId="{780AEBDD-8185-4C7E-8221-450B3C2F2C97}" type="presParOf" srcId="{0DAA6B84-74BA-489B-81C1-EB851138BE6C}" destId="{9A5FE89F-DB99-44C0-8D27-063FB8BAEA34}" srcOrd="0" destOrd="0" presId="urn:microsoft.com/office/officeart/2008/layout/NameandTitleOrganizationalChart"/>
    <dgm:cxn modelId="{D81E6AA7-CC48-4B47-8F7A-45FCD449247A}" type="presParOf" srcId="{0DAA6B84-74BA-489B-81C1-EB851138BE6C}" destId="{FB81902E-F991-4CB5-BB62-D287A08317B6}" srcOrd="1" destOrd="0" presId="urn:microsoft.com/office/officeart/2008/layout/NameandTitleOrganizationalChart"/>
    <dgm:cxn modelId="{B9E86B0D-D169-4E20-B189-7C196E184EB4}" type="presParOf" srcId="{0DAA6B84-74BA-489B-81C1-EB851138BE6C}" destId="{620C0C06-702C-41FD-A914-782CA135719D}" srcOrd="2" destOrd="0" presId="urn:microsoft.com/office/officeart/2008/layout/NameandTitleOrganizationalChart"/>
    <dgm:cxn modelId="{22437C34-E7E0-409B-BDE1-776B3C2C1465}" type="presParOf" srcId="{FEFAE882-C767-4330-9160-291536B766D6}" destId="{3EA886D0-0B16-4E4C-92D0-A7C3736F39DA}" srcOrd="1" destOrd="0" presId="urn:microsoft.com/office/officeart/2008/layout/NameandTitleOrganizationalChart"/>
    <dgm:cxn modelId="{87D733D4-FB27-448F-87B9-F61DB512C12A}" type="presParOf" srcId="{3EA886D0-0B16-4E4C-92D0-A7C3736F39DA}" destId="{794C665B-6000-4697-92B0-B7C3DA7D6DCC}" srcOrd="0" destOrd="0" presId="urn:microsoft.com/office/officeart/2008/layout/NameandTitleOrganizationalChart"/>
    <dgm:cxn modelId="{7292FBFB-29B6-48AE-A9AE-9D4A2A1766CD}" type="presParOf" srcId="{3EA886D0-0B16-4E4C-92D0-A7C3736F39DA}" destId="{8222D342-069F-417C-834B-FE78C5A0BC9C}" srcOrd="1" destOrd="0" presId="urn:microsoft.com/office/officeart/2008/layout/NameandTitleOrganizationalChart"/>
    <dgm:cxn modelId="{6FE85E46-C1A6-4CE1-8158-F829B759542D}" type="presParOf" srcId="{8222D342-069F-417C-834B-FE78C5A0BC9C}" destId="{E52E5D4E-DCF8-43FC-9C99-3B3EBEF0B0EA}" srcOrd="0" destOrd="0" presId="urn:microsoft.com/office/officeart/2008/layout/NameandTitleOrganizationalChart"/>
    <dgm:cxn modelId="{DC7496DA-92B2-4862-A253-5694F2C62201}" type="presParOf" srcId="{E52E5D4E-DCF8-43FC-9C99-3B3EBEF0B0EA}" destId="{C604154A-319A-49B6-924B-88D24911CE49}" srcOrd="0" destOrd="0" presId="urn:microsoft.com/office/officeart/2008/layout/NameandTitleOrganizationalChart"/>
    <dgm:cxn modelId="{A08DA096-9788-4795-BE9E-46B54EC54759}" type="presParOf" srcId="{E52E5D4E-DCF8-43FC-9C99-3B3EBEF0B0EA}" destId="{7CBA1CE1-8549-4F55-BA81-DC69F43B10A2}" srcOrd="1" destOrd="0" presId="urn:microsoft.com/office/officeart/2008/layout/NameandTitleOrganizationalChart"/>
    <dgm:cxn modelId="{896738A0-958A-4A61-8726-CA9A718AAF9D}" type="presParOf" srcId="{E52E5D4E-DCF8-43FC-9C99-3B3EBEF0B0EA}" destId="{6729C141-BCA8-4327-99F8-0F41AC6A9FAF}" srcOrd="2" destOrd="0" presId="urn:microsoft.com/office/officeart/2008/layout/NameandTitleOrganizationalChart"/>
    <dgm:cxn modelId="{10A0B85F-33DE-43D3-97D3-ADC64B99E4DE}" type="presParOf" srcId="{8222D342-069F-417C-834B-FE78C5A0BC9C}" destId="{C4CB8ABA-69AE-4F57-A1EB-3B856B2D7AE8}" srcOrd="1" destOrd="0" presId="urn:microsoft.com/office/officeart/2008/layout/NameandTitleOrganizationalChart"/>
    <dgm:cxn modelId="{6C9DADC7-A12B-460E-8E86-E70019016782}" type="presParOf" srcId="{C4CB8ABA-69AE-4F57-A1EB-3B856B2D7AE8}" destId="{F215D258-FD3B-452A-8C14-478079BC8645}" srcOrd="0" destOrd="0" presId="urn:microsoft.com/office/officeart/2008/layout/NameandTitleOrganizationalChart"/>
    <dgm:cxn modelId="{5E7946F0-318D-4BB3-BA64-2D1F63610B04}" type="presParOf" srcId="{C4CB8ABA-69AE-4F57-A1EB-3B856B2D7AE8}" destId="{57AC4ADF-1C58-483A-A1C2-C28DAB4845F2}" srcOrd="1" destOrd="0" presId="urn:microsoft.com/office/officeart/2008/layout/NameandTitleOrganizationalChart"/>
    <dgm:cxn modelId="{B8D62B94-7918-4EEA-BE09-ED0BA09B77D1}" type="presParOf" srcId="{57AC4ADF-1C58-483A-A1C2-C28DAB4845F2}" destId="{F078EBF6-7AA6-40B0-83D3-83749CC7A5E5}" srcOrd="0" destOrd="0" presId="urn:microsoft.com/office/officeart/2008/layout/NameandTitleOrganizationalChart"/>
    <dgm:cxn modelId="{37803B00-B170-4C0F-9655-6E1C522B8D49}" type="presParOf" srcId="{F078EBF6-7AA6-40B0-83D3-83749CC7A5E5}" destId="{36F45E2F-5599-4A4D-9D47-364D35D65165}" srcOrd="0" destOrd="0" presId="urn:microsoft.com/office/officeart/2008/layout/NameandTitleOrganizationalChart"/>
    <dgm:cxn modelId="{6C5670AC-A5D2-4616-B524-47AA99CEEFE3}" type="presParOf" srcId="{F078EBF6-7AA6-40B0-83D3-83749CC7A5E5}" destId="{A9A60CC1-0EBB-4B4B-A79B-002CE9743ED5}" srcOrd="1" destOrd="0" presId="urn:microsoft.com/office/officeart/2008/layout/NameandTitleOrganizationalChart"/>
    <dgm:cxn modelId="{3555B548-7B7A-44C6-9174-21A18343F811}" type="presParOf" srcId="{F078EBF6-7AA6-40B0-83D3-83749CC7A5E5}" destId="{62E5DD33-30D1-4141-B90E-8DBC35B00CC2}" srcOrd="2" destOrd="0" presId="urn:microsoft.com/office/officeart/2008/layout/NameandTitleOrganizationalChart"/>
    <dgm:cxn modelId="{5C38E109-204F-46AB-B6A2-64D48EBC7561}" type="presParOf" srcId="{57AC4ADF-1C58-483A-A1C2-C28DAB4845F2}" destId="{61BF3156-21FD-436F-B69D-92D3E9D531B3}" srcOrd="1" destOrd="0" presId="urn:microsoft.com/office/officeart/2008/layout/NameandTitleOrganizationalChart"/>
    <dgm:cxn modelId="{F097A791-81B5-4C80-B049-4C7331FCE305}" type="presParOf" srcId="{61BF3156-21FD-436F-B69D-92D3E9D531B3}" destId="{E7F3905E-828C-4330-B291-B29559D83F4F}" srcOrd="0" destOrd="0" presId="urn:microsoft.com/office/officeart/2008/layout/NameandTitleOrganizationalChart"/>
    <dgm:cxn modelId="{722A1789-8D97-43BF-BBFE-ED7F46D8F93C}" type="presParOf" srcId="{61BF3156-21FD-436F-B69D-92D3E9D531B3}" destId="{17824A03-CDA4-44E0-863A-79A02CF20423}" srcOrd="1" destOrd="0" presId="urn:microsoft.com/office/officeart/2008/layout/NameandTitleOrganizationalChart"/>
    <dgm:cxn modelId="{B9FF0F49-F5AE-49A4-9596-FF217A3BF5D1}" type="presParOf" srcId="{17824A03-CDA4-44E0-863A-79A02CF20423}" destId="{BE4B4F23-70D8-47FB-8CC8-D7EF5F785E48}" srcOrd="0" destOrd="0" presId="urn:microsoft.com/office/officeart/2008/layout/NameandTitleOrganizationalChart"/>
    <dgm:cxn modelId="{868F64F8-BF48-4B3D-A915-27E42F4A058C}" type="presParOf" srcId="{BE4B4F23-70D8-47FB-8CC8-D7EF5F785E48}" destId="{C5B8E314-B2FA-4DA7-BC71-BEC33D746287}" srcOrd="0" destOrd="0" presId="urn:microsoft.com/office/officeart/2008/layout/NameandTitleOrganizationalChart"/>
    <dgm:cxn modelId="{AB981B1C-65F7-4183-9A95-59CBFF04C5F5}" type="presParOf" srcId="{BE4B4F23-70D8-47FB-8CC8-D7EF5F785E48}" destId="{0EF52B9B-64B8-4CF9-8DF2-5D0F7BE613DF}" srcOrd="1" destOrd="0" presId="urn:microsoft.com/office/officeart/2008/layout/NameandTitleOrganizationalChart"/>
    <dgm:cxn modelId="{6CDBA6D9-8F0A-4222-90AF-97598779F003}" type="presParOf" srcId="{BE4B4F23-70D8-47FB-8CC8-D7EF5F785E48}" destId="{4285414E-3B2E-457B-BE6F-11E1E011F866}" srcOrd="2" destOrd="0" presId="urn:microsoft.com/office/officeart/2008/layout/NameandTitleOrganizationalChart"/>
    <dgm:cxn modelId="{92C3210D-8642-4E07-AF19-BC836E2A4943}" type="presParOf" srcId="{17824A03-CDA4-44E0-863A-79A02CF20423}" destId="{FE53A213-7739-41D3-B0C6-D8DE27EE5794}" srcOrd="1" destOrd="0" presId="urn:microsoft.com/office/officeart/2008/layout/NameandTitleOrganizationalChart"/>
    <dgm:cxn modelId="{5716F58F-37DC-4A32-A5AC-E77E4EA22E3B}" type="presParOf" srcId="{17824A03-CDA4-44E0-863A-79A02CF20423}" destId="{0707E679-BB39-4E2D-AD59-D0E5722CE10D}" srcOrd="2" destOrd="0" presId="urn:microsoft.com/office/officeart/2008/layout/NameandTitleOrganizationalChart"/>
    <dgm:cxn modelId="{1C914E3B-6078-4428-9808-DC6C520D922A}" type="presParOf" srcId="{57AC4ADF-1C58-483A-A1C2-C28DAB4845F2}" destId="{BE4CE511-E4E1-4D9E-AA75-91DBA6F34940}" srcOrd="2" destOrd="0" presId="urn:microsoft.com/office/officeart/2008/layout/NameandTitleOrganizationalChart"/>
    <dgm:cxn modelId="{278CF4DA-6F3E-4CDF-9BE9-D172ED5B1288}" type="presParOf" srcId="{8222D342-069F-417C-834B-FE78C5A0BC9C}" destId="{4A80EF88-9881-406D-8147-56C75245611B}" srcOrd="2" destOrd="0" presId="urn:microsoft.com/office/officeart/2008/layout/NameandTitleOrganizationalChart"/>
    <dgm:cxn modelId="{0E2DF706-E6A5-420E-925D-FEC83095A233}" type="presParOf" srcId="{FEFAE882-C767-4330-9160-291536B766D6}" destId="{7651EDC1-81B9-4E01-B06A-B069552F0609}" srcOrd="2" destOrd="0" presId="urn:microsoft.com/office/officeart/2008/layout/NameandTitleOrganizationalChart"/>
    <dgm:cxn modelId="{150DDBDD-658A-4A1F-88B0-0F361B11D407}" type="presParOf" srcId="{A1538082-C0D5-45F7-8A72-45E135CBFFC0}" destId="{EB6A59C1-61B8-4173-9C69-BD83543F3F04}" srcOrd="2" destOrd="0" presId="urn:microsoft.com/office/officeart/2008/layout/NameandTitleOrganizationalChart"/>
    <dgm:cxn modelId="{E86A1764-321D-45EF-9286-C2289370AA2F}" type="presParOf" srcId="{A1538082-C0D5-45F7-8A72-45E135CBFFC0}" destId="{9B851048-E024-49FE-A37E-BB951338866C}" srcOrd="3" destOrd="0" presId="urn:microsoft.com/office/officeart/2008/layout/NameandTitleOrganizationalChart"/>
    <dgm:cxn modelId="{0DF4F105-843A-4078-B1B8-7220444ADE7C}" type="presParOf" srcId="{9B851048-E024-49FE-A37E-BB951338866C}" destId="{0EE2E26E-3CA0-4347-905B-8608CA7F424A}" srcOrd="0" destOrd="0" presId="urn:microsoft.com/office/officeart/2008/layout/NameandTitleOrganizationalChart"/>
    <dgm:cxn modelId="{299D921F-B3E6-4EB1-B0A4-30949B0CFB83}" type="presParOf" srcId="{0EE2E26E-3CA0-4347-905B-8608CA7F424A}" destId="{5CDD7F16-D05F-4D9A-89B5-0939D15D1803}" srcOrd="0" destOrd="0" presId="urn:microsoft.com/office/officeart/2008/layout/NameandTitleOrganizationalChart"/>
    <dgm:cxn modelId="{26973DB0-0214-43D2-A5A0-48FD583DFB39}" type="presParOf" srcId="{0EE2E26E-3CA0-4347-905B-8608CA7F424A}" destId="{4B85DB42-FFB8-411D-A3D6-08CD5A9EE9A6}" srcOrd="1" destOrd="0" presId="urn:microsoft.com/office/officeart/2008/layout/NameandTitleOrganizationalChart"/>
    <dgm:cxn modelId="{E6A7AF84-856B-435C-A7C1-6F6EA2D6D15F}" type="presParOf" srcId="{0EE2E26E-3CA0-4347-905B-8608CA7F424A}" destId="{DDB39A05-3514-4C19-96D9-7600788618BC}" srcOrd="2" destOrd="0" presId="urn:microsoft.com/office/officeart/2008/layout/NameandTitleOrganizationalChart"/>
    <dgm:cxn modelId="{AB49DDD6-F706-4945-8436-7389E60E13C0}" type="presParOf" srcId="{9B851048-E024-49FE-A37E-BB951338866C}" destId="{30DDB4F7-1FE9-4646-8D0C-6454C152E6FA}" srcOrd="1" destOrd="0" presId="urn:microsoft.com/office/officeart/2008/layout/NameandTitleOrganizationalChart"/>
    <dgm:cxn modelId="{6C704326-551C-48B0-8B3F-30AF166F728E}" type="presParOf" srcId="{30DDB4F7-1FE9-4646-8D0C-6454C152E6FA}" destId="{AA4085C9-3432-4809-8FE1-A300BE83D279}" srcOrd="0" destOrd="0" presId="urn:microsoft.com/office/officeart/2008/layout/NameandTitleOrganizationalChart"/>
    <dgm:cxn modelId="{DAE4C613-1736-473D-BFB9-747F54C78378}" type="presParOf" srcId="{30DDB4F7-1FE9-4646-8D0C-6454C152E6FA}" destId="{F02D70FA-3584-4506-843C-40AF83F1DF5A}" srcOrd="1" destOrd="0" presId="urn:microsoft.com/office/officeart/2008/layout/NameandTitleOrganizationalChart"/>
    <dgm:cxn modelId="{0E954EF6-7948-49B1-8829-BAB4320FA6FB}" type="presParOf" srcId="{F02D70FA-3584-4506-843C-40AF83F1DF5A}" destId="{63639B7B-AFE7-42FC-A7ED-C54A3B2F4338}" srcOrd="0" destOrd="0" presId="urn:microsoft.com/office/officeart/2008/layout/NameandTitleOrganizationalChart"/>
    <dgm:cxn modelId="{44C56EC2-3454-4DA6-B8ED-854FD9CD145C}" type="presParOf" srcId="{63639B7B-AFE7-42FC-A7ED-C54A3B2F4338}" destId="{E42653A7-10F1-4D73-9206-AFDDF756FDD1}" srcOrd="0" destOrd="0" presId="urn:microsoft.com/office/officeart/2008/layout/NameandTitleOrganizationalChart"/>
    <dgm:cxn modelId="{C8D61B0A-4116-4177-A9C5-E409DD57A8DF}" type="presParOf" srcId="{63639B7B-AFE7-42FC-A7ED-C54A3B2F4338}" destId="{0ABA130D-2E36-4E4B-8231-10B3C2C3D4D3}" srcOrd="1" destOrd="0" presId="urn:microsoft.com/office/officeart/2008/layout/NameandTitleOrganizationalChart"/>
    <dgm:cxn modelId="{B0C84C3F-D695-41E3-ACA4-C9258E51FAC7}" type="presParOf" srcId="{63639B7B-AFE7-42FC-A7ED-C54A3B2F4338}" destId="{62F0F5B5-D4A1-4D6E-821A-11450A68A62E}" srcOrd="2" destOrd="0" presId="urn:microsoft.com/office/officeart/2008/layout/NameandTitleOrganizationalChart"/>
    <dgm:cxn modelId="{40390CF9-7537-45B6-88B1-7B1C6A5D1679}" type="presParOf" srcId="{F02D70FA-3584-4506-843C-40AF83F1DF5A}" destId="{6B247F5C-5998-4171-929E-3297DDF67F64}" srcOrd="1" destOrd="0" presId="urn:microsoft.com/office/officeart/2008/layout/NameandTitleOrganizationalChart"/>
    <dgm:cxn modelId="{FA52DD70-2E4F-4DFF-B2F3-436C10763366}" type="presParOf" srcId="{6B247F5C-5998-4171-929E-3297DDF67F64}" destId="{D3C8FB5A-B9B0-43E0-9E1E-A19DA9C78DAE}" srcOrd="0" destOrd="0" presId="urn:microsoft.com/office/officeart/2008/layout/NameandTitleOrganizationalChart"/>
    <dgm:cxn modelId="{3F721CEB-BF89-44E4-9A50-D571FC5B080B}" type="presParOf" srcId="{6B247F5C-5998-4171-929E-3297DDF67F64}" destId="{FFE3B48B-4CE6-4991-AF37-86423EB6A185}" srcOrd="1" destOrd="0" presId="urn:microsoft.com/office/officeart/2008/layout/NameandTitleOrganizationalChart"/>
    <dgm:cxn modelId="{E473AEBD-82C4-4CF4-AD30-C6DF92E85F6F}" type="presParOf" srcId="{FFE3B48B-4CE6-4991-AF37-86423EB6A185}" destId="{E0B3BB88-1CB4-4059-BFED-AAD1A8CF2F90}" srcOrd="0" destOrd="0" presId="urn:microsoft.com/office/officeart/2008/layout/NameandTitleOrganizationalChart"/>
    <dgm:cxn modelId="{F31A8090-AFB2-41AB-BCDA-93CAEF23845E}" type="presParOf" srcId="{E0B3BB88-1CB4-4059-BFED-AAD1A8CF2F90}" destId="{9250FD51-DBA1-4640-8AF2-077031078B3A}" srcOrd="0" destOrd="0" presId="urn:microsoft.com/office/officeart/2008/layout/NameandTitleOrganizationalChart"/>
    <dgm:cxn modelId="{514E744C-1A49-455E-922C-EC52ECCEE1DE}" type="presParOf" srcId="{E0B3BB88-1CB4-4059-BFED-AAD1A8CF2F90}" destId="{BF5D289A-9D52-42BB-9346-B59193BB70D7}" srcOrd="1" destOrd="0" presId="urn:microsoft.com/office/officeart/2008/layout/NameandTitleOrganizationalChart"/>
    <dgm:cxn modelId="{29C69B6A-8807-4E38-9E66-4FAE1CC01AE5}" type="presParOf" srcId="{E0B3BB88-1CB4-4059-BFED-AAD1A8CF2F90}" destId="{E704E0A2-416E-47EB-973D-FECDA8680A40}" srcOrd="2" destOrd="0" presId="urn:microsoft.com/office/officeart/2008/layout/NameandTitleOrganizationalChart"/>
    <dgm:cxn modelId="{3EA5F833-114B-43A1-8813-66C90EC16D2A}" type="presParOf" srcId="{FFE3B48B-4CE6-4991-AF37-86423EB6A185}" destId="{235B12DA-1CF7-428F-AAE1-F082A274EB53}" srcOrd="1" destOrd="0" presId="urn:microsoft.com/office/officeart/2008/layout/NameandTitleOrganizationalChart"/>
    <dgm:cxn modelId="{4B7A0D26-7D51-4A1A-AC7F-EF87F7112FD6}" type="presParOf" srcId="{235B12DA-1CF7-428F-AAE1-F082A274EB53}" destId="{BCC72139-04AE-4B2C-A9D6-DE9C414C97B4}" srcOrd="0" destOrd="0" presId="urn:microsoft.com/office/officeart/2008/layout/NameandTitleOrganizationalChart"/>
    <dgm:cxn modelId="{FDFF6A37-089C-4D73-A37D-D1DDDE334150}" type="presParOf" srcId="{235B12DA-1CF7-428F-AAE1-F082A274EB53}" destId="{03142C3C-F335-4DB6-B20B-99B7D655FA8F}" srcOrd="1" destOrd="0" presId="urn:microsoft.com/office/officeart/2008/layout/NameandTitleOrganizationalChart"/>
    <dgm:cxn modelId="{B607FD95-8A9E-478D-B1C5-5A2990A6F3AB}" type="presParOf" srcId="{03142C3C-F335-4DB6-B20B-99B7D655FA8F}" destId="{AD2F8FC8-7F72-4709-AC66-C19F7A59BC2A}" srcOrd="0" destOrd="0" presId="urn:microsoft.com/office/officeart/2008/layout/NameandTitleOrganizationalChart"/>
    <dgm:cxn modelId="{4B4E5D35-47E4-405B-9EE2-86DFFD9668E4}" type="presParOf" srcId="{AD2F8FC8-7F72-4709-AC66-C19F7A59BC2A}" destId="{B73F83EE-33CF-49AF-A65F-CE386AF0C51F}" srcOrd="0" destOrd="0" presId="urn:microsoft.com/office/officeart/2008/layout/NameandTitleOrganizationalChart"/>
    <dgm:cxn modelId="{68867DBC-0FFA-47EF-A5A2-00BF62ED7CB6}" type="presParOf" srcId="{AD2F8FC8-7F72-4709-AC66-C19F7A59BC2A}" destId="{761EB58C-E472-4B2B-9AED-894D1AEA3BB9}" srcOrd="1" destOrd="0" presId="urn:microsoft.com/office/officeart/2008/layout/NameandTitleOrganizationalChart"/>
    <dgm:cxn modelId="{BD5C5F93-53BA-4ADC-8D03-A3C0C1A59296}" type="presParOf" srcId="{AD2F8FC8-7F72-4709-AC66-C19F7A59BC2A}" destId="{510C17ED-8CEC-4074-93F8-DE81F0A5DA3D}" srcOrd="2" destOrd="0" presId="urn:microsoft.com/office/officeart/2008/layout/NameandTitleOrganizationalChart"/>
    <dgm:cxn modelId="{0C61767C-8391-48EC-B421-404D6F1798DD}" type="presParOf" srcId="{03142C3C-F335-4DB6-B20B-99B7D655FA8F}" destId="{5CDCDE24-7AD8-4321-A6F4-807A932AD497}" srcOrd="1" destOrd="0" presId="urn:microsoft.com/office/officeart/2008/layout/NameandTitleOrganizationalChart"/>
    <dgm:cxn modelId="{963B3F25-6D84-4928-88B7-F82FE91FE206}" type="presParOf" srcId="{03142C3C-F335-4DB6-B20B-99B7D655FA8F}" destId="{E378C578-D930-4668-A09B-E3F474D765F8}" srcOrd="2" destOrd="0" presId="urn:microsoft.com/office/officeart/2008/layout/NameandTitleOrganizationalChart"/>
    <dgm:cxn modelId="{B0FF2523-936D-4B9D-BD53-A32AC079E1FA}" type="presParOf" srcId="{FFE3B48B-4CE6-4991-AF37-86423EB6A185}" destId="{6BC8F2FF-36ED-449E-979B-A76978891AE5}" srcOrd="2" destOrd="0" presId="urn:microsoft.com/office/officeart/2008/layout/NameandTitleOrganizationalChart"/>
    <dgm:cxn modelId="{E484F3E0-E3D8-45E6-86D7-5EFC82F97AC7}" type="presParOf" srcId="{F02D70FA-3584-4506-843C-40AF83F1DF5A}" destId="{28701DE9-477A-4372-9D28-D5664AAEE2ED}" srcOrd="2" destOrd="0" presId="urn:microsoft.com/office/officeart/2008/layout/NameandTitleOrganizationalChart"/>
    <dgm:cxn modelId="{D5500ED2-8322-4704-88CB-229077108BD2}" type="presParOf" srcId="{9B851048-E024-49FE-A37E-BB951338866C}" destId="{8BAB616E-7B11-433F-ABEA-98B0DA63E73D}" srcOrd="2" destOrd="0" presId="urn:microsoft.com/office/officeart/2008/layout/NameandTitleOrganizationalChart"/>
    <dgm:cxn modelId="{79032D96-0880-454F-B585-DFEA3F64DDC8}" type="presParOf" srcId="{FC74A79D-BF7D-4FC9-81E4-E3F25A7EB17C}" destId="{4B4D29ED-C95B-47A8-A3EF-EA1D28120CF8}" srcOrd="2" destOrd="0" presId="urn:microsoft.com/office/officeart/2008/layout/NameandTitleOrganizationalChar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04C385-1833-4144-AE86-864A6C110459}" type="doc">
      <dgm:prSet loTypeId="urn:microsoft.com/office/officeart/2005/8/layout/orgChart1" loCatId="hierarchy" qsTypeId="urn:microsoft.com/office/officeart/2005/8/quickstyle/3d2" qsCatId="3D" csTypeId="urn:microsoft.com/office/officeart/2005/8/colors/accent4_2" csCatId="accent4" phldr="1"/>
      <dgm:spPr/>
      <dgm:t>
        <a:bodyPr/>
        <a:lstStyle/>
        <a:p>
          <a:endParaRPr lang="en-US"/>
        </a:p>
      </dgm:t>
    </dgm:pt>
    <dgm:pt modelId="{7A409D8F-846C-4F5C-A1F6-5AA143CAC1BC}">
      <dgm:prSet phldrT="[Text]" custT="1">
        <dgm:style>
          <a:lnRef idx="1">
            <a:schemeClr val="dk1"/>
          </a:lnRef>
          <a:fillRef idx="2">
            <a:schemeClr val="dk1"/>
          </a:fillRef>
          <a:effectRef idx="1">
            <a:schemeClr val="dk1"/>
          </a:effectRef>
          <a:fontRef idx="minor">
            <a:schemeClr val="dk1"/>
          </a:fontRef>
        </dgm:style>
      </dgm:prSet>
      <dgm:spPr>
        <a:solidFill>
          <a:schemeClr val="accent2">
            <a:lumMod val="75000"/>
          </a:schemeClr>
        </a:solidFill>
      </dgm:spPr>
      <dgm:t>
        <a:bodyPr/>
        <a:lstStyle/>
        <a:p>
          <a:pPr algn="ctr"/>
          <a:r>
            <a:rPr lang="en-US" sz="1800" b="0" dirty="0">
              <a:solidFill>
                <a:schemeClr val="bg1"/>
              </a:solidFill>
              <a:latin typeface="Myriad Pro"/>
            </a:rPr>
            <a:t>Grade 5 Math</a:t>
          </a:r>
        </a:p>
      </dgm:t>
    </dgm:pt>
    <dgm:pt modelId="{7C415706-367F-4CB2-9028-15785A344388}" type="parTrans" cxnId="{A82489F7-75B2-432A-AC5F-9278B397F9A0}">
      <dgm:prSet/>
      <dgm:spPr/>
      <dgm:t>
        <a:bodyPr/>
        <a:lstStyle/>
        <a:p>
          <a:endParaRPr lang="en-US"/>
        </a:p>
      </dgm:t>
    </dgm:pt>
    <dgm:pt modelId="{C03156A6-60CE-4B22-9535-0EA8F37871AC}" type="sibTrans" cxnId="{A82489F7-75B2-432A-AC5F-9278B397F9A0}">
      <dgm:prSet/>
      <dgm:spPr/>
      <dgm:t>
        <a:bodyPr/>
        <a:lstStyle/>
        <a:p>
          <a:endParaRPr lang="en-US"/>
        </a:p>
      </dgm:t>
    </dgm:pt>
    <dgm:pt modelId="{66DF535C-776C-4D21-BCFC-9A7D7DC992D7}">
      <dgm:prSet phldrT="[Text]" custT="1">
        <dgm:style>
          <a:lnRef idx="0">
            <a:schemeClr val="accent2"/>
          </a:lnRef>
          <a:fillRef idx="3">
            <a:schemeClr val="accent2"/>
          </a:fillRef>
          <a:effectRef idx="3">
            <a:schemeClr val="accent2"/>
          </a:effectRef>
          <a:fontRef idx="minor">
            <a:schemeClr val="lt1"/>
          </a:fontRef>
        </dgm:style>
      </dgm:prSet>
      <dgm:spPr>
        <a:solidFill>
          <a:srgbClr val="7030A0"/>
        </a:solidFill>
      </dgm:spPr>
      <dgm:t>
        <a:bodyPr/>
        <a:lstStyle/>
        <a:p>
          <a:pPr algn="ctr"/>
          <a:r>
            <a:rPr lang="en-US" sz="1800" dirty="0">
              <a:latin typeface="Myriad Pro"/>
            </a:rPr>
            <a:t>Grade 6 </a:t>
          </a:r>
        </a:p>
        <a:p>
          <a:pPr algn="ctr"/>
          <a:r>
            <a:rPr lang="en-US" sz="1800" dirty="0">
              <a:latin typeface="Myriad Pro"/>
            </a:rPr>
            <a:t>CCSS</a:t>
          </a:r>
        </a:p>
      </dgm:t>
    </dgm:pt>
    <dgm:pt modelId="{01BB7D88-BC1C-42C4-B3AD-9F50EE743AD1}" type="parTrans" cxnId="{9127660F-DDA8-4689-B468-4C442D5A25B3}">
      <dgm:prSet/>
      <dgm:spPr/>
      <dgm:t>
        <a:bodyPr/>
        <a:lstStyle/>
        <a:p>
          <a:endParaRPr lang="en-US"/>
        </a:p>
      </dgm:t>
    </dgm:pt>
    <dgm:pt modelId="{A5282EA4-BF7D-40C0-B754-4A5809E0AE3F}" type="sibTrans" cxnId="{9127660F-DDA8-4689-B468-4C442D5A25B3}">
      <dgm:prSet/>
      <dgm:spPr/>
      <dgm:t>
        <a:bodyPr/>
        <a:lstStyle/>
        <a:p>
          <a:endParaRPr lang="en-US"/>
        </a:p>
      </dgm:t>
    </dgm:pt>
    <dgm:pt modelId="{3703BBA7-610B-4AD8-92E5-CEF9B742EA9A}">
      <dgm:prSet phldrT="[Text]" custT="1">
        <dgm:style>
          <a:lnRef idx="0">
            <a:schemeClr val="accent1"/>
          </a:lnRef>
          <a:fillRef idx="3">
            <a:schemeClr val="accent1"/>
          </a:fillRef>
          <a:effectRef idx="3">
            <a:schemeClr val="accent1"/>
          </a:effectRef>
          <a:fontRef idx="minor">
            <a:schemeClr val="lt1"/>
          </a:fontRef>
        </dgm:style>
      </dgm:prSet>
      <dgm:spPr>
        <a:solidFill>
          <a:srgbClr val="7030A0"/>
        </a:solidFill>
      </dgm:spPr>
      <dgm:t>
        <a:bodyPr/>
        <a:lstStyle/>
        <a:p>
          <a:pPr algn="ctr"/>
          <a:r>
            <a:rPr lang="en-US" sz="1800" dirty="0">
              <a:latin typeface="Myriad Pro"/>
            </a:rPr>
            <a:t>Grade 7</a:t>
          </a:r>
        </a:p>
        <a:p>
          <a:pPr algn="ctr"/>
          <a:r>
            <a:rPr lang="en-US" sz="1800" dirty="0">
              <a:latin typeface="Myriad Pro"/>
            </a:rPr>
            <a:t> CCSS</a:t>
          </a:r>
        </a:p>
      </dgm:t>
    </dgm:pt>
    <dgm:pt modelId="{06CB4D4F-BA75-4FA9-B5D9-B73A37FE9BCC}" type="parTrans" cxnId="{FB5B2943-A633-488C-BEC5-0EA45A15A5C2}">
      <dgm:prSet/>
      <dgm:spPr/>
      <dgm:t>
        <a:bodyPr/>
        <a:lstStyle/>
        <a:p>
          <a:endParaRPr lang="en-US"/>
        </a:p>
      </dgm:t>
    </dgm:pt>
    <dgm:pt modelId="{E0437F23-337F-4A57-BAA1-CA9247066613}" type="sibTrans" cxnId="{FB5B2943-A633-488C-BEC5-0EA45A15A5C2}">
      <dgm:prSet/>
      <dgm:spPr/>
      <dgm:t>
        <a:bodyPr/>
        <a:lstStyle/>
        <a:p>
          <a:endParaRPr lang="en-US"/>
        </a:p>
      </dgm:t>
    </dgm:pt>
    <dgm:pt modelId="{567AFC56-14C3-4FB8-AC13-594FDAF64D3F}">
      <dgm:prSet custT="1">
        <dgm:style>
          <a:lnRef idx="0">
            <a:schemeClr val="dk1"/>
          </a:lnRef>
          <a:fillRef idx="3">
            <a:schemeClr val="dk1"/>
          </a:fillRef>
          <a:effectRef idx="3">
            <a:schemeClr val="dk1"/>
          </a:effectRef>
          <a:fontRef idx="minor">
            <a:schemeClr val="lt1"/>
          </a:fontRef>
        </dgm:style>
      </dgm:prSet>
      <dgm:spPr>
        <a:solidFill>
          <a:srgbClr val="7030A0"/>
        </a:solidFill>
      </dgm:spPr>
      <dgm:t>
        <a:bodyPr/>
        <a:lstStyle/>
        <a:p>
          <a:pPr algn="ctr"/>
          <a:r>
            <a:rPr lang="en-US" sz="1800" dirty="0">
              <a:latin typeface="Myriad Pro"/>
            </a:rPr>
            <a:t>Grade</a:t>
          </a:r>
          <a:r>
            <a:rPr lang="en-US" sz="2000" dirty="0">
              <a:latin typeface="Myriad Pro"/>
            </a:rPr>
            <a:t> 8</a:t>
          </a:r>
        </a:p>
        <a:p>
          <a:pPr algn="ctr"/>
          <a:r>
            <a:rPr lang="en-US" sz="2000" dirty="0">
              <a:latin typeface="Myriad Pro"/>
            </a:rPr>
            <a:t>CCSS</a:t>
          </a:r>
        </a:p>
      </dgm:t>
    </dgm:pt>
    <dgm:pt modelId="{6D02FB9D-E610-4B10-B78A-FD78D9F0F7D2}" type="parTrans" cxnId="{CBCC34BC-F2AC-46A7-A308-74F1962D921C}">
      <dgm:prSet/>
      <dgm:spPr/>
      <dgm:t>
        <a:bodyPr/>
        <a:lstStyle/>
        <a:p>
          <a:endParaRPr lang="en-US"/>
        </a:p>
      </dgm:t>
    </dgm:pt>
    <dgm:pt modelId="{C98BC088-3A2C-4326-8FA1-62F7896E1CFF}" type="sibTrans" cxnId="{CBCC34BC-F2AC-46A7-A308-74F1962D921C}">
      <dgm:prSet/>
      <dgm:spPr/>
      <dgm:t>
        <a:bodyPr/>
        <a:lstStyle/>
        <a:p>
          <a:endParaRPr lang="en-US"/>
        </a:p>
      </dgm:t>
    </dgm:pt>
    <dgm:pt modelId="{79D856AB-E0B4-49C7-ACA4-F6A6709F929A}">
      <dgm:prSet phldrT="[Text]" custT="1">
        <dgm:style>
          <a:lnRef idx="0">
            <a:schemeClr val="accent1"/>
          </a:lnRef>
          <a:fillRef idx="3">
            <a:schemeClr val="accent1"/>
          </a:fillRef>
          <a:effectRef idx="3">
            <a:schemeClr val="accent1"/>
          </a:effectRef>
          <a:fontRef idx="minor">
            <a:schemeClr val="lt1"/>
          </a:fontRef>
        </dgm:style>
      </dgm:prSet>
      <dgm:spPr/>
      <dgm:t>
        <a:bodyPr/>
        <a:lstStyle/>
        <a:p>
          <a:pPr algn="ctr"/>
          <a:r>
            <a:rPr lang="en-US" sz="1800" dirty="0">
              <a:latin typeface="Myriad Pro"/>
            </a:rPr>
            <a:t>Compacted </a:t>
          </a:r>
        </a:p>
        <a:p>
          <a:pPr algn="ctr"/>
          <a:r>
            <a:rPr lang="en-US" sz="1800" dirty="0">
              <a:latin typeface="Myriad Pro"/>
            </a:rPr>
            <a:t>6/7</a:t>
          </a:r>
        </a:p>
      </dgm:t>
    </dgm:pt>
    <dgm:pt modelId="{1EC72CED-7705-4C44-A5A5-D65D6B19F0EC}" type="sibTrans" cxnId="{7B925C7B-64D8-4CA3-BA45-5112DF5AC300}">
      <dgm:prSet/>
      <dgm:spPr/>
      <dgm:t>
        <a:bodyPr/>
        <a:lstStyle/>
        <a:p>
          <a:endParaRPr lang="en-US"/>
        </a:p>
      </dgm:t>
    </dgm:pt>
    <dgm:pt modelId="{EC346FAC-207B-4304-9B26-37D6A61F68EE}" type="parTrans" cxnId="{7B925C7B-64D8-4CA3-BA45-5112DF5AC300}">
      <dgm:prSet/>
      <dgm:spPr/>
      <dgm:t>
        <a:bodyPr/>
        <a:lstStyle/>
        <a:p>
          <a:endParaRPr lang="en-US"/>
        </a:p>
      </dgm:t>
    </dgm:pt>
    <dgm:pt modelId="{BB27A908-1C37-4B04-A002-5189B97BC49B}">
      <dgm:prSet custT="1">
        <dgm:style>
          <a:lnRef idx="0">
            <a:schemeClr val="accent1"/>
          </a:lnRef>
          <a:fillRef idx="3">
            <a:schemeClr val="accent1"/>
          </a:fillRef>
          <a:effectRef idx="3">
            <a:schemeClr val="accent1"/>
          </a:effectRef>
          <a:fontRef idx="minor">
            <a:schemeClr val="lt1"/>
          </a:fontRef>
        </dgm:style>
      </dgm:prSet>
      <dgm:spPr/>
      <dgm:t>
        <a:bodyPr/>
        <a:lstStyle/>
        <a:p>
          <a:pPr algn="ctr"/>
          <a:r>
            <a:rPr lang="en-US" sz="1800" dirty="0">
              <a:latin typeface="Myriad Pro"/>
            </a:rPr>
            <a:t>Compacted</a:t>
          </a:r>
        </a:p>
        <a:p>
          <a:pPr algn="ctr"/>
          <a:r>
            <a:rPr lang="en-US" sz="1800" dirty="0">
              <a:latin typeface="Myriad Pro"/>
            </a:rPr>
            <a:t>7/8</a:t>
          </a:r>
        </a:p>
      </dgm:t>
    </dgm:pt>
    <dgm:pt modelId="{DEAB2BDE-B3D7-4B8D-AF0B-91B0FECF8027}" type="parTrans" cxnId="{033DD1DD-7EC2-40AD-ACA1-86F562FC09A4}">
      <dgm:prSet/>
      <dgm:spPr>
        <a:ln>
          <a:solidFill>
            <a:srgbClr val="003399"/>
          </a:solidFill>
        </a:ln>
      </dgm:spPr>
      <dgm:t>
        <a:bodyPr/>
        <a:lstStyle/>
        <a:p>
          <a:endParaRPr lang="en-US"/>
        </a:p>
      </dgm:t>
    </dgm:pt>
    <dgm:pt modelId="{09AB1649-EA05-4400-9E05-269DEA288CBF}" type="sibTrans" cxnId="{033DD1DD-7EC2-40AD-ACA1-86F562FC09A4}">
      <dgm:prSet/>
      <dgm:spPr/>
      <dgm:t>
        <a:bodyPr/>
        <a:lstStyle/>
        <a:p>
          <a:endParaRPr lang="en-US"/>
        </a:p>
      </dgm:t>
    </dgm:pt>
    <dgm:pt modelId="{E1B3D490-633F-473F-B1E3-6DCF2F91E722}">
      <dgm:prSet custT="1">
        <dgm:style>
          <a:lnRef idx="0">
            <a:schemeClr val="accent1"/>
          </a:lnRef>
          <a:fillRef idx="3">
            <a:schemeClr val="accent1"/>
          </a:fillRef>
          <a:effectRef idx="3">
            <a:schemeClr val="accent1"/>
          </a:effectRef>
          <a:fontRef idx="minor">
            <a:schemeClr val="lt1"/>
          </a:fontRef>
        </dgm:style>
      </dgm:prSet>
      <dgm:spPr>
        <a:solidFill>
          <a:srgbClr val="00B050"/>
        </a:solidFill>
      </dgm:spPr>
      <dgm:t>
        <a:bodyPr/>
        <a:lstStyle/>
        <a:p>
          <a:pPr algn="ctr"/>
          <a:r>
            <a:rPr lang="en-US" sz="1800" dirty="0">
              <a:latin typeface="Myriad Pro"/>
            </a:rPr>
            <a:t>Compacted 8 /Algebraic Concepts</a:t>
          </a:r>
        </a:p>
      </dgm:t>
    </dgm:pt>
    <dgm:pt modelId="{80AF128F-F7F7-4C75-97EC-9153DF23823B}" type="parTrans" cxnId="{9B1985CF-5784-46A8-9E21-248BD09D5BB6}">
      <dgm:prSet/>
      <dgm:spPr>
        <a:ln>
          <a:solidFill>
            <a:srgbClr val="003399"/>
          </a:solidFill>
        </a:ln>
      </dgm:spPr>
      <dgm:t>
        <a:bodyPr/>
        <a:lstStyle/>
        <a:p>
          <a:endParaRPr lang="en-US"/>
        </a:p>
      </dgm:t>
    </dgm:pt>
    <dgm:pt modelId="{335183BE-8615-4F42-9E6D-BD44AE84499F}" type="sibTrans" cxnId="{9B1985CF-5784-46A8-9E21-248BD09D5BB6}">
      <dgm:prSet/>
      <dgm:spPr/>
      <dgm:t>
        <a:bodyPr/>
        <a:lstStyle/>
        <a:p>
          <a:endParaRPr lang="en-US"/>
        </a:p>
      </dgm:t>
    </dgm:pt>
    <dgm:pt modelId="{1E0C624A-9E49-4FBA-AC4A-D4AE6A02FD5D}">
      <dgm:prSet custT="1">
        <dgm:style>
          <a:lnRef idx="1">
            <a:schemeClr val="dk1"/>
          </a:lnRef>
          <a:fillRef idx="2">
            <a:schemeClr val="dk1"/>
          </a:fillRef>
          <a:effectRef idx="1">
            <a:schemeClr val="dk1"/>
          </a:effectRef>
          <a:fontRef idx="minor">
            <a:schemeClr val="dk1"/>
          </a:fontRef>
        </dgm:style>
      </dgm:prSet>
      <dgm:spPr>
        <a:solidFill>
          <a:srgbClr val="00B050"/>
        </a:solidFill>
      </dgm:spPr>
      <dgm:t>
        <a:bodyPr/>
        <a:lstStyle/>
        <a:p>
          <a:r>
            <a:rPr lang="en-US" sz="1800" dirty="0">
              <a:solidFill>
                <a:schemeClr val="bg1"/>
              </a:solidFill>
              <a:latin typeface="Myriad Pro"/>
            </a:rPr>
            <a:t>Geometry in Application</a:t>
          </a:r>
        </a:p>
      </dgm:t>
    </dgm:pt>
    <dgm:pt modelId="{172958D0-27F0-4B13-AF15-20CC9E43BC20}" type="sibTrans" cxnId="{FF677983-BE92-472C-BE98-992D855B7200}">
      <dgm:prSet/>
      <dgm:spPr/>
      <dgm:t>
        <a:bodyPr/>
        <a:lstStyle/>
        <a:p>
          <a:endParaRPr lang="en-US"/>
        </a:p>
      </dgm:t>
    </dgm:pt>
    <dgm:pt modelId="{209A5CA0-171D-4245-9907-110B89BF3CA8}" type="parTrans" cxnId="{FF677983-BE92-472C-BE98-992D855B7200}">
      <dgm:prSet/>
      <dgm:spPr>
        <a:ln>
          <a:solidFill>
            <a:srgbClr val="003399"/>
          </a:solidFill>
        </a:ln>
      </dgm:spPr>
      <dgm:t>
        <a:bodyPr/>
        <a:lstStyle/>
        <a:p>
          <a:endParaRPr lang="en-US"/>
        </a:p>
      </dgm:t>
    </dgm:pt>
    <dgm:pt modelId="{875A3174-4626-45C4-9BE2-A439C3A181CC}">
      <dgm:prSet custT="1">
        <dgm:style>
          <a:lnRef idx="1">
            <a:schemeClr val="dk1"/>
          </a:lnRef>
          <a:fillRef idx="2">
            <a:schemeClr val="dk1"/>
          </a:fillRef>
          <a:effectRef idx="1">
            <a:schemeClr val="dk1"/>
          </a:effectRef>
          <a:fontRef idx="minor">
            <a:schemeClr val="dk1"/>
          </a:fontRef>
        </dgm:style>
      </dgm:prSet>
      <dgm:spPr>
        <a:solidFill>
          <a:srgbClr val="00B050"/>
        </a:solidFill>
      </dgm:spPr>
      <dgm:t>
        <a:bodyPr/>
        <a:lstStyle/>
        <a:p>
          <a:r>
            <a:rPr lang="en-US" sz="1800" dirty="0">
              <a:solidFill>
                <a:schemeClr val="bg1"/>
              </a:solidFill>
              <a:latin typeface="Myriad Pro"/>
            </a:rPr>
            <a:t>Algebraic Concepts</a:t>
          </a:r>
        </a:p>
      </dgm:t>
    </dgm:pt>
    <dgm:pt modelId="{776A6F2D-6035-411F-AFBA-4E3DE51F30F5}" type="sibTrans" cxnId="{B9CDBC89-686E-466B-9A2F-01D520CDB4BE}">
      <dgm:prSet/>
      <dgm:spPr/>
      <dgm:t>
        <a:bodyPr/>
        <a:lstStyle/>
        <a:p>
          <a:endParaRPr lang="en-US"/>
        </a:p>
      </dgm:t>
    </dgm:pt>
    <dgm:pt modelId="{E658F6E5-F6DB-42F6-AD4D-924F81A01CC3}" type="parTrans" cxnId="{B9CDBC89-686E-466B-9A2F-01D520CDB4BE}">
      <dgm:prSet/>
      <dgm:spPr/>
      <dgm:t>
        <a:bodyPr/>
        <a:lstStyle/>
        <a:p>
          <a:endParaRPr lang="en-US"/>
        </a:p>
      </dgm:t>
    </dgm:pt>
    <dgm:pt modelId="{C8EDBCF2-EFD8-4B20-94A4-7AA9C7050926}" type="pres">
      <dgm:prSet presAssocID="{1A04C385-1833-4144-AE86-864A6C110459}" presName="hierChild1" presStyleCnt="0">
        <dgm:presLayoutVars>
          <dgm:orgChart val="1"/>
          <dgm:chPref val="1"/>
          <dgm:dir/>
          <dgm:animOne val="branch"/>
          <dgm:animLvl val="lvl"/>
          <dgm:resizeHandles/>
        </dgm:presLayoutVars>
      </dgm:prSet>
      <dgm:spPr/>
    </dgm:pt>
    <dgm:pt modelId="{3C17C7D5-AA31-4BD8-829C-4ACD386F87BE}" type="pres">
      <dgm:prSet presAssocID="{7A409D8F-846C-4F5C-A1F6-5AA143CAC1BC}" presName="hierRoot1" presStyleCnt="0">
        <dgm:presLayoutVars>
          <dgm:hierBranch val="init"/>
        </dgm:presLayoutVars>
      </dgm:prSet>
      <dgm:spPr/>
    </dgm:pt>
    <dgm:pt modelId="{A1D4009B-E818-4370-87FA-07ACA0595620}" type="pres">
      <dgm:prSet presAssocID="{7A409D8F-846C-4F5C-A1F6-5AA143CAC1BC}" presName="rootComposite1" presStyleCnt="0"/>
      <dgm:spPr/>
    </dgm:pt>
    <dgm:pt modelId="{13DAFB1C-C2DA-4970-8EDD-67BA3274E6A4}" type="pres">
      <dgm:prSet presAssocID="{7A409D8F-846C-4F5C-A1F6-5AA143CAC1BC}" presName="rootText1" presStyleLbl="node0" presStyleIdx="0" presStyleCnt="1" custScaleX="82057" custScaleY="43893" custLinFactNeighborX="27325" custLinFactNeighborY="-6519">
        <dgm:presLayoutVars>
          <dgm:chPref val="3"/>
        </dgm:presLayoutVars>
      </dgm:prSet>
      <dgm:spPr/>
    </dgm:pt>
    <dgm:pt modelId="{DBD8FB23-D891-477B-A816-42E61A7B86CE}" type="pres">
      <dgm:prSet presAssocID="{7A409D8F-846C-4F5C-A1F6-5AA143CAC1BC}" presName="rootConnector1" presStyleLbl="node1" presStyleIdx="0" presStyleCnt="0"/>
      <dgm:spPr/>
    </dgm:pt>
    <dgm:pt modelId="{615A965A-2AFB-431E-AD3A-EEE8845A8274}" type="pres">
      <dgm:prSet presAssocID="{7A409D8F-846C-4F5C-A1F6-5AA143CAC1BC}" presName="hierChild2" presStyleCnt="0"/>
      <dgm:spPr/>
    </dgm:pt>
    <dgm:pt modelId="{11AC7DB3-D4DB-4EC7-A0A0-F299C4984995}" type="pres">
      <dgm:prSet presAssocID="{01BB7D88-BC1C-42C4-B3AD-9F50EE743AD1}" presName="Name37" presStyleLbl="parChTrans1D2" presStyleIdx="0" presStyleCnt="2"/>
      <dgm:spPr/>
    </dgm:pt>
    <dgm:pt modelId="{F9B6F264-4761-473C-AA81-9674F18918B1}" type="pres">
      <dgm:prSet presAssocID="{66DF535C-776C-4D21-BCFC-9A7D7DC992D7}" presName="hierRoot2" presStyleCnt="0">
        <dgm:presLayoutVars>
          <dgm:hierBranch val="init"/>
        </dgm:presLayoutVars>
      </dgm:prSet>
      <dgm:spPr/>
    </dgm:pt>
    <dgm:pt modelId="{00685FAF-560B-4BFD-B289-B7EC7B3CD4D3}" type="pres">
      <dgm:prSet presAssocID="{66DF535C-776C-4D21-BCFC-9A7D7DC992D7}" presName="rootComposite" presStyleCnt="0"/>
      <dgm:spPr/>
    </dgm:pt>
    <dgm:pt modelId="{2E6DC543-6718-4B3E-BD45-41DE23769E3A}" type="pres">
      <dgm:prSet presAssocID="{66DF535C-776C-4D21-BCFC-9A7D7DC992D7}" presName="rootText" presStyleLbl="node2" presStyleIdx="0" presStyleCnt="2" custScaleX="66368" custScaleY="55794" custLinFactNeighborX="28523" custLinFactNeighborY="9587">
        <dgm:presLayoutVars>
          <dgm:chPref val="3"/>
        </dgm:presLayoutVars>
      </dgm:prSet>
      <dgm:spPr>
        <a:prstGeom prst="roundRect">
          <a:avLst/>
        </a:prstGeom>
      </dgm:spPr>
    </dgm:pt>
    <dgm:pt modelId="{10E99D1F-C18A-4203-A2C7-64EF1BC9214B}" type="pres">
      <dgm:prSet presAssocID="{66DF535C-776C-4D21-BCFC-9A7D7DC992D7}" presName="rootConnector" presStyleLbl="node2" presStyleIdx="0" presStyleCnt="2"/>
      <dgm:spPr/>
    </dgm:pt>
    <dgm:pt modelId="{5FDE2F6B-8350-4EC3-ABCE-D1AC96ECBE9A}" type="pres">
      <dgm:prSet presAssocID="{66DF535C-776C-4D21-BCFC-9A7D7DC992D7}" presName="hierChild4" presStyleCnt="0"/>
      <dgm:spPr/>
    </dgm:pt>
    <dgm:pt modelId="{7E47704F-72FF-437D-8B46-4BF105A52271}" type="pres">
      <dgm:prSet presAssocID="{06CB4D4F-BA75-4FA9-B5D9-B73A37FE9BCC}" presName="Name37" presStyleLbl="parChTrans1D3" presStyleIdx="0" presStyleCnt="2"/>
      <dgm:spPr>
        <a:prstGeom prst="downArrow">
          <a:avLst/>
        </a:prstGeom>
      </dgm:spPr>
    </dgm:pt>
    <dgm:pt modelId="{9F769812-E876-4B48-B35D-35024A4D4DCD}" type="pres">
      <dgm:prSet presAssocID="{3703BBA7-610B-4AD8-92E5-CEF9B742EA9A}" presName="hierRoot2" presStyleCnt="0">
        <dgm:presLayoutVars>
          <dgm:hierBranch val="init"/>
        </dgm:presLayoutVars>
      </dgm:prSet>
      <dgm:spPr/>
    </dgm:pt>
    <dgm:pt modelId="{5FE9ED8F-7F5D-405B-BBF4-D4FFDDF63A49}" type="pres">
      <dgm:prSet presAssocID="{3703BBA7-610B-4AD8-92E5-CEF9B742EA9A}" presName="rootComposite" presStyleCnt="0"/>
      <dgm:spPr/>
    </dgm:pt>
    <dgm:pt modelId="{637E96DB-50C9-40E5-A552-7D2FF9978B40}" type="pres">
      <dgm:prSet presAssocID="{3703BBA7-610B-4AD8-92E5-CEF9B742EA9A}" presName="rootText" presStyleLbl="node3" presStyleIdx="0" presStyleCnt="2" custScaleX="66368" custScaleY="55794" custLinFactNeighborX="27933" custLinFactNeighborY="6047">
        <dgm:presLayoutVars>
          <dgm:chPref val="3"/>
        </dgm:presLayoutVars>
      </dgm:prSet>
      <dgm:spPr>
        <a:prstGeom prst="roundRect">
          <a:avLst/>
        </a:prstGeom>
      </dgm:spPr>
    </dgm:pt>
    <dgm:pt modelId="{5A124C5A-0AEB-4D86-88B9-D32C9B541216}" type="pres">
      <dgm:prSet presAssocID="{3703BBA7-610B-4AD8-92E5-CEF9B742EA9A}" presName="rootConnector" presStyleLbl="node3" presStyleIdx="0" presStyleCnt="2"/>
      <dgm:spPr/>
    </dgm:pt>
    <dgm:pt modelId="{146D6DF2-6C4E-4103-AD71-4D5BBB11CEDD}" type="pres">
      <dgm:prSet presAssocID="{3703BBA7-610B-4AD8-92E5-CEF9B742EA9A}" presName="hierChild4" presStyleCnt="0"/>
      <dgm:spPr/>
    </dgm:pt>
    <dgm:pt modelId="{FC572704-B7DF-4536-9AFF-4761EE56492E}" type="pres">
      <dgm:prSet presAssocID="{6D02FB9D-E610-4B10-B78A-FD78D9F0F7D2}" presName="Name37" presStyleLbl="parChTrans1D4" presStyleIdx="0" presStyleCnt="4"/>
      <dgm:spPr>
        <a:prstGeom prst="downArrow">
          <a:avLst/>
        </a:prstGeom>
      </dgm:spPr>
    </dgm:pt>
    <dgm:pt modelId="{C2DFBCFD-310D-464A-B579-98FFA2D097AB}" type="pres">
      <dgm:prSet presAssocID="{567AFC56-14C3-4FB8-AC13-594FDAF64D3F}" presName="hierRoot2" presStyleCnt="0">
        <dgm:presLayoutVars>
          <dgm:hierBranch val="init"/>
        </dgm:presLayoutVars>
      </dgm:prSet>
      <dgm:spPr/>
    </dgm:pt>
    <dgm:pt modelId="{BB3FFCFE-9955-48DC-A2C6-10DC388EA563}" type="pres">
      <dgm:prSet presAssocID="{567AFC56-14C3-4FB8-AC13-594FDAF64D3F}" presName="rootComposite" presStyleCnt="0"/>
      <dgm:spPr/>
    </dgm:pt>
    <dgm:pt modelId="{7036D962-3126-45A3-B73A-62AE1CAD9FD9}" type="pres">
      <dgm:prSet presAssocID="{567AFC56-14C3-4FB8-AC13-594FDAF64D3F}" presName="rootText" presStyleLbl="node4" presStyleIdx="0" presStyleCnt="4" custScaleX="66368" custScaleY="55794" custLinFactNeighborX="28440">
        <dgm:presLayoutVars>
          <dgm:chPref val="3"/>
        </dgm:presLayoutVars>
      </dgm:prSet>
      <dgm:spPr>
        <a:prstGeom prst="roundRect">
          <a:avLst/>
        </a:prstGeom>
      </dgm:spPr>
    </dgm:pt>
    <dgm:pt modelId="{1A0315AF-AB07-483F-99F3-422FD78B1C69}" type="pres">
      <dgm:prSet presAssocID="{567AFC56-14C3-4FB8-AC13-594FDAF64D3F}" presName="rootConnector" presStyleLbl="node4" presStyleIdx="0" presStyleCnt="4"/>
      <dgm:spPr/>
    </dgm:pt>
    <dgm:pt modelId="{4F7B6E3D-5713-4606-9275-E97E1894B602}" type="pres">
      <dgm:prSet presAssocID="{567AFC56-14C3-4FB8-AC13-594FDAF64D3F}" presName="hierChild4" presStyleCnt="0"/>
      <dgm:spPr/>
    </dgm:pt>
    <dgm:pt modelId="{BCE70412-4741-452D-8537-A6C24BF2F909}" type="pres">
      <dgm:prSet presAssocID="{E658F6E5-F6DB-42F6-AD4D-924F81A01CC3}" presName="Name37" presStyleLbl="parChTrans1D4" presStyleIdx="1" presStyleCnt="4"/>
      <dgm:spPr/>
    </dgm:pt>
    <dgm:pt modelId="{D7AFE529-27DD-47A7-9846-EF472B7A53D4}" type="pres">
      <dgm:prSet presAssocID="{875A3174-4626-45C4-9BE2-A439C3A181CC}" presName="hierRoot2" presStyleCnt="0">
        <dgm:presLayoutVars>
          <dgm:hierBranch val="init"/>
        </dgm:presLayoutVars>
      </dgm:prSet>
      <dgm:spPr/>
    </dgm:pt>
    <dgm:pt modelId="{3FDD44F9-8D6F-4E9A-8366-AAB9D099B5A4}" type="pres">
      <dgm:prSet presAssocID="{875A3174-4626-45C4-9BE2-A439C3A181CC}" presName="rootComposite" presStyleCnt="0"/>
      <dgm:spPr/>
    </dgm:pt>
    <dgm:pt modelId="{317C8699-6667-4472-B7E0-E930F7CA4EEF}" type="pres">
      <dgm:prSet presAssocID="{875A3174-4626-45C4-9BE2-A439C3A181CC}" presName="rootText" presStyleLbl="node4" presStyleIdx="1" presStyleCnt="4" custScaleX="71362" custScaleY="43217" custLinFactNeighborX="23774" custLinFactNeighborY="173">
        <dgm:presLayoutVars>
          <dgm:chPref val="3"/>
        </dgm:presLayoutVars>
      </dgm:prSet>
      <dgm:spPr/>
    </dgm:pt>
    <dgm:pt modelId="{D6EB3E7F-F043-4BE9-9D61-01F24C378EAA}" type="pres">
      <dgm:prSet presAssocID="{875A3174-4626-45C4-9BE2-A439C3A181CC}" presName="rootConnector" presStyleLbl="node4" presStyleIdx="1" presStyleCnt="4"/>
      <dgm:spPr/>
    </dgm:pt>
    <dgm:pt modelId="{426D7E4F-7BFA-4DD0-A6FC-B798609BBECA}" type="pres">
      <dgm:prSet presAssocID="{875A3174-4626-45C4-9BE2-A439C3A181CC}" presName="hierChild4" presStyleCnt="0"/>
      <dgm:spPr/>
    </dgm:pt>
    <dgm:pt modelId="{9FFC3010-6C8C-490A-8C26-7B3078F73992}" type="pres">
      <dgm:prSet presAssocID="{875A3174-4626-45C4-9BE2-A439C3A181CC}" presName="hierChild5" presStyleCnt="0"/>
      <dgm:spPr/>
    </dgm:pt>
    <dgm:pt modelId="{D6516230-284A-48F2-89A0-62D82000D3B1}" type="pres">
      <dgm:prSet presAssocID="{567AFC56-14C3-4FB8-AC13-594FDAF64D3F}" presName="hierChild5" presStyleCnt="0"/>
      <dgm:spPr/>
    </dgm:pt>
    <dgm:pt modelId="{BEB794DA-DE76-475B-A287-6EE910C16D23}" type="pres">
      <dgm:prSet presAssocID="{3703BBA7-610B-4AD8-92E5-CEF9B742EA9A}" presName="hierChild5" presStyleCnt="0"/>
      <dgm:spPr/>
    </dgm:pt>
    <dgm:pt modelId="{B50C8C6F-E265-4C9E-9BDF-4AA8FE4C9240}" type="pres">
      <dgm:prSet presAssocID="{66DF535C-776C-4D21-BCFC-9A7D7DC992D7}" presName="hierChild5" presStyleCnt="0"/>
      <dgm:spPr/>
    </dgm:pt>
    <dgm:pt modelId="{8995E992-2321-49E4-AD75-1901D76D6AAC}" type="pres">
      <dgm:prSet presAssocID="{EC346FAC-207B-4304-9B26-37D6A61F68EE}" presName="Name37" presStyleLbl="parChTrans1D2" presStyleIdx="1" presStyleCnt="2"/>
      <dgm:spPr/>
    </dgm:pt>
    <dgm:pt modelId="{CA5E6B8B-4801-44E3-A214-6D58B6244457}" type="pres">
      <dgm:prSet presAssocID="{79D856AB-E0B4-49C7-ACA4-F6A6709F929A}" presName="hierRoot2" presStyleCnt="0">
        <dgm:presLayoutVars>
          <dgm:hierBranch val="init"/>
        </dgm:presLayoutVars>
      </dgm:prSet>
      <dgm:spPr/>
    </dgm:pt>
    <dgm:pt modelId="{C2441169-1A52-4EFD-98C1-900D7529E143}" type="pres">
      <dgm:prSet presAssocID="{79D856AB-E0B4-49C7-ACA4-F6A6709F929A}" presName="rootComposite" presStyleCnt="0"/>
      <dgm:spPr/>
    </dgm:pt>
    <dgm:pt modelId="{833EDD5F-EF07-47CC-B899-62C02156A749}" type="pres">
      <dgm:prSet presAssocID="{79D856AB-E0B4-49C7-ACA4-F6A6709F929A}" presName="rootText" presStyleLbl="node2" presStyleIdx="1" presStyleCnt="2" custScaleX="62766" custScaleY="55794" custLinFactNeighborX="29505" custLinFactNeighborY="9587">
        <dgm:presLayoutVars>
          <dgm:chPref val="3"/>
        </dgm:presLayoutVars>
      </dgm:prSet>
      <dgm:spPr>
        <a:prstGeom prst="roundRect">
          <a:avLst/>
        </a:prstGeom>
      </dgm:spPr>
    </dgm:pt>
    <dgm:pt modelId="{6C3843C3-2614-436E-8569-352552C77A99}" type="pres">
      <dgm:prSet presAssocID="{79D856AB-E0B4-49C7-ACA4-F6A6709F929A}" presName="rootConnector" presStyleLbl="node2" presStyleIdx="1" presStyleCnt="2"/>
      <dgm:spPr/>
    </dgm:pt>
    <dgm:pt modelId="{F7394D61-432A-4C23-A17B-1217D500B095}" type="pres">
      <dgm:prSet presAssocID="{79D856AB-E0B4-49C7-ACA4-F6A6709F929A}" presName="hierChild4" presStyleCnt="0"/>
      <dgm:spPr/>
    </dgm:pt>
    <dgm:pt modelId="{F0AF346B-C050-4682-8C66-EAE7E63B76AB}" type="pres">
      <dgm:prSet presAssocID="{DEAB2BDE-B3D7-4B8D-AF0B-91B0FECF8027}" presName="Name37" presStyleLbl="parChTrans1D3" presStyleIdx="1" presStyleCnt="2"/>
      <dgm:spPr>
        <a:prstGeom prst="downArrow">
          <a:avLst/>
        </a:prstGeom>
      </dgm:spPr>
    </dgm:pt>
    <dgm:pt modelId="{AADE1C90-D8EB-4E50-BBC4-EC3CFAD31E49}" type="pres">
      <dgm:prSet presAssocID="{BB27A908-1C37-4B04-A002-5189B97BC49B}" presName="hierRoot2" presStyleCnt="0">
        <dgm:presLayoutVars>
          <dgm:hierBranch val="init"/>
        </dgm:presLayoutVars>
      </dgm:prSet>
      <dgm:spPr/>
    </dgm:pt>
    <dgm:pt modelId="{A20B7412-2A16-4D8F-AEB4-4E60B0C0B442}" type="pres">
      <dgm:prSet presAssocID="{BB27A908-1C37-4B04-A002-5189B97BC49B}" presName="rootComposite" presStyleCnt="0"/>
      <dgm:spPr/>
    </dgm:pt>
    <dgm:pt modelId="{4C954D67-7969-41B0-8FB2-97C46788608C}" type="pres">
      <dgm:prSet presAssocID="{BB27A908-1C37-4B04-A002-5189B97BC49B}" presName="rootText" presStyleLbl="node3" presStyleIdx="1" presStyleCnt="2" custScaleX="62766" custScaleY="55794" custLinFactNeighborX="27917" custLinFactNeighborY="5802">
        <dgm:presLayoutVars>
          <dgm:chPref val="3"/>
        </dgm:presLayoutVars>
      </dgm:prSet>
      <dgm:spPr>
        <a:prstGeom prst="roundRect">
          <a:avLst/>
        </a:prstGeom>
      </dgm:spPr>
    </dgm:pt>
    <dgm:pt modelId="{2099535D-5CAA-4AE4-8491-76258D2D0889}" type="pres">
      <dgm:prSet presAssocID="{BB27A908-1C37-4B04-A002-5189B97BC49B}" presName="rootConnector" presStyleLbl="node3" presStyleIdx="1" presStyleCnt="2"/>
      <dgm:spPr/>
    </dgm:pt>
    <dgm:pt modelId="{8A476FEE-AE73-4F11-A332-8B5697FB4BFC}" type="pres">
      <dgm:prSet presAssocID="{BB27A908-1C37-4B04-A002-5189B97BC49B}" presName="hierChild4" presStyleCnt="0"/>
      <dgm:spPr/>
    </dgm:pt>
    <dgm:pt modelId="{EB6FE378-8D5C-47EB-9C4D-028349573D79}" type="pres">
      <dgm:prSet presAssocID="{80AF128F-F7F7-4C75-97EC-9153DF23823B}" presName="Name37" presStyleLbl="parChTrans1D4" presStyleIdx="2" presStyleCnt="4"/>
      <dgm:spPr>
        <a:prstGeom prst="downArrow">
          <a:avLst/>
        </a:prstGeom>
      </dgm:spPr>
    </dgm:pt>
    <dgm:pt modelId="{E8B27BA4-9768-4FC2-B56E-8292DA01701A}" type="pres">
      <dgm:prSet presAssocID="{E1B3D490-633F-473F-B1E3-6DCF2F91E722}" presName="hierRoot2" presStyleCnt="0">
        <dgm:presLayoutVars>
          <dgm:hierBranch val="init"/>
        </dgm:presLayoutVars>
      </dgm:prSet>
      <dgm:spPr/>
    </dgm:pt>
    <dgm:pt modelId="{A5BD1A99-F002-4016-8F0A-A21ABA44AD23}" type="pres">
      <dgm:prSet presAssocID="{E1B3D490-633F-473F-B1E3-6DCF2F91E722}" presName="rootComposite" presStyleCnt="0"/>
      <dgm:spPr/>
    </dgm:pt>
    <dgm:pt modelId="{F5D49447-D32A-4DA1-A391-5FF0E831691C}" type="pres">
      <dgm:prSet presAssocID="{E1B3D490-633F-473F-B1E3-6DCF2F91E722}" presName="rootText" presStyleLbl="node4" presStyleIdx="2" presStyleCnt="4" custScaleX="62766" custScaleY="55794" custLinFactNeighborX="27917" custLinFactNeighborY="-7397">
        <dgm:presLayoutVars>
          <dgm:chPref val="3"/>
        </dgm:presLayoutVars>
      </dgm:prSet>
      <dgm:spPr>
        <a:prstGeom prst="roundRect">
          <a:avLst/>
        </a:prstGeom>
      </dgm:spPr>
    </dgm:pt>
    <dgm:pt modelId="{296E3E56-444F-4AF6-A805-E76ED06507A7}" type="pres">
      <dgm:prSet presAssocID="{E1B3D490-633F-473F-B1E3-6DCF2F91E722}" presName="rootConnector" presStyleLbl="node4" presStyleIdx="2" presStyleCnt="4"/>
      <dgm:spPr/>
    </dgm:pt>
    <dgm:pt modelId="{487E0667-C336-4757-B1BD-403C11D5FDE2}" type="pres">
      <dgm:prSet presAssocID="{E1B3D490-633F-473F-B1E3-6DCF2F91E722}" presName="hierChild4" presStyleCnt="0"/>
      <dgm:spPr/>
    </dgm:pt>
    <dgm:pt modelId="{F7766A52-EA6E-45EC-8595-D6790962AF0A}" type="pres">
      <dgm:prSet presAssocID="{209A5CA0-171D-4245-9907-110B89BF3CA8}" presName="Name37" presStyleLbl="parChTrans1D4" presStyleIdx="3" presStyleCnt="4"/>
      <dgm:spPr/>
    </dgm:pt>
    <dgm:pt modelId="{DBD5D318-91A3-4615-A085-8A6FC98E035A}" type="pres">
      <dgm:prSet presAssocID="{1E0C624A-9E49-4FBA-AC4A-D4AE6A02FD5D}" presName="hierRoot2" presStyleCnt="0">
        <dgm:presLayoutVars>
          <dgm:hierBranch val="init"/>
        </dgm:presLayoutVars>
      </dgm:prSet>
      <dgm:spPr/>
    </dgm:pt>
    <dgm:pt modelId="{962B675F-C078-4FD9-8B58-F1D2E77D0285}" type="pres">
      <dgm:prSet presAssocID="{1E0C624A-9E49-4FBA-AC4A-D4AE6A02FD5D}" presName="rootComposite" presStyleCnt="0"/>
      <dgm:spPr/>
    </dgm:pt>
    <dgm:pt modelId="{76F63446-FE26-44C6-BD50-144F797A7DE9}" type="pres">
      <dgm:prSet presAssocID="{1E0C624A-9E49-4FBA-AC4A-D4AE6A02FD5D}" presName="rootText" presStyleLbl="node4" presStyleIdx="3" presStyleCnt="4" custScaleX="71240" custScaleY="43339" custLinFactNeighborX="24496" custLinFactNeighborY="6692">
        <dgm:presLayoutVars>
          <dgm:chPref val="3"/>
        </dgm:presLayoutVars>
      </dgm:prSet>
      <dgm:spPr/>
    </dgm:pt>
    <dgm:pt modelId="{7D195F7E-8313-427C-93A3-354657563C62}" type="pres">
      <dgm:prSet presAssocID="{1E0C624A-9E49-4FBA-AC4A-D4AE6A02FD5D}" presName="rootConnector" presStyleLbl="node4" presStyleIdx="3" presStyleCnt="4"/>
      <dgm:spPr/>
    </dgm:pt>
    <dgm:pt modelId="{A1C7848C-9C34-4ED1-AF5E-FB1EC1D522FE}" type="pres">
      <dgm:prSet presAssocID="{1E0C624A-9E49-4FBA-AC4A-D4AE6A02FD5D}" presName="hierChild4" presStyleCnt="0"/>
      <dgm:spPr/>
    </dgm:pt>
    <dgm:pt modelId="{C0C824BF-F847-4057-B338-528D980C9A16}" type="pres">
      <dgm:prSet presAssocID="{1E0C624A-9E49-4FBA-AC4A-D4AE6A02FD5D}" presName="hierChild5" presStyleCnt="0"/>
      <dgm:spPr/>
    </dgm:pt>
    <dgm:pt modelId="{66772B79-6476-4171-B611-B8AE81AB1E0C}" type="pres">
      <dgm:prSet presAssocID="{E1B3D490-633F-473F-B1E3-6DCF2F91E722}" presName="hierChild5" presStyleCnt="0"/>
      <dgm:spPr/>
    </dgm:pt>
    <dgm:pt modelId="{0C30E3FF-D1BA-4EA3-9072-4F873AEDFA9E}" type="pres">
      <dgm:prSet presAssocID="{BB27A908-1C37-4B04-A002-5189B97BC49B}" presName="hierChild5" presStyleCnt="0"/>
      <dgm:spPr/>
    </dgm:pt>
    <dgm:pt modelId="{43C2AD48-4D41-496D-8B78-E2872833B36F}" type="pres">
      <dgm:prSet presAssocID="{79D856AB-E0B4-49C7-ACA4-F6A6709F929A}" presName="hierChild5" presStyleCnt="0"/>
      <dgm:spPr/>
    </dgm:pt>
    <dgm:pt modelId="{979569E9-A424-44D9-B639-87E38E8E675E}" type="pres">
      <dgm:prSet presAssocID="{7A409D8F-846C-4F5C-A1F6-5AA143CAC1BC}" presName="hierChild3" presStyleCnt="0"/>
      <dgm:spPr/>
    </dgm:pt>
  </dgm:ptLst>
  <dgm:cxnLst>
    <dgm:cxn modelId="{23B5EE01-10E1-47F0-A78F-C71187DEC01C}" type="presOf" srcId="{01BB7D88-BC1C-42C4-B3AD-9F50EE743AD1}" destId="{11AC7DB3-D4DB-4EC7-A0A0-F299C4984995}" srcOrd="0" destOrd="0" presId="urn:microsoft.com/office/officeart/2005/8/layout/orgChart1"/>
    <dgm:cxn modelId="{EB988302-58C4-4E13-822A-5E9F3005370D}" type="presOf" srcId="{66DF535C-776C-4D21-BCFC-9A7D7DC992D7}" destId="{10E99D1F-C18A-4203-A2C7-64EF1BC9214B}" srcOrd="1" destOrd="0" presId="urn:microsoft.com/office/officeart/2005/8/layout/orgChart1"/>
    <dgm:cxn modelId="{55F9E903-8D34-4534-A039-D3E5B27A6A20}" type="presOf" srcId="{6D02FB9D-E610-4B10-B78A-FD78D9F0F7D2}" destId="{FC572704-B7DF-4536-9AFF-4761EE56492E}" srcOrd="0" destOrd="0" presId="urn:microsoft.com/office/officeart/2005/8/layout/orgChart1"/>
    <dgm:cxn modelId="{0AF7A00A-C237-495E-8AD8-45F182C56F72}" type="presOf" srcId="{79D856AB-E0B4-49C7-ACA4-F6A6709F929A}" destId="{6C3843C3-2614-436E-8569-352552C77A99}" srcOrd="1" destOrd="0" presId="urn:microsoft.com/office/officeart/2005/8/layout/orgChart1"/>
    <dgm:cxn modelId="{8624970B-C031-44BE-9826-EBE04A6B47FC}" type="presOf" srcId="{E1B3D490-633F-473F-B1E3-6DCF2F91E722}" destId="{F5D49447-D32A-4DA1-A391-5FF0E831691C}" srcOrd="0" destOrd="0" presId="urn:microsoft.com/office/officeart/2005/8/layout/orgChart1"/>
    <dgm:cxn modelId="{9127660F-DDA8-4689-B468-4C442D5A25B3}" srcId="{7A409D8F-846C-4F5C-A1F6-5AA143CAC1BC}" destId="{66DF535C-776C-4D21-BCFC-9A7D7DC992D7}" srcOrd="0" destOrd="0" parTransId="{01BB7D88-BC1C-42C4-B3AD-9F50EE743AD1}" sibTransId="{A5282EA4-BF7D-40C0-B754-4A5809E0AE3F}"/>
    <dgm:cxn modelId="{9857EA11-80F9-4FDB-97B4-0F9B140ABFF2}" type="presOf" srcId="{80AF128F-F7F7-4C75-97EC-9153DF23823B}" destId="{EB6FE378-8D5C-47EB-9C4D-028349573D79}" srcOrd="0" destOrd="0" presId="urn:microsoft.com/office/officeart/2005/8/layout/orgChart1"/>
    <dgm:cxn modelId="{5F331A12-141B-4EAE-ACCF-5B7539B7C68F}" type="presOf" srcId="{1E0C624A-9E49-4FBA-AC4A-D4AE6A02FD5D}" destId="{76F63446-FE26-44C6-BD50-144F797A7DE9}" srcOrd="0" destOrd="0" presId="urn:microsoft.com/office/officeart/2005/8/layout/orgChart1"/>
    <dgm:cxn modelId="{2AE7FB14-04E8-4596-B976-56B3C8FC332D}" type="presOf" srcId="{567AFC56-14C3-4FB8-AC13-594FDAF64D3F}" destId="{1A0315AF-AB07-483F-99F3-422FD78B1C69}" srcOrd="1" destOrd="0" presId="urn:microsoft.com/office/officeart/2005/8/layout/orgChart1"/>
    <dgm:cxn modelId="{57B18021-F131-4977-8D3F-A7386DE348B8}" type="presOf" srcId="{06CB4D4F-BA75-4FA9-B5D9-B73A37FE9BCC}" destId="{7E47704F-72FF-437D-8B46-4BF105A52271}" srcOrd="0" destOrd="0" presId="urn:microsoft.com/office/officeart/2005/8/layout/orgChart1"/>
    <dgm:cxn modelId="{839E6C23-BF21-4D4B-BD82-6D26E291241A}" type="presOf" srcId="{79D856AB-E0B4-49C7-ACA4-F6A6709F929A}" destId="{833EDD5F-EF07-47CC-B899-62C02156A749}" srcOrd="0" destOrd="0" presId="urn:microsoft.com/office/officeart/2005/8/layout/orgChart1"/>
    <dgm:cxn modelId="{A4E32925-C800-4F72-9192-ADB28E2B381C}" type="presOf" srcId="{3703BBA7-610B-4AD8-92E5-CEF9B742EA9A}" destId="{637E96DB-50C9-40E5-A552-7D2FF9978B40}" srcOrd="0" destOrd="0" presId="urn:microsoft.com/office/officeart/2005/8/layout/orgChart1"/>
    <dgm:cxn modelId="{FC7D5D2B-73EB-4E36-B115-C0A318B6356E}" type="presOf" srcId="{66DF535C-776C-4D21-BCFC-9A7D7DC992D7}" destId="{2E6DC543-6718-4B3E-BD45-41DE23769E3A}" srcOrd="0" destOrd="0" presId="urn:microsoft.com/office/officeart/2005/8/layout/orgChart1"/>
    <dgm:cxn modelId="{06066F31-BB65-4E15-9D34-5445EE715BC7}" type="presOf" srcId="{7A409D8F-846C-4F5C-A1F6-5AA143CAC1BC}" destId="{DBD8FB23-D891-477B-A816-42E61A7B86CE}" srcOrd="1" destOrd="0" presId="urn:microsoft.com/office/officeart/2005/8/layout/orgChart1"/>
    <dgm:cxn modelId="{B9425E38-5169-4974-966F-142A0735DE26}" type="presOf" srcId="{3703BBA7-610B-4AD8-92E5-CEF9B742EA9A}" destId="{5A124C5A-0AEB-4D86-88B9-D32C9B541216}" srcOrd="1" destOrd="0" presId="urn:microsoft.com/office/officeart/2005/8/layout/orgChart1"/>
    <dgm:cxn modelId="{9E8BC45E-CF74-420B-B0F2-D85C0AF8617B}" type="presOf" srcId="{E1B3D490-633F-473F-B1E3-6DCF2F91E722}" destId="{296E3E56-444F-4AF6-A805-E76ED06507A7}" srcOrd="1" destOrd="0" presId="urn:microsoft.com/office/officeart/2005/8/layout/orgChart1"/>
    <dgm:cxn modelId="{FB5B2943-A633-488C-BEC5-0EA45A15A5C2}" srcId="{66DF535C-776C-4D21-BCFC-9A7D7DC992D7}" destId="{3703BBA7-610B-4AD8-92E5-CEF9B742EA9A}" srcOrd="0" destOrd="0" parTransId="{06CB4D4F-BA75-4FA9-B5D9-B73A37FE9BCC}" sibTransId="{E0437F23-337F-4A57-BAA1-CA9247066613}"/>
    <dgm:cxn modelId="{2F1C4449-49DC-499F-BF72-E1F53DEC874B}" type="presOf" srcId="{7A409D8F-846C-4F5C-A1F6-5AA143CAC1BC}" destId="{13DAFB1C-C2DA-4970-8EDD-67BA3274E6A4}" srcOrd="0" destOrd="0" presId="urn:microsoft.com/office/officeart/2005/8/layout/orgChart1"/>
    <dgm:cxn modelId="{52911F6E-8C14-4B8E-8357-3C1E87770680}" type="presOf" srcId="{209A5CA0-171D-4245-9907-110B89BF3CA8}" destId="{F7766A52-EA6E-45EC-8595-D6790962AF0A}" srcOrd="0" destOrd="0" presId="urn:microsoft.com/office/officeart/2005/8/layout/orgChart1"/>
    <dgm:cxn modelId="{B3EFAE6E-6D85-417C-9F40-E59BF85BBCD3}" type="presOf" srcId="{875A3174-4626-45C4-9BE2-A439C3A181CC}" destId="{D6EB3E7F-F043-4BE9-9D61-01F24C378EAA}" srcOrd="1" destOrd="0" presId="urn:microsoft.com/office/officeart/2005/8/layout/orgChart1"/>
    <dgm:cxn modelId="{0C3A3753-1F13-49DA-80A2-94BAF5A4840F}" type="presOf" srcId="{BB27A908-1C37-4B04-A002-5189B97BC49B}" destId="{2099535D-5CAA-4AE4-8491-76258D2D0889}" srcOrd="1" destOrd="0" presId="urn:microsoft.com/office/officeart/2005/8/layout/orgChart1"/>
    <dgm:cxn modelId="{7B925C7B-64D8-4CA3-BA45-5112DF5AC300}" srcId="{7A409D8F-846C-4F5C-A1F6-5AA143CAC1BC}" destId="{79D856AB-E0B4-49C7-ACA4-F6A6709F929A}" srcOrd="1" destOrd="0" parTransId="{EC346FAC-207B-4304-9B26-37D6A61F68EE}" sibTransId="{1EC72CED-7705-4C44-A5A5-D65D6B19F0EC}"/>
    <dgm:cxn modelId="{D841777D-AB99-44BD-A49A-14F6F2686F27}" type="presOf" srcId="{1A04C385-1833-4144-AE86-864A6C110459}" destId="{C8EDBCF2-EFD8-4B20-94A4-7AA9C7050926}" srcOrd="0" destOrd="0" presId="urn:microsoft.com/office/officeart/2005/8/layout/orgChart1"/>
    <dgm:cxn modelId="{FF677983-BE92-472C-BE98-992D855B7200}" srcId="{E1B3D490-633F-473F-B1E3-6DCF2F91E722}" destId="{1E0C624A-9E49-4FBA-AC4A-D4AE6A02FD5D}" srcOrd="0" destOrd="0" parTransId="{209A5CA0-171D-4245-9907-110B89BF3CA8}" sibTransId="{172958D0-27F0-4B13-AF15-20CC9E43BC20}"/>
    <dgm:cxn modelId="{C1CB2C84-5E79-4EEC-BAFB-563443188424}" type="presOf" srcId="{DEAB2BDE-B3D7-4B8D-AF0B-91B0FECF8027}" destId="{F0AF346B-C050-4682-8C66-EAE7E63B76AB}" srcOrd="0" destOrd="0" presId="urn:microsoft.com/office/officeart/2005/8/layout/orgChart1"/>
    <dgm:cxn modelId="{B9CDBC89-686E-466B-9A2F-01D520CDB4BE}" srcId="{567AFC56-14C3-4FB8-AC13-594FDAF64D3F}" destId="{875A3174-4626-45C4-9BE2-A439C3A181CC}" srcOrd="0" destOrd="0" parTransId="{E658F6E5-F6DB-42F6-AD4D-924F81A01CC3}" sibTransId="{776A6F2D-6035-411F-AFBA-4E3DE51F30F5}"/>
    <dgm:cxn modelId="{2C6C4294-8474-431E-84D5-5461949B87A7}" type="presOf" srcId="{EC346FAC-207B-4304-9B26-37D6A61F68EE}" destId="{8995E992-2321-49E4-AD75-1901D76D6AAC}" srcOrd="0" destOrd="0" presId="urn:microsoft.com/office/officeart/2005/8/layout/orgChart1"/>
    <dgm:cxn modelId="{6DC81798-762A-4685-8AA8-17BB224D6E9E}" type="presOf" srcId="{567AFC56-14C3-4FB8-AC13-594FDAF64D3F}" destId="{7036D962-3126-45A3-B73A-62AE1CAD9FD9}" srcOrd="0" destOrd="0" presId="urn:microsoft.com/office/officeart/2005/8/layout/orgChart1"/>
    <dgm:cxn modelId="{4B3232A1-9D1F-4243-BA91-8E9216CDE93A}" type="presOf" srcId="{E658F6E5-F6DB-42F6-AD4D-924F81A01CC3}" destId="{BCE70412-4741-452D-8537-A6C24BF2F909}" srcOrd="0" destOrd="0" presId="urn:microsoft.com/office/officeart/2005/8/layout/orgChart1"/>
    <dgm:cxn modelId="{CBCC34BC-F2AC-46A7-A308-74F1962D921C}" srcId="{3703BBA7-610B-4AD8-92E5-CEF9B742EA9A}" destId="{567AFC56-14C3-4FB8-AC13-594FDAF64D3F}" srcOrd="0" destOrd="0" parTransId="{6D02FB9D-E610-4B10-B78A-FD78D9F0F7D2}" sibTransId="{C98BC088-3A2C-4326-8FA1-62F7896E1CFF}"/>
    <dgm:cxn modelId="{9B1985CF-5784-46A8-9E21-248BD09D5BB6}" srcId="{BB27A908-1C37-4B04-A002-5189B97BC49B}" destId="{E1B3D490-633F-473F-B1E3-6DCF2F91E722}" srcOrd="0" destOrd="0" parTransId="{80AF128F-F7F7-4C75-97EC-9153DF23823B}" sibTransId="{335183BE-8615-4F42-9E6D-BD44AE84499F}"/>
    <dgm:cxn modelId="{033DD1DD-7EC2-40AD-ACA1-86F562FC09A4}" srcId="{79D856AB-E0B4-49C7-ACA4-F6A6709F929A}" destId="{BB27A908-1C37-4B04-A002-5189B97BC49B}" srcOrd="0" destOrd="0" parTransId="{DEAB2BDE-B3D7-4B8D-AF0B-91B0FECF8027}" sibTransId="{09AB1649-EA05-4400-9E05-269DEA288CBF}"/>
    <dgm:cxn modelId="{65DC8EE0-2499-4C9B-905D-BAB47228EBB0}" type="presOf" srcId="{1E0C624A-9E49-4FBA-AC4A-D4AE6A02FD5D}" destId="{7D195F7E-8313-427C-93A3-354657563C62}" srcOrd="1" destOrd="0" presId="urn:microsoft.com/office/officeart/2005/8/layout/orgChart1"/>
    <dgm:cxn modelId="{9CC8F3F4-577E-4267-91E4-E35C8FC71865}" type="presOf" srcId="{875A3174-4626-45C4-9BE2-A439C3A181CC}" destId="{317C8699-6667-4472-B7E0-E930F7CA4EEF}" srcOrd="0" destOrd="0" presId="urn:microsoft.com/office/officeart/2005/8/layout/orgChart1"/>
    <dgm:cxn modelId="{A82489F7-75B2-432A-AC5F-9278B397F9A0}" srcId="{1A04C385-1833-4144-AE86-864A6C110459}" destId="{7A409D8F-846C-4F5C-A1F6-5AA143CAC1BC}" srcOrd="0" destOrd="0" parTransId="{7C415706-367F-4CB2-9028-15785A344388}" sibTransId="{C03156A6-60CE-4B22-9535-0EA8F37871AC}"/>
    <dgm:cxn modelId="{F8366AFB-75B2-41C4-BDD3-51E041ACD3F1}" type="presOf" srcId="{BB27A908-1C37-4B04-A002-5189B97BC49B}" destId="{4C954D67-7969-41B0-8FB2-97C46788608C}" srcOrd="0" destOrd="0" presId="urn:microsoft.com/office/officeart/2005/8/layout/orgChart1"/>
    <dgm:cxn modelId="{45E285AC-61FF-46A7-B016-C982751E5E70}" type="presParOf" srcId="{C8EDBCF2-EFD8-4B20-94A4-7AA9C7050926}" destId="{3C17C7D5-AA31-4BD8-829C-4ACD386F87BE}" srcOrd="0" destOrd="0" presId="urn:microsoft.com/office/officeart/2005/8/layout/orgChart1"/>
    <dgm:cxn modelId="{5F602F49-A807-4C3F-A1FC-C6AED3ACCECE}" type="presParOf" srcId="{3C17C7D5-AA31-4BD8-829C-4ACD386F87BE}" destId="{A1D4009B-E818-4370-87FA-07ACA0595620}" srcOrd="0" destOrd="0" presId="urn:microsoft.com/office/officeart/2005/8/layout/orgChart1"/>
    <dgm:cxn modelId="{26DCBE25-FFB2-47CA-85A4-ABFADF4D1DA2}" type="presParOf" srcId="{A1D4009B-E818-4370-87FA-07ACA0595620}" destId="{13DAFB1C-C2DA-4970-8EDD-67BA3274E6A4}" srcOrd="0" destOrd="0" presId="urn:microsoft.com/office/officeart/2005/8/layout/orgChart1"/>
    <dgm:cxn modelId="{41966556-B9B5-4B1E-9C06-4A6EA5288E80}" type="presParOf" srcId="{A1D4009B-E818-4370-87FA-07ACA0595620}" destId="{DBD8FB23-D891-477B-A816-42E61A7B86CE}" srcOrd="1" destOrd="0" presId="urn:microsoft.com/office/officeart/2005/8/layout/orgChart1"/>
    <dgm:cxn modelId="{CFB815AA-DADB-450D-BD6E-6DA01663BCFC}" type="presParOf" srcId="{3C17C7D5-AA31-4BD8-829C-4ACD386F87BE}" destId="{615A965A-2AFB-431E-AD3A-EEE8845A8274}" srcOrd="1" destOrd="0" presId="urn:microsoft.com/office/officeart/2005/8/layout/orgChart1"/>
    <dgm:cxn modelId="{9D07D27A-8F17-4816-A446-6DF50E15CF61}" type="presParOf" srcId="{615A965A-2AFB-431E-AD3A-EEE8845A8274}" destId="{11AC7DB3-D4DB-4EC7-A0A0-F299C4984995}" srcOrd="0" destOrd="0" presId="urn:microsoft.com/office/officeart/2005/8/layout/orgChart1"/>
    <dgm:cxn modelId="{BBCD0AA6-A9DF-4F4C-930D-B8FCE07F4412}" type="presParOf" srcId="{615A965A-2AFB-431E-AD3A-EEE8845A8274}" destId="{F9B6F264-4761-473C-AA81-9674F18918B1}" srcOrd="1" destOrd="0" presId="urn:microsoft.com/office/officeart/2005/8/layout/orgChart1"/>
    <dgm:cxn modelId="{F6DD5188-EDC5-4EF1-AA76-2969DB2C131D}" type="presParOf" srcId="{F9B6F264-4761-473C-AA81-9674F18918B1}" destId="{00685FAF-560B-4BFD-B289-B7EC7B3CD4D3}" srcOrd="0" destOrd="0" presId="urn:microsoft.com/office/officeart/2005/8/layout/orgChart1"/>
    <dgm:cxn modelId="{5CB20FAD-F481-4F06-8529-A5C514392426}" type="presParOf" srcId="{00685FAF-560B-4BFD-B289-B7EC7B3CD4D3}" destId="{2E6DC543-6718-4B3E-BD45-41DE23769E3A}" srcOrd="0" destOrd="0" presId="urn:microsoft.com/office/officeart/2005/8/layout/orgChart1"/>
    <dgm:cxn modelId="{ADDED773-C9E2-416A-8655-18593731DA97}" type="presParOf" srcId="{00685FAF-560B-4BFD-B289-B7EC7B3CD4D3}" destId="{10E99D1F-C18A-4203-A2C7-64EF1BC9214B}" srcOrd="1" destOrd="0" presId="urn:microsoft.com/office/officeart/2005/8/layout/orgChart1"/>
    <dgm:cxn modelId="{7ACE6692-76AC-4337-807B-2EBFC35AE4F0}" type="presParOf" srcId="{F9B6F264-4761-473C-AA81-9674F18918B1}" destId="{5FDE2F6B-8350-4EC3-ABCE-D1AC96ECBE9A}" srcOrd="1" destOrd="0" presId="urn:microsoft.com/office/officeart/2005/8/layout/orgChart1"/>
    <dgm:cxn modelId="{0253617B-C8DD-408A-9602-D51EE3CB4F92}" type="presParOf" srcId="{5FDE2F6B-8350-4EC3-ABCE-D1AC96ECBE9A}" destId="{7E47704F-72FF-437D-8B46-4BF105A52271}" srcOrd="0" destOrd="0" presId="urn:microsoft.com/office/officeart/2005/8/layout/orgChart1"/>
    <dgm:cxn modelId="{5E9CE586-6978-4DE9-9574-4B829DB744EF}" type="presParOf" srcId="{5FDE2F6B-8350-4EC3-ABCE-D1AC96ECBE9A}" destId="{9F769812-E876-4B48-B35D-35024A4D4DCD}" srcOrd="1" destOrd="0" presId="urn:microsoft.com/office/officeart/2005/8/layout/orgChart1"/>
    <dgm:cxn modelId="{1A89B038-53FF-4B74-828A-18E1658F4D5F}" type="presParOf" srcId="{9F769812-E876-4B48-B35D-35024A4D4DCD}" destId="{5FE9ED8F-7F5D-405B-BBF4-D4FFDDF63A49}" srcOrd="0" destOrd="0" presId="urn:microsoft.com/office/officeart/2005/8/layout/orgChart1"/>
    <dgm:cxn modelId="{AA84A624-A78F-40B1-BAAE-6C898F6C3B8B}" type="presParOf" srcId="{5FE9ED8F-7F5D-405B-BBF4-D4FFDDF63A49}" destId="{637E96DB-50C9-40E5-A552-7D2FF9978B40}" srcOrd="0" destOrd="0" presId="urn:microsoft.com/office/officeart/2005/8/layout/orgChart1"/>
    <dgm:cxn modelId="{5342AD13-D645-475F-80FA-D8CE9AC6D3ED}" type="presParOf" srcId="{5FE9ED8F-7F5D-405B-BBF4-D4FFDDF63A49}" destId="{5A124C5A-0AEB-4D86-88B9-D32C9B541216}" srcOrd="1" destOrd="0" presId="urn:microsoft.com/office/officeart/2005/8/layout/orgChart1"/>
    <dgm:cxn modelId="{CF7FC506-A761-4288-82F9-87E33282B4D1}" type="presParOf" srcId="{9F769812-E876-4B48-B35D-35024A4D4DCD}" destId="{146D6DF2-6C4E-4103-AD71-4D5BBB11CEDD}" srcOrd="1" destOrd="0" presId="urn:microsoft.com/office/officeart/2005/8/layout/orgChart1"/>
    <dgm:cxn modelId="{C7FA84AF-A880-4611-A706-46DBDCEF3010}" type="presParOf" srcId="{146D6DF2-6C4E-4103-AD71-4D5BBB11CEDD}" destId="{FC572704-B7DF-4536-9AFF-4761EE56492E}" srcOrd="0" destOrd="0" presId="urn:microsoft.com/office/officeart/2005/8/layout/orgChart1"/>
    <dgm:cxn modelId="{553BA2D3-F0F5-447A-8858-3E1C17C2F963}" type="presParOf" srcId="{146D6DF2-6C4E-4103-AD71-4D5BBB11CEDD}" destId="{C2DFBCFD-310D-464A-B579-98FFA2D097AB}" srcOrd="1" destOrd="0" presId="urn:microsoft.com/office/officeart/2005/8/layout/orgChart1"/>
    <dgm:cxn modelId="{089FD629-E766-40BA-A986-A4C1A0552215}" type="presParOf" srcId="{C2DFBCFD-310D-464A-B579-98FFA2D097AB}" destId="{BB3FFCFE-9955-48DC-A2C6-10DC388EA563}" srcOrd="0" destOrd="0" presId="urn:microsoft.com/office/officeart/2005/8/layout/orgChart1"/>
    <dgm:cxn modelId="{097C7CB9-5E89-465F-A8FF-448F0E079276}" type="presParOf" srcId="{BB3FFCFE-9955-48DC-A2C6-10DC388EA563}" destId="{7036D962-3126-45A3-B73A-62AE1CAD9FD9}" srcOrd="0" destOrd="0" presId="urn:microsoft.com/office/officeart/2005/8/layout/orgChart1"/>
    <dgm:cxn modelId="{DA08C897-B898-4152-9B1F-0235B5F1235A}" type="presParOf" srcId="{BB3FFCFE-9955-48DC-A2C6-10DC388EA563}" destId="{1A0315AF-AB07-483F-99F3-422FD78B1C69}" srcOrd="1" destOrd="0" presId="urn:microsoft.com/office/officeart/2005/8/layout/orgChart1"/>
    <dgm:cxn modelId="{D84002F0-396D-4444-B502-46460DA913C2}" type="presParOf" srcId="{C2DFBCFD-310D-464A-B579-98FFA2D097AB}" destId="{4F7B6E3D-5713-4606-9275-E97E1894B602}" srcOrd="1" destOrd="0" presId="urn:microsoft.com/office/officeart/2005/8/layout/orgChart1"/>
    <dgm:cxn modelId="{851C0C00-9469-4017-8084-02AD8594ADB3}" type="presParOf" srcId="{4F7B6E3D-5713-4606-9275-E97E1894B602}" destId="{BCE70412-4741-452D-8537-A6C24BF2F909}" srcOrd="0" destOrd="0" presId="urn:microsoft.com/office/officeart/2005/8/layout/orgChart1"/>
    <dgm:cxn modelId="{34D0C440-D8F1-4C31-B9AA-08D4C1EE490A}" type="presParOf" srcId="{4F7B6E3D-5713-4606-9275-E97E1894B602}" destId="{D7AFE529-27DD-47A7-9846-EF472B7A53D4}" srcOrd="1" destOrd="0" presId="urn:microsoft.com/office/officeart/2005/8/layout/orgChart1"/>
    <dgm:cxn modelId="{9B158491-12E0-43E6-958D-8F434B1E558E}" type="presParOf" srcId="{D7AFE529-27DD-47A7-9846-EF472B7A53D4}" destId="{3FDD44F9-8D6F-4E9A-8366-AAB9D099B5A4}" srcOrd="0" destOrd="0" presId="urn:microsoft.com/office/officeart/2005/8/layout/orgChart1"/>
    <dgm:cxn modelId="{1EFE9B09-2C4F-4EC1-894F-73BBB3FAA719}" type="presParOf" srcId="{3FDD44F9-8D6F-4E9A-8366-AAB9D099B5A4}" destId="{317C8699-6667-4472-B7E0-E930F7CA4EEF}" srcOrd="0" destOrd="0" presId="urn:microsoft.com/office/officeart/2005/8/layout/orgChart1"/>
    <dgm:cxn modelId="{2E2E2C34-6D04-4721-9B94-3C92C4448A4C}" type="presParOf" srcId="{3FDD44F9-8D6F-4E9A-8366-AAB9D099B5A4}" destId="{D6EB3E7F-F043-4BE9-9D61-01F24C378EAA}" srcOrd="1" destOrd="0" presId="urn:microsoft.com/office/officeart/2005/8/layout/orgChart1"/>
    <dgm:cxn modelId="{70AF0DF3-0753-48D5-B836-431FB735DDDD}" type="presParOf" srcId="{D7AFE529-27DD-47A7-9846-EF472B7A53D4}" destId="{426D7E4F-7BFA-4DD0-A6FC-B798609BBECA}" srcOrd="1" destOrd="0" presId="urn:microsoft.com/office/officeart/2005/8/layout/orgChart1"/>
    <dgm:cxn modelId="{F534A269-45AE-4998-AED7-0BAFE206B6EF}" type="presParOf" srcId="{D7AFE529-27DD-47A7-9846-EF472B7A53D4}" destId="{9FFC3010-6C8C-490A-8C26-7B3078F73992}" srcOrd="2" destOrd="0" presId="urn:microsoft.com/office/officeart/2005/8/layout/orgChart1"/>
    <dgm:cxn modelId="{D26E77E4-4E1C-4828-AAED-2810E882505D}" type="presParOf" srcId="{C2DFBCFD-310D-464A-B579-98FFA2D097AB}" destId="{D6516230-284A-48F2-89A0-62D82000D3B1}" srcOrd="2" destOrd="0" presId="urn:microsoft.com/office/officeart/2005/8/layout/orgChart1"/>
    <dgm:cxn modelId="{6D31F2CE-80CB-4842-99F7-3091B398179F}" type="presParOf" srcId="{9F769812-E876-4B48-B35D-35024A4D4DCD}" destId="{BEB794DA-DE76-475B-A287-6EE910C16D23}" srcOrd="2" destOrd="0" presId="urn:microsoft.com/office/officeart/2005/8/layout/orgChart1"/>
    <dgm:cxn modelId="{8E8711F2-FA33-4F44-82AD-27B56293B459}" type="presParOf" srcId="{F9B6F264-4761-473C-AA81-9674F18918B1}" destId="{B50C8C6F-E265-4C9E-9BDF-4AA8FE4C9240}" srcOrd="2" destOrd="0" presId="urn:microsoft.com/office/officeart/2005/8/layout/orgChart1"/>
    <dgm:cxn modelId="{D294FD29-EBC0-44FC-BE07-20BBCFF7A683}" type="presParOf" srcId="{615A965A-2AFB-431E-AD3A-EEE8845A8274}" destId="{8995E992-2321-49E4-AD75-1901D76D6AAC}" srcOrd="2" destOrd="0" presId="urn:microsoft.com/office/officeart/2005/8/layout/orgChart1"/>
    <dgm:cxn modelId="{B911E346-DC75-43C6-B0C4-08E317930217}" type="presParOf" srcId="{615A965A-2AFB-431E-AD3A-EEE8845A8274}" destId="{CA5E6B8B-4801-44E3-A214-6D58B6244457}" srcOrd="3" destOrd="0" presId="urn:microsoft.com/office/officeart/2005/8/layout/orgChart1"/>
    <dgm:cxn modelId="{ED16FED3-844E-457F-8890-807B4F268985}" type="presParOf" srcId="{CA5E6B8B-4801-44E3-A214-6D58B6244457}" destId="{C2441169-1A52-4EFD-98C1-900D7529E143}" srcOrd="0" destOrd="0" presId="urn:microsoft.com/office/officeart/2005/8/layout/orgChart1"/>
    <dgm:cxn modelId="{13B76C04-C266-4255-BC20-A2BFF9937D9F}" type="presParOf" srcId="{C2441169-1A52-4EFD-98C1-900D7529E143}" destId="{833EDD5F-EF07-47CC-B899-62C02156A749}" srcOrd="0" destOrd="0" presId="urn:microsoft.com/office/officeart/2005/8/layout/orgChart1"/>
    <dgm:cxn modelId="{5C7EAF2D-E368-467E-B4AE-EA85429AF6B8}" type="presParOf" srcId="{C2441169-1A52-4EFD-98C1-900D7529E143}" destId="{6C3843C3-2614-436E-8569-352552C77A99}" srcOrd="1" destOrd="0" presId="urn:microsoft.com/office/officeart/2005/8/layout/orgChart1"/>
    <dgm:cxn modelId="{9B102C8A-F061-4A95-9F9C-2DF9C1A4C6AD}" type="presParOf" srcId="{CA5E6B8B-4801-44E3-A214-6D58B6244457}" destId="{F7394D61-432A-4C23-A17B-1217D500B095}" srcOrd="1" destOrd="0" presId="urn:microsoft.com/office/officeart/2005/8/layout/orgChart1"/>
    <dgm:cxn modelId="{A582CB9F-42B7-43E0-8A91-95EAA8A40EE4}" type="presParOf" srcId="{F7394D61-432A-4C23-A17B-1217D500B095}" destId="{F0AF346B-C050-4682-8C66-EAE7E63B76AB}" srcOrd="0" destOrd="0" presId="urn:microsoft.com/office/officeart/2005/8/layout/orgChart1"/>
    <dgm:cxn modelId="{24DEC652-D483-4167-AE2E-585652A5A75B}" type="presParOf" srcId="{F7394D61-432A-4C23-A17B-1217D500B095}" destId="{AADE1C90-D8EB-4E50-BBC4-EC3CFAD31E49}" srcOrd="1" destOrd="0" presId="urn:microsoft.com/office/officeart/2005/8/layout/orgChart1"/>
    <dgm:cxn modelId="{F3A13C83-18A4-461A-AF25-63D52D49DF13}" type="presParOf" srcId="{AADE1C90-D8EB-4E50-BBC4-EC3CFAD31E49}" destId="{A20B7412-2A16-4D8F-AEB4-4E60B0C0B442}" srcOrd="0" destOrd="0" presId="urn:microsoft.com/office/officeart/2005/8/layout/orgChart1"/>
    <dgm:cxn modelId="{D2283A7C-E39B-41B3-9D30-06F603C4A6AA}" type="presParOf" srcId="{A20B7412-2A16-4D8F-AEB4-4E60B0C0B442}" destId="{4C954D67-7969-41B0-8FB2-97C46788608C}" srcOrd="0" destOrd="0" presId="urn:microsoft.com/office/officeart/2005/8/layout/orgChart1"/>
    <dgm:cxn modelId="{B734615A-22AB-4927-A466-59FF6F2C432C}" type="presParOf" srcId="{A20B7412-2A16-4D8F-AEB4-4E60B0C0B442}" destId="{2099535D-5CAA-4AE4-8491-76258D2D0889}" srcOrd="1" destOrd="0" presId="urn:microsoft.com/office/officeart/2005/8/layout/orgChart1"/>
    <dgm:cxn modelId="{E2975290-4238-49A2-832A-834095CE9F8A}" type="presParOf" srcId="{AADE1C90-D8EB-4E50-BBC4-EC3CFAD31E49}" destId="{8A476FEE-AE73-4F11-A332-8B5697FB4BFC}" srcOrd="1" destOrd="0" presId="urn:microsoft.com/office/officeart/2005/8/layout/orgChart1"/>
    <dgm:cxn modelId="{A6F396DD-555F-4F6D-A22B-D1F274DFF37B}" type="presParOf" srcId="{8A476FEE-AE73-4F11-A332-8B5697FB4BFC}" destId="{EB6FE378-8D5C-47EB-9C4D-028349573D79}" srcOrd="0" destOrd="0" presId="urn:microsoft.com/office/officeart/2005/8/layout/orgChart1"/>
    <dgm:cxn modelId="{282025F4-8D07-4932-82E3-A91D1EE2C575}" type="presParOf" srcId="{8A476FEE-AE73-4F11-A332-8B5697FB4BFC}" destId="{E8B27BA4-9768-4FC2-B56E-8292DA01701A}" srcOrd="1" destOrd="0" presId="urn:microsoft.com/office/officeart/2005/8/layout/orgChart1"/>
    <dgm:cxn modelId="{F257208E-62B4-48E1-960E-B87AA1C3F93D}" type="presParOf" srcId="{E8B27BA4-9768-4FC2-B56E-8292DA01701A}" destId="{A5BD1A99-F002-4016-8F0A-A21ABA44AD23}" srcOrd="0" destOrd="0" presId="urn:microsoft.com/office/officeart/2005/8/layout/orgChart1"/>
    <dgm:cxn modelId="{35DF9D17-52EC-4AC6-B08F-07575CC1DDA6}" type="presParOf" srcId="{A5BD1A99-F002-4016-8F0A-A21ABA44AD23}" destId="{F5D49447-D32A-4DA1-A391-5FF0E831691C}" srcOrd="0" destOrd="0" presId="urn:microsoft.com/office/officeart/2005/8/layout/orgChart1"/>
    <dgm:cxn modelId="{D0005F8F-DB40-4A43-9D57-1CCE6A3EEB3E}" type="presParOf" srcId="{A5BD1A99-F002-4016-8F0A-A21ABA44AD23}" destId="{296E3E56-444F-4AF6-A805-E76ED06507A7}" srcOrd="1" destOrd="0" presId="urn:microsoft.com/office/officeart/2005/8/layout/orgChart1"/>
    <dgm:cxn modelId="{F657E1A3-4BCA-4365-8365-A3059FF9B8DC}" type="presParOf" srcId="{E8B27BA4-9768-4FC2-B56E-8292DA01701A}" destId="{487E0667-C336-4757-B1BD-403C11D5FDE2}" srcOrd="1" destOrd="0" presId="urn:microsoft.com/office/officeart/2005/8/layout/orgChart1"/>
    <dgm:cxn modelId="{155B8204-ECD0-4178-B549-F0AD52074323}" type="presParOf" srcId="{487E0667-C336-4757-B1BD-403C11D5FDE2}" destId="{F7766A52-EA6E-45EC-8595-D6790962AF0A}" srcOrd="0" destOrd="0" presId="urn:microsoft.com/office/officeart/2005/8/layout/orgChart1"/>
    <dgm:cxn modelId="{4120C2EC-C92E-467E-86AF-49AB5B85AC62}" type="presParOf" srcId="{487E0667-C336-4757-B1BD-403C11D5FDE2}" destId="{DBD5D318-91A3-4615-A085-8A6FC98E035A}" srcOrd="1" destOrd="0" presId="urn:microsoft.com/office/officeart/2005/8/layout/orgChart1"/>
    <dgm:cxn modelId="{736C9E9B-B889-40C6-96E5-BBD17FCDFB63}" type="presParOf" srcId="{DBD5D318-91A3-4615-A085-8A6FC98E035A}" destId="{962B675F-C078-4FD9-8B58-F1D2E77D0285}" srcOrd="0" destOrd="0" presId="urn:microsoft.com/office/officeart/2005/8/layout/orgChart1"/>
    <dgm:cxn modelId="{B3B63110-4977-4F94-B4A7-330A7FCA3D1A}" type="presParOf" srcId="{962B675F-C078-4FD9-8B58-F1D2E77D0285}" destId="{76F63446-FE26-44C6-BD50-144F797A7DE9}" srcOrd="0" destOrd="0" presId="urn:microsoft.com/office/officeart/2005/8/layout/orgChart1"/>
    <dgm:cxn modelId="{2E37E9E9-68B2-4F6E-8C43-D8477546AAE0}" type="presParOf" srcId="{962B675F-C078-4FD9-8B58-F1D2E77D0285}" destId="{7D195F7E-8313-427C-93A3-354657563C62}" srcOrd="1" destOrd="0" presId="urn:microsoft.com/office/officeart/2005/8/layout/orgChart1"/>
    <dgm:cxn modelId="{01EEE090-0CAF-4D03-B127-A58487EB7DBE}" type="presParOf" srcId="{DBD5D318-91A3-4615-A085-8A6FC98E035A}" destId="{A1C7848C-9C34-4ED1-AF5E-FB1EC1D522FE}" srcOrd="1" destOrd="0" presId="urn:microsoft.com/office/officeart/2005/8/layout/orgChart1"/>
    <dgm:cxn modelId="{E185ADE4-AFB6-4975-8474-FCA3400EADAD}" type="presParOf" srcId="{DBD5D318-91A3-4615-A085-8A6FC98E035A}" destId="{C0C824BF-F847-4057-B338-528D980C9A16}" srcOrd="2" destOrd="0" presId="urn:microsoft.com/office/officeart/2005/8/layout/orgChart1"/>
    <dgm:cxn modelId="{199B2762-7D04-4258-B877-2223DA917FF4}" type="presParOf" srcId="{E8B27BA4-9768-4FC2-B56E-8292DA01701A}" destId="{66772B79-6476-4171-B611-B8AE81AB1E0C}" srcOrd="2" destOrd="0" presId="urn:microsoft.com/office/officeart/2005/8/layout/orgChart1"/>
    <dgm:cxn modelId="{BB223AD2-C365-4101-997E-CDD25A3A1D28}" type="presParOf" srcId="{AADE1C90-D8EB-4E50-BBC4-EC3CFAD31E49}" destId="{0C30E3FF-D1BA-4EA3-9072-4F873AEDFA9E}" srcOrd="2" destOrd="0" presId="urn:microsoft.com/office/officeart/2005/8/layout/orgChart1"/>
    <dgm:cxn modelId="{04B87446-9AC3-4959-8312-ED07470BD752}" type="presParOf" srcId="{CA5E6B8B-4801-44E3-A214-6D58B6244457}" destId="{43C2AD48-4D41-496D-8B78-E2872833B36F}" srcOrd="2" destOrd="0" presId="urn:microsoft.com/office/officeart/2005/8/layout/orgChart1"/>
    <dgm:cxn modelId="{9A98E2A4-5A6D-4EC7-8228-928B218602FF}" type="presParOf" srcId="{3C17C7D5-AA31-4BD8-829C-4ACD386F87BE}" destId="{979569E9-A424-44D9-B639-87E38E8E675E}"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A04C385-1833-4144-AE86-864A6C110459}" type="doc">
      <dgm:prSet loTypeId="urn:microsoft.com/office/officeart/2005/8/layout/orgChart1" loCatId="hierarchy" qsTypeId="urn:microsoft.com/office/officeart/2005/8/quickstyle/3d2" qsCatId="3D" csTypeId="urn:microsoft.com/office/officeart/2005/8/colors/accent1_2" csCatId="accent1" phldr="1"/>
      <dgm:spPr/>
      <dgm:t>
        <a:bodyPr/>
        <a:lstStyle/>
        <a:p>
          <a:endParaRPr lang="en-US"/>
        </a:p>
      </dgm:t>
    </dgm:pt>
    <dgm:pt modelId="{79D856AB-E0B4-49C7-ACA4-F6A6709F929A}">
      <dgm:prSet phldrT="[Text]" custT="1">
        <dgm:style>
          <a:lnRef idx="0">
            <a:schemeClr val="accent1"/>
          </a:lnRef>
          <a:fillRef idx="3">
            <a:schemeClr val="accent1"/>
          </a:fillRef>
          <a:effectRef idx="3">
            <a:schemeClr val="accent1"/>
          </a:effectRef>
          <a:fontRef idx="minor">
            <a:schemeClr val="lt1"/>
          </a:fontRef>
        </dgm:style>
      </dgm:prSet>
      <dgm:spPr/>
      <dgm:t>
        <a:bodyPr/>
        <a:lstStyle/>
        <a:p>
          <a:pPr algn="ctr"/>
          <a:r>
            <a:rPr lang="en-US" sz="1800" b="0" dirty="0">
              <a:latin typeface="Myriad Pro"/>
            </a:rPr>
            <a:t>Compacted </a:t>
          </a:r>
        </a:p>
        <a:p>
          <a:pPr algn="ctr"/>
          <a:r>
            <a:rPr lang="en-US" sz="1800" b="0" dirty="0">
              <a:latin typeface="Myriad Pro"/>
            </a:rPr>
            <a:t>6/7</a:t>
          </a:r>
        </a:p>
      </dgm:t>
    </dgm:pt>
    <dgm:pt modelId="{1EC72CED-7705-4C44-A5A5-D65D6B19F0EC}" type="sibTrans" cxnId="{7B925C7B-64D8-4CA3-BA45-5112DF5AC300}">
      <dgm:prSet/>
      <dgm:spPr/>
      <dgm:t>
        <a:bodyPr/>
        <a:lstStyle/>
        <a:p>
          <a:pPr algn="ctr"/>
          <a:endParaRPr lang="en-US" sz="2000">
            <a:latin typeface="Myriad Pro"/>
          </a:endParaRPr>
        </a:p>
      </dgm:t>
    </dgm:pt>
    <dgm:pt modelId="{EC346FAC-207B-4304-9B26-37D6A61F68EE}" type="parTrans" cxnId="{7B925C7B-64D8-4CA3-BA45-5112DF5AC300}">
      <dgm:prSet/>
      <dgm:spPr/>
      <dgm:t>
        <a:bodyPr/>
        <a:lstStyle/>
        <a:p>
          <a:pPr algn="ctr"/>
          <a:endParaRPr lang="en-US" sz="2000">
            <a:latin typeface="Myriad Pro"/>
          </a:endParaRPr>
        </a:p>
      </dgm:t>
    </dgm:pt>
    <dgm:pt modelId="{BB27A908-1C37-4B04-A002-5189B97BC49B}">
      <dgm:prSet custT="1"/>
      <dgm:spPr>
        <a:solidFill>
          <a:srgbClr val="00B050"/>
        </a:solidFill>
      </dgm:spPr>
      <dgm:t>
        <a:bodyPr/>
        <a:lstStyle/>
        <a:p>
          <a:pPr algn="ctr"/>
          <a:r>
            <a:rPr lang="en-US" sz="1800" dirty="0">
              <a:latin typeface="Myriad Pro"/>
            </a:rPr>
            <a:t>Compacted 8 /Algebraic Concepts</a:t>
          </a:r>
          <a:endParaRPr lang="en-US" sz="1800" b="0" dirty="0">
            <a:latin typeface="Myriad Pro"/>
          </a:endParaRPr>
        </a:p>
      </dgm:t>
    </dgm:pt>
    <dgm:pt modelId="{DEAB2BDE-B3D7-4B8D-AF0B-91B0FECF8027}" type="parTrans" cxnId="{033DD1DD-7EC2-40AD-ACA1-86F562FC09A4}">
      <dgm:prSet/>
      <dgm:spPr/>
      <dgm:t>
        <a:bodyPr/>
        <a:lstStyle/>
        <a:p>
          <a:endParaRPr lang="en-US"/>
        </a:p>
      </dgm:t>
    </dgm:pt>
    <dgm:pt modelId="{09AB1649-EA05-4400-9E05-269DEA288CBF}" type="sibTrans" cxnId="{033DD1DD-7EC2-40AD-ACA1-86F562FC09A4}">
      <dgm:prSet/>
      <dgm:spPr/>
      <dgm:t>
        <a:bodyPr/>
        <a:lstStyle/>
        <a:p>
          <a:pPr algn="ctr"/>
          <a:endParaRPr lang="en-US" sz="2000">
            <a:latin typeface="Myriad Pro"/>
          </a:endParaRPr>
        </a:p>
      </dgm:t>
    </dgm:pt>
    <dgm:pt modelId="{E1B3D490-633F-473F-B1E3-6DCF2F91E722}">
      <dgm:prSet custT="1">
        <dgm:style>
          <a:lnRef idx="0">
            <a:schemeClr val="accent6"/>
          </a:lnRef>
          <a:fillRef idx="3">
            <a:schemeClr val="accent6"/>
          </a:fillRef>
          <a:effectRef idx="3">
            <a:schemeClr val="accent6"/>
          </a:effectRef>
          <a:fontRef idx="minor">
            <a:schemeClr val="lt1"/>
          </a:fontRef>
        </dgm:style>
      </dgm:prSet>
      <dgm:spPr>
        <a:solidFill>
          <a:srgbClr val="00B050"/>
        </a:solidFill>
      </dgm:spPr>
      <dgm:t>
        <a:bodyPr/>
        <a:lstStyle/>
        <a:p>
          <a:pPr algn="ctr"/>
          <a:r>
            <a:rPr lang="en-US" sz="1800" dirty="0">
              <a:solidFill>
                <a:schemeClr val="bg1"/>
              </a:solidFill>
              <a:latin typeface="Myriad Pro"/>
            </a:rPr>
            <a:t>Geometry in Application</a:t>
          </a:r>
          <a:endParaRPr lang="en-US" sz="1800" dirty="0">
            <a:latin typeface="Myriad Pro"/>
          </a:endParaRPr>
        </a:p>
      </dgm:t>
    </dgm:pt>
    <dgm:pt modelId="{80AF128F-F7F7-4C75-97EC-9153DF23823B}" type="parTrans" cxnId="{9B1985CF-5784-46A8-9E21-248BD09D5BB6}">
      <dgm:prSet/>
      <dgm:spPr/>
      <dgm:t>
        <a:bodyPr/>
        <a:lstStyle/>
        <a:p>
          <a:endParaRPr lang="en-US"/>
        </a:p>
      </dgm:t>
    </dgm:pt>
    <dgm:pt modelId="{335183BE-8615-4F42-9E6D-BD44AE84499F}" type="sibTrans" cxnId="{9B1985CF-5784-46A8-9E21-248BD09D5BB6}">
      <dgm:prSet/>
      <dgm:spPr/>
      <dgm:t>
        <a:bodyPr/>
        <a:lstStyle/>
        <a:p>
          <a:pPr algn="ctr"/>
          <a:endParaRPr lang="en-US" sz="2000">
            <a:latin typeface="Myriad Pro"/>
          </a:endParaRPr>
        </a:p>
      </dgm:t>
    </dgm:pt>
    <dgm:pt modelId="{D8D8F44F-B501-4065-85A7-7C9252734723}">
      <dgm:prSet custT="1"/>
      <dgm:spPr/>
      <dgm:t>
        <a:bodyPr/>
        <a:lstStyle/>
        <a:p>
          <a:pPr algn="ctr"/>
          <a:r>
            <a:rPr lang="en-US" sz="1800" b="0" dirty="0">
              <a:latin typeface="Myriad Pro"/>
            </a:rPr>
            <a:t>Compacted </a:t>
          </a:r>
        </a:p>
        <a:p>
          <a:pPr algn="ctr"/>
          <a:r>
            <a:rPr lang="en-US" sz="1800" b="0" dirty="0">
              <a:latin typeface="Myriad Pro"/>
            </a:rPr>
            <a:t>7/8</a:t>
          </a:r>
        </a:p>
      </dgm:t>
    </dgm:pt>
    <dgm:pt modelId="{916B50CC-053E-439B-8210-29A584C9C95C}" type="parTrans" cxnId="{029A118B-AA44-4456-A8CD-3AE1B97417C1}">
      <dgm:prSet/>
      <dgm:spPr/>
      <dgm:t>
        <a:bodyPr/>
        <a:lstStyle/>
        <a:p>
          <a:endParaRPr lang="en-US"/>
        </a:p>
      </dgm:t>
    </dgm:pt>
    <dgm:pt modelId="{0C4B0DBB-61F9-4EDE-98E8-F5003DC31CCE}" type="sibTrans" cxnId="{029A118B-AA44-4456-A8CD-3AE1B97417C1}">
      <dgm:prSet/>
      <dgm:spPr/>
      <dgm:t>
        <a:bodyPr/>
        <a:lstStyle/>
        <a:p>
          <a:pPr algn="ctr"/>
          <a:endParaRPr lang="en-US" sz="2000">
            <a:latin typeface="Myriad Pro"/>
          </a:endParaRPr>
        </a:p>
      </dgm:t>
    </dgm:pt>
    <dgm:pt modelId="{1E0C624A-9E49-4FBA-AC4A-D4AE6A02FD5D}">
      <dgm:prSet custT="1">
        <dgm:style>
          <a:lnRef idx="1">
            <a:schemeClr val="dk1"/>
          </a:lnRef>
          <a:fillRef idx="2">
            <a:schemeClr val="dk1"/>
          </a:fillRef>
          <a:effectRef idx="1">
            <a:schemeClr val="dk1"/>
          </a:effectRef>
          <a:fontRef idx="minor">
            <a:schemeClr val="dk1"/>
          </a:fontRef>
        </dgm:style>
      </dgm:prSet>
      <dgm:spPr>
        <a:solidFill>
          <a:srgbClr val="00B050"/>
        </a:solidFill>
      </dgm:spPr>
      <dgm:t>
        <a:bodyPr/>
        <a:lstStyle/>
        <a:p>
          <a:pPr algn="ctr"/>
          <a:r>
            <a:rPr lang="en-US" sz="1600" dirty="0">
              <a:solidFill>
                <a:schemeClr val="bg1"/>
              </a:solidFill>
              <a:latin typeface="Myriad Pro"/>
            </a:rPr>
            <a:t>Advanced Algebraic Concepts</a:t>
          </a:r>
        </a:p>
      </dgm:t>
    </dgm:pt>
    <dgm:pt modelId="{172958D0-27F0-4B13-AF15-20CC9E43BC20}" type="sibTrans" cxnId="{FF677983-BE92-472C-BE98-992D855B7200}">
      <dgm:prSet/>
      <dgm:spPr/>
      <dgm:t>
        <a:bodyPr/>
        <a:lstStyle/>
        <a:p>
          <a:pPr algn="ctr"/>
          <a:endParaRPr lang="en-US" sz="2000">
            <a:latin typeface="Myriad Pro"/>
          </a:endParaRPr>
        </a:p>
      </dgm:t>
    </dgm:pt>
    <dgm:pt modelId="{209A5CA0-171D-4245-9907-110B89BF3CA8}" type="parTrans" cxnId="{FF677983-BE92-472C-BE98-992D855B7200}">
      <dgm:prSet/>
      <dgm:spPr>
        <a:ln>
          <a:solidFill>
            <a:srgbClr val="003399"/>
          </a:solidFill>
        </a:ln>
      </dgm:spPr>
      <dgm:t>
        <a:bodyPr/>
        <a:lstStyle/>
        <a:p>
          <a:pPr algn="ctr"/>
          <a:endParaRPr lang="en-US" sz="2000">
            <a:latin typeface="Myriad Pro"/>
          </a:endParaRPr>
        </a:p>
      </dgm:t>
    </dgm:pt>
    <dgm:pt modelId="{C8EDBCF2-EFD8-4B20-94A4-7AA9C7050926}" type="pres">
      <dgm:prSet presAssocID="{1A04C385-1833-4144-AE86-864A6C110459}" presName="hierChild1" presStyleCnt="0">
        <dgm:presLayoutVars>
          <dgm:orgChart val="1"/>
          <dgm:chPref val="1"/>
          <dgm:dir/>
          <dgm:animOne val="branch"/>
          <dgm:animLvl val="lvl"/>
          <dgm:resizeHandles/>
        </dgm:presLayoutVars>
      </dgm:prSet>
      <dgm:spPr/>
    </dgm:pt>
    <dgm:pt modelId="{F17474E0-1946-47A9-920D-D986306EE514}" type="pres">
      <dgm:prSet presAssocID="{79D856AB-E0B4-49C7-ACA4-F6A6709F929A}" presName="hierRoot1" presStyleCnt="0">
        <dgm:presLayoutVars>
          <dgm:hierBranch val="init"/>
        </dgm:presLayoutVars>
      </dgm:prSet>
      <dgm:spPr/>
    </dgm:pt>
    <dgm:pt modelId="{70D558BE-B8B3-4A91-9597-375E91350C3F}" type="pres">
      <dgm:prSet presAssocID="{79D856AB-E0B4-49C7-ACA4-F6A6709F929A}" presName="rootComposite1" presStyleCnt="0"/>
      <dgm:spPr/>
    </dgm:pt>
    <dgm:pt modelId="{ED9DEA04-3318-4986-9F36-C78C124808E6}" type="pres">
      <dgm:prSet presAssocID="{79D856AB-E0B4-49C7-ACA4-F6A6709F929A}" presName="rootText1" presStyleLbl="node0" presStyleIdx="0" presStyleCnt="1" custScaleX="63320" custScaleY="51308">
        <dgm:presLayoutVars>
          <dgm:chPref val="3"/>
        </dgm:presLayoutVars>
      </dgm:prSet>
      <dgm:spPr>
        <a:prstGeom prst="roundRect">
          <a:avLst/>
        </a:prstGeom>
      </dgm:spPr>
    </dgm:pt>
    <dgm:pt modelId="{51416D5D-1CDA-4AD7-BB00-314FBFA22C5F}" type="pres">
      <dgm:prSet presAssocID="{79D856AB-E0B4-49C7-ACA4-F6A6709F929A}" presName="rootConnector1" presStyleLbl="node1" presStyleIdx="0" presStyleCnt="0"/>
      <dgm:spPr/>
    </dgm:pt>
    <dgm:pt modelId="{68707948-43C5-4900-B684-BDE98ADAF16B}" type="pres">
      <dgm:prSet presAssocID="{79D856AB-E0B4-49C7-ACA4-F6A6709F929A}" presName="hierChild2" presStyleCnt="0"/>
      <dgm:spPr/>
    </dgm:pt>
    <dgm:pt modelId="{2B956673-DD2F-4C0F-AF11-78DD0A927BD4}" type="pres">
      <dgm:prSet presAssocID="{916B50CC-053E-439B-8210-29A584C9C95C}" presName="Name37" presStyleLbl="parChTrans1D2" presStyleIdx="0" presStyleCnt="1"/>
      <dgm:spPr>
        <a:prstGeom prst="downArrow">
          <a:avLst/>
        </a:prstGeom>
      </dgm:spPr>
    </dgm:pt>
    <dgm:pt modelId="{7193BBC4-882E-40A3-92FA-B7B0A2CE041C}" type="pres">
      <dgm:prSet presAssocID="{D8D8F44F-B501-4065-85A7-7C9252734723}" presName="hierRoot2" presStyleCnt="0">
        <dgm:presLayoutVars>
          <dgm:hierBranch val="init"/>
        </dgm:presLayoutVars>
      </dgm:prSet>
      <dgm:spPr/>
    </dgm:pt>
    <dgm:pt modelId="{3ACC854D-0F65-4399-B774-268DEF81F1AF}" type="pres">
      <dgm:prSet presAssocID="{D8D8F44F-B501-4065-85A7-7C9252734723}" presName="rootComposite" presStyleCnt="0"/>
      <dgm:spPr/>
    </dgm:pt>
    <dgm:pt modelId="{F53198AA-0D02-482A-A42A-F48562B0962A}" type="pres">
      <dgm:prSet presAssocID="{D8D8F44F-B501-4065-85A7-7C9252734723}" presName="rootText" presStyleLbl="node2" presStyleIdx="0" presStyleCnt="1" custScaleX="63383" custScaleY="57592" custLinFactNeighborX="1563" custLinFactNeighborY="-5134">
        <dgm:presLayoutVars>
          <dgm:chPref val="3"/>
        </dgm:presLayoutVars>
      </dgm:prSet>
      <dgm:spPr>
        <a:prstGeom prst="roundRect">
          <a:avLst/>
        </a:prstGeom>
      </dgm:spPr>
    </dgm:pt>
    <dgm:pt modelId="{2A421044-ECDA-4996-95E3-4B51BBC2658E}" type="pres">
      <dgm:prSet presAssocID="{D8D8F44F-B501-4065-85A7-7C9252734723}" presName="rootConnector" presStyleLbl="node2" presStyleIdx="0" presStyleCnt="1"/>
      <dgm:spPr/>
    </dgm:pt>
    <dgm:pt modelId="{D7A264D5-27A5-4DAB-9BAD-6436F0FD7E1F}" type="pres">
      <dgm:prSet presAssocID="{D8D8F44F-B501-4065-85A7-7C9252734723}" presName="hierChild4" presStyleCnt="0"/>
      <dgm:spPr/>
    </dgm:pt>
    <dgm:pt modelId="{F0AF346B-C050-4682-8C66-EAE7E63B76AB}" type="pres">
      <dgm:prSet presAssocID="{DEAB2BDE-B3D7-4B8D-AF0B-91B0FECF8027}" presName="Name37" presStyleLbl="parChTrans1D3" presStyleIdx="0" presStyleCnt="1"/>
      <dgm:spPr>
        <a:prstGeom prst="downArrow">
          <a:avLst/>
        </a:prstGeom>
      </dgm:spPr>
    </dgm:pt>
    <dgm:pt modelId="{AADE1C90-D8EB-4E50-BBC4-EC3CFAD31E49}" type="pres">
      <dgm:prSet presAssocID="{BB27A908-1C37-4B04-A002-5189B97BC49B}" presName="hierRoot2" presStyleCnt="0">
        <dgm:presLayoutVars>
          <dgm:hierBranch val="init"/>
        </dgm:presLayoutVars>
      </dgm:prSet>
      <dgm:spPr/>
    </dgm:pt>
    <dgm:pt modelId="{A20B7412-2A16-4D8F-AEB4-4E60B0C0B442}" type="pres">
      <dgm:prSet presAssocID="{BB27A908-1C37-4B04-A002-5189B97BC49B}" presName="rootComposite" presStyleCnt="0"/>
      <dgm:spPr/>
    </dgm:pt>
    <dgm:pt modelId="{4C954D67-7969-41B0-8FB2-97C46788608C}" type="pres">
      <dgm:prSet presAssocID="{BB27A908-1C37-4B04-A002-5189B97BC49B}" presName="rootText" presStyleLbl="node3" presStyleIdx="0" presStyleCnt="1" custScaleX="63320" custScaleY="60283" custLinFactNeighborX="690" custLinFactNeighborY="-7438">
        <dgm:presLayoutVars>
          <dgm:chPref val="3"/>
        </dgm:presLayoutVars>
      </dgm:prSet>
      <dgm:spPr>
        <a:prstGeom prst="roundRect">
          <a:avLst/>
        </a:prstGeom>
      </dgm:spPr>
    </dgm:pt>
    <dgm:pt modelId="{2099535D-5CAA-4AE4-8491-76258D2D0889}" type="pres">
      <dgm:prSet presAssocID="{BB27A908-1C37-4B04-A002-5189B97BC49B}" presName="rootConnector" presStyleLbl="node3" presStyleIdx="0" presStyleCnt="1"/>
      <dgm:spPr/>
    </dgm:pt>
    <dgm:pt modelId="{8A476FEE-AE73-4F11-A332-8B5697FB4BFC}" type="pres">
      <dgm:prSet presAssocID="{BB27A908-1C37-4B04-A002-5189B97BC49B}" presName="hierChild4" presStyleCnt="0"/>
      <dgm:spPr/>
    </dgm:pt>
    <dgm:pt modelId="{EB6FE378-8D5C-47EB-9C4D-028349573D79}" type="pres">
      <dgm:prSet presAssocID="{80AF128F-F7F7-4C75-97EC-9153DF23823B}" presName="Name37" presStyleLbl="parChTrans1D4" presStyleIdx="0" presStyleCnt="2"/>
      <dgm:spPr>
        <a:prstGeom prst="downArrow">
          <a:avLst/>
        </a:prstGeom>
      </dgm:spPr>
    </dgm:pt>
    <dgm:pt modelId="{E8B27BA4-9768-4FC2-B56E-8292DA01701A}" type="pres">
      <dgm:prSet presAssocID="{E1B3D490-633F-473F-B1E3-6DCF2F91E722}" presName="hierRoot2" presStyleCnt="0">
        <dgm:presLayoutVars>
          <dgm:hierBranch val="init"/>
        </dgm:presLayoutVars>
      </dgm:prSet>
      <dgm:spPr/>
    </dgm:pt>
    <dgm:pt modelId="{A5BD1A99-F002-4016-8F0A-A21ABA44AD23}" type="pres">
      <dgm:prSet presAssocID="{E1B3D490-633F-473F-B1E3-6DCF2F91E722}" presName="rootComposite" presStyleCnt="0"/>
      <dgm:spPr/>
    </dgm:pt>
    <dgm:pt modelId="{F5D49447-D32A-4DA1-A391-5FF0E831691C}" type="pres">
      <dgm:prSet presAssocID="{E1B3D490-633F-473F-B1E3-6DCF2F91E722}" presName="rootText" presStyleLbl="node4" presStyleIdx="0" presStyleCnt="2" custScaleX="63320" custScaleY="55934" custLinFactNeighborX="-36" custLinFactNeighborY="-11642">
        <dgm:presLayoutVars>
          <dgm:chPref val="3"/>
        </dgm:presLayoutVars>
      </dgm:prSet>
      <dgm:spPr>
        <a:prstGeom prst="roundRect">
          <a:avLst/>
        </a:prstGeom>
      </dgm:spPr>
    </dgm:pt>
    <dgm:pt modelId="{296E3E56-444F-4AF6-A805-E76ED06507A7}" type="pres">
      <dgm:prSet presAssocID="{E1B3D490-633F-473F-B1E3-6DCF2F91E722}" presName="rootConnector" presStyleLbl="node4" presStyleIdx="0" presStyleCnt="2"/>
      <dgm:spPr/>
    </dgm:pt>
    <dgm:pt modelId="{487E0667-C336-4757-B1BD-403C11D5FDE2}" type="pres">
      <dgm:prSet presAssocID="{E1B3D490-633F-473F-B1E3-6DCF2F91E722}" presName="hierChild4" presStyleCnt="0"/>
      <dgm:spPr/>
    </dgm:pt>
    <dgm:pt modelId="{F7766A52-EA6E-45EC-8595-D6790962AF0A}" type="pres">
      <dgm:prSet presAssocID="{209A5CA0-171D-4245-9907-110B89BF3CA8}" presName="Name37" presStyleLbl="parChTrans1D4" presStyleIdx="1" presStyleCnt="2"/>
      <dgm:spPr/>
    </dgm:pt>
    <dgm:pt modelId="{DBD5D318-91A3-4615-A085-8A6FC98E035A}" type="pres">
      <dgm:prSet presAssocID="{1E0C624A-9E49-4FBA-AC4A-D4AE6A02FD5D}" presName="hierRoot2" presStyleCnt="0">
        <dgm:presLayoutVars>
          <dgm:hierBranch val="init"/>
        </dgm:presLayoutVars>
      </dgm:prSet>
      <dgm:spPr/>
    </dgm:pt>
    <dgm:pt modelId="{962B675F-C078-4FD9-8B58-F1D2E77D0285}" type="pres">
      <dgm:prSet presAssocID="{1E0C624A-9E49-4FBA-AC4A-D4AE6A02FD5D}" presName="rootComposite" presStyleCnt="0"/>
      <dgm:spPr/>
    </dgm:pt>
    <dgm:pt modelId="{76F63446-FE26-44C6-BD50-144F797A7DE9}" type="pres">
      <dgm:prSet presAssocID="{1E0C624A-9E49-4FBA-AC4A-D4AE6A02FD5D}" presName="rootText" presStyleLbl="node4" presStyleIdx="1" presStyleCnt="2" custScaleX="71610" custScaleY="43721" custLinFactNeighborX="-3119" custLinFactNeighborY="-12364">
        <dgm:presLayoutVars>
          <dgm:chPref val="3"/>
        </dgm:presLayoutVars>
      </dgm:prSet>
      <dgm:spPr/>
    </dgm:pt>
    <dgm:pt modelId="{7D195F7E-8313-427C-93A3-354657563C62}" type="pres">
      <dgm:prSet presAssocID="{1E0C624A-9E49-4FBA-AC4A-D4AE6A02FD5D}" presName="rootConnector" presStyleLbl="node4" presStyleIdx="1" presStyleCnt="2"/>
      <dgm:spPr/>
    </dgm:pt>
    <dgm:pt modelId="{A1C7848C-9C34-4ED1-AF5E-FB1EC1D522FE}" type="pres">
      <dgm:prSet presAssocID="{1E0C624A-9E49-4FBA-AC4A-D4AE6A02FD5D}" presName="hierChild4" presStyleCnt="0"/>
      <dgm:spPr/>
    </dgm:pt>
    <dgm:pt modelId="{C0C824BF-F847-4057-B338-528D980C9A16}" type="pres">
      <dgm:prSet presAssocID="{1E0C624A-9E49-4FBA-AC4A-D4AE6A02FD5D}" presName="hierChild5" presStyleCnt="0"/>
      <dgm:spPr/>
    </dgm:pt>
    <dgm:pt modelId="{66772B79-6476-4171-B611-B8AE81AB1E0C}" type="pres">
      <dgm:prSet presAssocID="{E1B3D490-633F-473F-B1E3-6DCF2F91E722}" presName="hierChild5" presStyleCnt="0"/>
      <dgm:spPr/>
    </dgm:pt>
    <dgm:pt modelId="{0C30E3FF-D1BA-4EA3-9072-4F873AEDFA9E}" type="pres">
      <dgm:prSet presAssocID="{BB27A908-1C37-4B04-A002-5189B97BC49B}" presName="hierChild5" presStyleCnt="0"/>
      <dgm:spPr/>
    </dgm:pt>
    <dgm:pt modelId="{0D8EF53F-8B3F-4C83-AFDC-035DB2CC3CC2}" type="pres">
      <dgm:prSet presAssocID="{D8D8F44F-B501-4065-85A7-7C9252734723}" presName="hierChild5" presStyleCnt="0"/>
      <dgm:spPr/>
    </dgm:pt>
    <dgm:pt modelId="{F547FEB3-700F-487F-BA38-6CEDE2917A82}" type="pres">
      <dgm:prSet presAssocID="{79D856AB-E0B4-49C7-ACA4-F6A6709F929A}" presName="hierChild3" presStyleCnt="0"/>
      <dgm:spPr/>
    </dgm:pt>
  </dgm:ptLst>
  <dgm:cxnLst>
    <dgm:cxn modelId="{B21CE01E-2DD4-4DE9-9DC1-EDF4472CACB5}" type="presOf" srcId="{E1B3D490-633F-473F-B1E3-6DCF2F91E722}" destId="{296E3E56-444F-4AF6-A805-E76ED06507A7}" srcOrd="1" destOrd="0" presId="urn:microsoft.com/office/officeart/2005/8/layout/orgChart1"/>
    <dgm:cxn modelId="{88B15461-3A56-4602-80BE-9B830F44136B}" type="presOf" srcId="{1E0C624A-9E49-4FBA-AC4A-D4AE6A02FD5D}" destId="{7D195F7E-8313-427C-93A3-354657563C62}" srcOrd="1" destOrd="0" presId="urn:microsoft.com/office/officeart/2005/8/layout/orgChart1"/>
    <dgm:cxn modelId="{DFDCAC4B-151A-42FE-97A1-98F4988CF532}" type="presOf" srcId="{209A5CA0-171D-4245-9907-110B89BF3CA8}" destId="{F7766A52-EA6E-45EC-8595-D6790962AF0A}" srcOrd="0" destOrd="0" presId="urn:microsoft.com/office/officeart/2005/8/layout/orgChart1"/>
    <dgm:cxn modelId="{7B925C7B-64D8-4CA3-BA45-5112DF5AC300}" srcId="{1A04C385-1833-4144-AE86-864A6C110459}" destId="{79D856AB-E0B4-49C7-ACA4-F6A6709F929A}" srcOrd="0" destOrd="0" parTransId="{EC346FAC-207B-4304-9B26-37D6A61F68EE}" sibTransId="{1EC72CED-7705-4C44-A5A5-D65D6B19F0EC}"/>
    <dgm:cxn modelId="{FF677983-BE92-472C-BE98-992D855B7200}" srcId="{E1B3D490-633F-473F-B1E3-6DCF2F91E722}" destId="{1E0C624A-9E49-4FBA-AC4A-D4AE6A02FD5D}" srcOrd="0" destOrd="0" parTransId="{209A5CA0-171D-4245-9907-110B89BF3CA8}" sibTransId="{172958D0-27F0-4B13-AF15-20CC9E43BC20}"/>
    <dgm:cxn modelId="{1DA7B386-366B-401A-9370-A08E2ED39915}" type="presOf" srcId="{D8D8F44F-B501-4065-85A7-7C9252734723}" destId="{F53198AA-0D02-482A-A42A-F48562B0962A}" srcOrd="0" destOrd="0" presId="urn:microsoft.com/office/officeart/2005/8/layout/orgChart1"/>
    <dgm:cxn modelId="{029A118B-AA44-4456-A8CD-3AE1B97417C1}" srcId="{79D856AB-E0B4-49C7-ACA4-F6A6709F929A}" destId="{D8D8F44F-B501-4065-85A7-7C9252734723}" srcOrd="0" destOrd="0" parTransId="{916B50CC-053E-439B-8210-29A584C9C95C}" sibTransId="{0C4B0DBB-61F9-4EDE-98E8-F5003DC31CCE}"/>
    <dgm:cxn modelId="{F1437990-4A95-4F0E-9C13-3AC34AB0DB48}" type="presOf" srcId="{1A04C385-1833-4144-AE86-864A6C110459}" destId="{C8EDBCF2-EFD8-4B20-94A4-7AA9C7050926}" srcOrd="0" destOrd="0" presId="urn:microsoft.com/office/officeart/2005/8/layout/orgChart1"/>
    <dgm:cxn modelId="{85C9739A-60A8-45A2-8123-19AB22F6F1C6}" type="presOf" srcId="{E1B3D490-633F-473F-B1E3-6DCF2F91E722}" destId="{F5D49447-D32A-4DA1-A391-5FF0E831691C}" srcOrd="0" destOrd="0" presId="urn:microsoft.com/office/officeart/2005/8/layout/orgChart1"/>
    <dgm:cxn modelId="{3EB6179B-5C17-49BF-86B6-1990C27DBFDE}" type="presOf" srcId="{79D856AB-E0B4-49C7-ACA4-F6A6709F929A}" destId="{ED9DEA04-3318-4986-9F36-C78C124808E6}" srcOrd="0" destOrd="0" presId="urn:microsoft.com/office/officeart/2005/8/layout/orgChart1"/>
    <dgm:cxn modelId="{E7A86DB1-13FE-4183-954A-59D68870B75A}" type="presOf" srcId="{D8D8F44F-B501-4065-85A7-7C9252734723}" destId="{2A421044-ECDA-4996-95E3-4B51BBC2658E}" srcOrd="1" destOrd="0" presId="urn:microsoft.com/office/officeart/2005/8/layout/orgChart1"/>
    <dgm:cxn modelId="{551160B6-12F6-4C39-85B6-EFBE4DB45ED3}" type="presOf" srcId="{80AF128F-F7F7-4C75-97EC-9153DF23823B}" destId="{EB6FE378-8D5C-47EB-9C4D-028349573D79}" srcOrd="0" destOrd="0" presId="urn:microsoft.com/office/officeart/2005/8/layout/orgChart1"/>
    <dgm:cxn modelId="{CA9F92BF-2B53-47DC-871F-739E452366F8}" type="presOf" srcId="{916B50CC-053E-439B-8210-29A584C9C95C}" destId="{2B956673-DD2F-4C0F-AF11-78DD0A927BD4}" srcOrd="0" destOrd="0" presId="urn:microsoft.com/office/officeart/2005/8/layout/orgChart1"/>
    <dgm:cxn modelId="{9B1985CF-5784-46A8-9E21-248BD09D5BB6}" srcId="{BB27A908-1C37-4B04-A002-5189B97BC49B}" destId="{E1B3D490-633F-473F-B1E3-6DCF2F91E722}" srcOrd="0" destOrd="0" parTransId="{80AF128F-F7F7-4C75-97EC-9153DF23823B}" sibTransId="{335183BE-8615-4F42-9E6D-BD44AE84499F}"/>
    <dgm:cxn modelId="{4EAC5FD5-2BAA-4A29-BDF8-0D8B802100FB}" type="presOf" srcId="{79D856AB-E0B4-49C7-ACA4-F6A6709F929A}" destId="{51416D5D-1CDA-4AD7-BB00-314FBFA22C5F}" srcOrd="1" destOrd="0" presId="urn:microsoft.com/office/officeart/2005/8/layout/orgChart1"/>
    <dgm:cxn modelId="{3B1548D6-77AF-421C-A978-A6C0AF6BD289}" type="presOf" srcId="{BB27A908-1C37-4B04-A002-5189B97BC49B}" destId="{2099535D-5CAA-4AE4-8491-76258D2D0889}" srcOrd="1" destOrd="0" presId="urn:microsoft.com/office/officeart/2005/8/layout/orgChart1"/>
    <dgm:cxn modelId="{033DD1DD-7EC2-40AD-ACA1-86F562FC09A4}" srcId="{D8D8F44F-B501-4065-85A7-7C9252734723}" destId="{BB27A908-1C37-4B04-A002-5189B97BC49B}" srcOrd="0" destOrd="0" parTransId="{DEAB2BDE-B3D7-4B8D-AF0B-91B0FECF8027}" sibTransId="{09AB1649-EA05-4400-9E05-269DEA288CBF}"/>
    <dgm:cxn modelId="{83DB93DE-7834-4F7C-AEA4-C2ACA9D712DD}" type="presOf" srcId="{DEAB2BDE-B3D7-4B8D-AF0B-91B0FECF8027}" destId="{F0AF346B-C050-4682-8C66-EAE7E63B76AB}" srcOrd="0" destOrd="0" presId="urn:microsoft.com/office/officeart/2005/8/layout/orgChart1"/>
    <dgm:cxn modelId="{F1D397DF-113B-4902-8A3A-0B59585EB70A}" type="presOf" srcId="{BB27A908-1C37-4B04-A002-5189B97BC49B}" destId="{4C954D67-7969-41B0-8FB2-97C46788608C}" srcOrd="0" destOrd="0" presId="urn:microsoft.com/office/officeart/2005/8/layout/orgChart1"/>
    <dgm:cxn modelId="{E1CB32FB-65AB-41F4-B62D-BEABEB62FBF9}" type="presOf" srcId="{1E0C624A-9E49-4FBA-AC4A-D4AE6A02FD5D}" destId="{76F63446-FE26-44C6-BD50-144F797A7DE9}" srcOrd="0" destOrd="0" presId="urn:microsoft.com/office/officeart/2005/8/layout/orgChart1"/>
    <dgm:cxn modelId="{8EC9B081-AD28-4450-A3E5-02B6D761E4C1}" type="presParOf" srcId="{C8EDBCF2-EFD8-4B20-94A4-7AA9C7050926}" destId="{F17474E0-1946-47A9-920D-D986306EE514}" srcOrd="0" destOrd="0" presId="urn:microsoft.com/office/officeart/2005/8/layout/orgChart1"/>
    <dgm:cxn modelId="{B56339F3-934B-4874-9B6F-C7C24C04FE04}" type="presParOf" srcId="{F17474E0-1946-47A9-920D-D986306EE514}" destId="{70D558BE-B8B3-4A91-9597-375E91350C3F}" srcOrd="0" destOrd="0" presId="urn:microsoft.com/office/officeart/2005/8/layout/orgChart1"/>
    <dgm:cxn modelId="{C9C01380-BA0E-43A1-9A6B-FA653AC13BF3}" type="presParOf" srcId="{70D558BE-B8B3-4A91-9597-375E91350C3F}" destId="{ED9DEA04-3318-4986-9F36-C78C124808E6}" srcOrd="0" destOrd="0" presId="urn:microsoft.com/office/officeart/2005/8/layout/orgChart1"/>
    <dgm:cxn modelId="{86270CC3-865D-4FD5-AF0E-06D764863072}" type="presParOf" srcId="{70D558BE-B8B3-4A91-9597-375E91350C3F}" destId="{51416D5D-1CDA-4AD7-BB00-314FBFA22C5F}" srcOrd="1" destOrd="0" presId="urn:microsoft.com/office/officeart/2005/8/layout/orgChart1"/>
    <dgm:cxn modelId="{E9A33FA8-4B37-41A6-B8F1-45DF40BCB232}" type="presParOf" srcId="{F17474E0-1946-47A9-920D-D986306EE514}" destId="{68707948-43C5-4900-B684-BDE98ADAF16B}" srcOrd="1" destOrd="0" presId="urn:microsoft.com/office/officeart/2005/8/layout/orgChart1"/>
    <dgm:cxn modelId="{4F4CF7BE-C287-4AF3-91A3-1966F26F3463}" type="presParOf" srcId="{68707948-43C5-4900-B684-BDE98ADAF16B}" destId="{2B956673-DD2F-4C0F-AF11-78DD0A927BD4}" srcOrd="0" destOrd="0" presId="urn:microsoft.com/office/officeart/2005/8/layout/orgChart1"/>
    <dgm:cxn modelId="{40EE7FF2-1C12-4C38-AB9D-324DA2AE705A}" type="presParOf" srcId="{68707948-43C5-4900-B684-BDE98ADAF16B}" destId="{7193BBC4-882E-40A3-92FA-B7B0A2CE041C}" srcOrd="1" destOrd="0" presId="urn:microsoft.com/office/officeart/2005/8/layout/orgChart1"/>
    <dgm:cxn modelId="{E1702AFA-B12A-4982-9405-07199DB8066C}" type="presParOf" srcId="{7193BBC4-882E-40A3-92FA-B7B0A2CE041C}" destId="{3ACC854D-0F65-4399-B774-268DEF81F1AF}" srcOrd="0" destOrd="0" presId="urn:microsoft.com/office/officeart/2005/8/layout/orgChart1"/>
    <dgm:cxn modelId="{3ABC310E-F926-439B-97FE-8C74694C7F15}" type="presParOf" srcId="{3ACC854D-0F65-4399-B774-268DEF81F1AF}" destId="{F53198AA-0D02-482A-A42A-F48562B0962A}" srcOrd="0" destOrd="0" presId="urn:microsoft.com/office/officeart/2005/8/layout/orgChart1"/>
    <dgm:cxn modelId="{1EE07DC1-62F6-4936-B06C-DC83686DF583}" type="presParOf" srcId="{3ACC854D-0F65-4399-B774-268DEF81F1AF}" destId="{2A421044-ECDA-4996-95E3-4B51BBC2658E}" srcOrd="1" destOrd="0" presId="urn:microsoft.com/office/officeart/2005/8/layout/orgChart1"/>
    <dgm:cxn modelId="{B1037557-C96E-4613-8670-A0A0CD1781A4}" type="presParOf" srcId="{7193BBC4-882E-40A3-92FA-B7B0A2CE041C}" destId="{D7A264D5-27A5-4DAB-9BAD-6436F0FD7E1F}" srcOrd="1" destOrd="0" presId="urn:microsoft.com/office/officeart/2005/8/layout/orgChart1"/>
    <dgm:cxn modelId="{188BD349-6378-46E1-AB08-C5BD5DA50FE3}" type="presParOf" srcId="{D7A264D5-27A5-4DAB-9BAD-6436F0FD7E1F}" destId="{F0AF346B-C050-4682-8C66-EAE7E63B76AB}" srcOrd="0" destOrd="0" presId="urn:microsoft.com/office/officeart/2005/8/layout/orgChart1"/>
    <dgm:cxn modelId="{328BAE4B-84E5-47E7-82D9-443B7AE94A2B}" type="presParOf" srcId="{D7A264D5-27A5-4DAB-9BAD-6436F0FD7E1F}" destId="{AADE1C90-D8EB-4E50-BBC4-EC3CFAD31E49}" srcOrd="1" destOrd="0" presId="urn:microsoft.com/office/officeart/2005/8/layout/orgChart1"/>
    <dgm:cxn modelId="{59F074DB-905E-46C6-9CB5-1EDA00DE8BDA}" type="presParOf" srcId="{AADE1C90-D8EB-4E50-BBC4-EC3CFAD31E49}" destId="{A20B7412-2A16-4D8F-AEB4-4E60B0C0B442}" srcOrd="0" destOrd="0" presId="urn:microsoft.com/office/officeart/2005/8/layout/orgChart1"/>
    <dgm:cxn modelId="{BFE5EAE7-89F5-4D82-9550-D54EE403CA8C}" type="presParOf" srcId="{A20B7412-2A16-4D8F-AEB4-4E60B0C0B442}" destId="{4C954D67-7969-41B0-8FB2-97C46788608C}" srcOrd="0" destOrd="0" presId="urn:microsoft.com/office/officeart/2005/8/layout/orgChart1"/>
    <dgm:cxn modelId="{BFD03674-6431-498D-9018-CE3FAF8B4C86}" type="presParOf" srcId="{A20B7412-2A16-4D8F-AEB4-4E60B0C0B442}" destId="{2099535D-5CAA-4AE4-8491-76258D2D0889}" srcOrd="1" destOrd="0" presId="urn:microsoft.com/office/officeart/2005/8/layout/orgChart1"/>
    <dgm:cxn modelId="{D38028DE-BD77-4315-9B34-2D60BB0F1156}" type="presParOf" srcId="{AADE1C90-D8EB-4E50-BBC4-EC3CFAD31E49}" destId="{8A476FEE-AE73-4F11-A332-8B5697FB4BFC}" srcOrd="1" destOrd="0" presId="urn:microsoft.com/office/officeart/2005/8/layout/orgChart1"/>
    <dgm:cxn modelId="{74DAE041-EE36-4FCC-B98D-15E1BD257A82}" type="presParOf" srcId="{8A476FEE-AE73-4F11-A332-8B5697FB4BFC}" destId="{EB6FE378-8D5C-47EB-9C4D-028349573D79}" srcOrd="0" destOrd="0" presId="urn:microsoft.com/office/officeart/2005/8/layout/orgChart1"/>
    <dgm:cxn modelId="{3F572EFC-64E2-4DDE-B487-648AB45D0129}" type="presParOf" srcId="{8A476FEE-AE73-4F11-A332-8B5697FB4BFC}" destId="{E8B27BA4-9768-4FC2-B56E-8292DA01701A}" srcOrd="1" destOrd="0" presId="urn:microsoft.com/office/officeart/2005/8/layout/orgChart1"/>
    <dgm:cxn modelId="{68F7B876-A6B0-4C15-B962-F652F68B2539}" type="presParOf" srcId="{E8B27BA4-9768-4FC2-B56E-8292DA01701A}" destId="{A5BD1A99-F002-4016-8F0A-A21ABA44AD23}" srcOrd="0" destOrd="0" presId="urn:microsoft.com/office/officeart/2005/8/layout/orgChart1"/>
    <dgm:cxn modelId="{1568F0A0-57EB-474A-A8B5-5DE324808E84}" type="presParOf" srcId="{A5BD1A99-F002-4016-8F0A-A21ABA44AD23}" destId="{F5D49447-D32A-4DA1-A391-5FF0E831691C}" srcOrd="0" destOrd="0" presId="urn:microsoft.com/office/officeart/2005/8/layout/orgChart1"/>
    <dgm:cxn modelId="{58291443-3C7E-41DF-8019-67BBF790D52D}" type="presParOf" srcId="{A5BD1A99-F002-4016-8F0A-A21ABA44AD23}" destId="{296E3E56-444F-4AF6-A805-E76ED06507A7}" srcOrd="1" destOrd="0" presId="urn:microsoft.com/office/officeart/2005/8/layout/orgChart1"/>
    <dgm:cxn modelId="{E055B418-87CE-4D75-8240-E29FAD65D427}" type="presParOf" srcId="{E8B27BA4-9768-4FC2-B56E-8292DA01701A}" destId="{487E0667-C336-4757-B1BD-403C11D5FDE2}" srcOrd="1" destOrd="0" presId="urn:microsoft.com/office/officeart/2005/8/layout/orgChart1"/>
    <dgm:cxn modelId="{3E03EBF7-D813-46B8-8387-255C080A35AB}" type="presParOf" srcId="{487E0667-C336-4757-B1BD-403C11D5FDE2}" destId="{F7766A52-EA6E-45EC-8595-D6790962AF0A}" srcOrd="0" destOrd="0" presId="urn:microsoft.com/office/officeart/2005/8/layout/orgChart1"/>
    <dgm:cxn modelId="{D68144E4-B8D9-47B2-9AF5-A07366F98451}" type="presParOf" srcId="{487E0667-C336-4757-B1BD-403C11D5FDE2}" destId="{DBD5D318-91A3-4615-A085-8A6FC98E035A}" srcOrd="1" destOrd="0" presId="urn:microsoft.com/office/officeart/2005/8/layout/orgChart1"/>
    <dgm:cxn modelId="{6B044464-2052-4863-98DC-21BA967B21FE}" type="presParOf" srcId="{DBD5D318-91A3-4615-A085-8A6FC98E035A}" destId="{962B675F-C078-4FD9-8B58-F1D2E77D0285}" srcOrd="0" destOrd="0" presId="urn:microsoft.com/office/officeart/2005/8/layout/orgChart1"/>
    <dgm:cxn modelId="{461EEDEE-EE98-4E2F-BBF5-22D1E1AC832E}" type="presParOf" srcId="{962B675F-C078-4FD9-8B58-F1D2E77D0285}" destId="{76F63446-FE26-44C6-BD50-144F797A7DE9}" srcOrd="0" destOrd="0" presId="urn:microsoft.com/office/officeart/2005/8/layout/orgChart1"/>
    <dgm:cxn modelId="{F91415EF-1305-45A9-BE34-5FDF48452E87}" type="presParOf" srcId="{962B675F-C078-4FD9-8B58-F1D2E77D0285}" destId="{7D195F7E-8313-427C-93A3-354657563C62}" srcOrd="1" destOrd="0" presId="urn:microsoft.com/office/officeart/2005/8/layout/orgChart1"/>
    <dgm:cxn modelId="{72C174CD-E470-4D89-9444-63D5D1941DCA}" type="presParOf" srcId="{DBD5D318-91A3-4615-A085-8A6FC98E035A}" destId="{A1C7848C-9C34-4ED1-AF5E-FB1EC1D522FE}" srcOrd="1" destOrd="0" presId="urn:microsoft.com/office/officeart/2005/8/layout/orgChart1"/>
    <dgm:cxn modelId="{52538D5F-998A-43AD-A8D4-C413CA0E3B39}" type="presParOf" srcId="{DBD5D318-91A3-4615-A085-8A6FC98E035A}" destId="{C0C824BF-F847-4057-B338-528D980C9A16}" srcOrd="2" destOrd="0" presId="urn:microsoft.com/office/officeart/2005/8/layout/orgChart1"/>
    <dgm:cxn modelId="{A4683715-72AC-4F15-9B06-5A6976ED13CC}" type="presParOf" srcId="{E8B27BA4-9768-4FC2-B56E-8292DA01701A}" destId="{66772B79-6476-4171-B611-B8AE81AB1E0C}" srcOrd="2" destOrd="0" presId="urn:microsoft.com/office/officeart/2005/8/layout/orgChart1"/>
    <dgm:cxn modelId="{40038C41-99DF-4977-8A33-3ED37F5222DB}" type="presParOf" srcId="{AADE1C90-D8EB-4E50-BBC4-EC3CFAD31E49}" destId="{0C30E3FF-D1BA-4EA3-9072-4F873AEDFA9E}" srcOrd="2" destOrd="0" presId="urn:microsoft.com/office/officeart/2005/8/layout/orgChart1"/>
    <dgm:cxn modelId="{78E2F0F8-183B-452F-B9E6-9AEB01570037}" type="presParOf" srcId="{7193BBC4-882E-40A3-92FA-B7B0A2CE041C}" destId="{0D8EF53F-8B3F-4C83-AFDC-035DB2CC3CC2}" srcOrd="2" destOrd="0" presId="urn:microsoft.com/office/officeart/2005/8/layout/orgChart1"/>
    <dgm:cxn modelId="{C730E459-5874-4824-B6A3-C6AD249337AC}" type="presParOf" srcId="{F17474E0-1946-47A9-920D-D986306EE514}" destId="{F547FEB3-700F-487F-BA38-6CEDE2917A82}" srcOrd="2" destOrd="0" presId="urn:microsoft.com/office/officeart/2005/8/layout/orgChart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C72139-04AE-4B2C-A9D6-DE9C414C97B4}">
      <dsp:nvSpPr>
        <dsp:cNvPr id="0" name=""/>
        <dsp:cNvSpPr/>
      </dsp:nvSpPr>
      <dsp:spPr>
        <a:xfrm>
          <a:off x="4486851" y="4000663"/>
          <a:ext cx="91440" cy="402818"/>
        </a:xfrm>
        <a:custGeom>
          <a:avLst/>
          <a:gdLst/>
          <a:ahLst/>
          <a:cxnLst/>
          <a:rect l="0" t="0" r="0" b="0"/>
          <a:pathLst>
            <a:path>
              <a:moveTo>
                <a:pt x="97215" y="0"/>
              </a:moveTo>
              <a:lnTo>
                <a:pt x="97215" y="240141"/>
              </a:lnTo>
              <a:lnTo>
                <a:pt x="45720" y="240141"/>
              </a:lnTo>
              <a:lnTo>
                <a:pt x="45720" y="402818"/>
              </a:lnTo>
            </a:path>
          </a:pathLst>
        </a:custGeom>
        <a:noFill/>
        <a:ln w="25400" cap="flat" cmpd="sng" algn="ctr">
          <a:solidFill>
            <a:srgbClr val="00B050"/>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3C8FB5A-B9B0-43E0-9E1E-A19DA9C78DAE}">
      <dsp:nvSpPr>
        <dsp:cNvPr id="0" name=""/>
        <dsp:cNvSpPr/>
      </dsp:nvSpPr>
      <dsp:spPr>
        <a:xfrm>
          <a:off x="4515387" y="3046030"/>
          <a:ext cx="91440" cy="257448"/>
        </a:xfrm>
        <a:prstGeom prst="downArrow">
          <a:avLst/>
        </a:prstGeom>
        <a:noFill/>
        <a:ln w="25400" cap="flat" cmpd="sng" algn="ctr">
          <a:solidFill>
            <a:srgbClr val="003399"/>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A4085C9-3432-4809-8FE1-A300BE83D279}">
      <dsp:nvSpPr>
        <dsp:cNvPr id="0" name=""/>
        <dsp:cNvSpPr/>
      </dsp:nvSpPr>
      <dsp:spPr>
        <a:xfrm>
          <a:off x="4515387" y="1925885"/>
          <a:ext cx="91440" cy="422959"/>
        </a:xfrm>
        <a:prstGeom prst="downArrow">
          <a:avLst/>
        </a:prstGeom>
        <a:noFill/>
        <a:ln w="25400" cap="flat" cmpd="sng" algn="ctr">
          <a:solidFill>
            <a:srgbClr val="003399"/>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B6A59C1-61B8-4173-9C69-BD83543F3F04}">
      <dsp:nvSpPr>
        <dsp:cNvPr id="0" name=""/>
        <dsp:cNvSpPr/>
      </dsp:nvSpPr>
      <dsp:spPr>
        <a:xfrm>
          <a:off x="3662927" y="697185"/>
          <a:ext cx="898180" cy="531514"/>
        </a:xfrm>
        <a:custGeom>
          <a:avLst/>
          <a:gdLst/>
          <a:ahLst/>
          <a:cxnLst/>
          <a:rect l="0" t="0" r="0" b="0"/>
          <a:pathLst>
            <a:path>
              <a:moveTo>
                <a:pt x="0" y="0"/>
              </a:moveTo>
              <a:lnTo>
                <a:pt x="0" y="368837"/>
              </a:lnTo>
              <a:lnTo>
                <a:pt x="898180" y="368837"/>
              </a:lnTo>
              <a:lnTo>
                <a:pt x="898180" y="531514"/>
              </a:lnTo>
            </a:path>
          </a:pathLst>
        </a:custGeom>
        <a:noFill/>
        <a:ln w="25400" cap="flat" cmpd="sng" algn="ctr">
          <a:solidFill>
            <a:schemeClr val="accent4">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7F3905E-828C-4330-B291-B29559D83F4F}">
      <dsp:nvSpPr>
        <dsp:cNvPr id="0" name=""/>
        <dsp:cNvSpPr/>
      </dsp:nvSpPr>
      <dsp:spPr>
        <a:xfrm>
          <a:off x="2628619" y="4054186"/>
          <a:ext cx="91440" cy="349295"/>
        </a:xfrm>
        <a:custGeom>
          <a:avLst/>
          <a:gdLst/>
          <a:ahLst/>
          <a:cxnLst/>
          <a:rect l="0" t="0" r="0" b="0"/>
          <a:pathLst>
            <a:path>
              <a:moveTo>
                <a:pt x="45720" y="0"/>
              </a:moveTo>
              <a:lnTo>
                <a:pt x="45720" y="186618"/>
              </a:lnTo>
              <a:lnTo>
                <a:pt x="56549" y="186618"/>
              </a:lnTo>
              <a:lnTo>
                <a:pt x="56549" y="349295"/>
              </a:lnTo>
            </a:path>
          </a:pathLst>
        </a:custGeom>
        <a:noFill/>
        <a:ln w="9525" cap="flat" cmpd="sng" algn="ctr">
          <a:noFill/>
          <a:prstDash val="solid"/>
        </a:ln>
        <a:effectLst/>
        <a:scene3d>
          <a:camera prst="orthographicFront"/>
          <a:lightRig rig="threePt" dir="t">
            <a:rot lat="0" lon="0" rev="7500000"/>
          </a:lightRig>
        </a:scene3d>
        <a:sp3d z="-40000"/>
      </dsp:spPr>
      <dsp:style>
        <a:lnRef idx="1">
          <a:schemeClr val="accent4"/>
        </a:lnRef>
        <a:fillRef idx="0">
          <a:schemeClr val="accent4"/>
        </a:fillRef>
        <a:effectRef idx="0">
          <a:schemeClr val="accent4"/>
        </a:effectRef>
        <a:fontRef idx="minor">
          <a:schemeClr val="tx1"/>
        </a:fontRef>
      </dsp:style>
    </dsp:sp>
    <dsp:sp modelId="{F215D258-FD3B-452A-8C14-478079BC8645}">
      <dsp:nvSpPr>
        <dsp:cNvPr id="0" name=""/>
        <dsp:cNvSpPr/>
      </dsp:nvSpPr>
      <dsp:spPr>
        <a:xfrm>
          <a:off x="2628619" y="3046030"/>
          <a:ext cx="91440" cy="310971"/>
        </a:xfrm>
        <a:prstGeom prst="downArrow">
          <a:avLst/>
        </a:pr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94C665B-6000-4697-92B0-B7C3DA7D6DCC}">
      <dsp:nvSpPr>
        <dsp:cNvPr id="0" name=""/>
        <dsp:cNvSpPr/>
      </dsp:nvSpPr>
      <dsp:spPr>
        <a:xfrm>
          <a:off x="2628619" y="1925885"/>
          <a:ext cx="91440" cy="422959"/>
        </a:xfrm>
        <a:prstGeom prst="downArrow">
          <a:avLst/>
        </a:pr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15C83AC-052A-47EA-B024-40BE2CEA06C7}">
      <dsp:nvSpPr>
        <dsp:cNvPr id="0" name=""/>
        <dsp:cNvSpPr/>
      </dsp:nvSpPr>
      <dsp:spPr>
        <a:xfrm>
          <a:off x="2674339" y="697185"/>
          <a:ext cx="988588" cy="531514"/>
        </a:xfrm>
        <a:custGeom>
          <a:avLst/>
          <a:gdLst/>
          <a:ahLst/>
          <a:cxnLst/>
          <a:rect l="0" t="0" r="0" b="0"/>
          <a:pathLst>
            <a:path>
              <a:moveTo>
                <a:pt x="988588" y="0"/>
              </a:moveTo>
              <a:lnTo>
                <a:pt x="988588" y="368837"/>
              </a:lnTo>
              <a:lnTo>
                <a:pt x="0" y="368837"/>
              </a:lnTo>
              <a:lnTo>
                <a:pt x="0" y="531514"/>
              </a:lnTo>
            </a:path>
          </a:pathLst>
        </a:custGeom>
        <a:noFill/>
        <a:ln w="25400" cap="flat" cmpd="sng" algn="ctr">
          <a:solidFill>
            <a:schemeClr val="accent4">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8C0435A-A5C2-4CAA-B8D8-D835462F8512}">
      <dsp:nvSpPr>
        <dsp:cNvPr id="0" name=""/>
        <dsp:cNvSpPr/>
      </dsp:nvSpPr>
      <dsp:spPr>
        <a:xfrm>
          <a:off x="2790192" y="0"/>
          <a:ext cx="1745469" cy="697185"/>
        </a:xfrm>
        <a:prstGeom prst="rect">
          <a:avLst/>
        </a:prstGeom>
        <a:solidFill>
          <a:schemeClr val="accent2">
            <a:lumMod val="7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Grade 5 Reading and Writing</a:t>
          </a:r>
        </a:p>
      </dsp:txBody>
      <dsp:txXfrm>
        <a:off x="2790192" y="0"/>
        <a:ext cx="1745469" cy="697185"/>
      </dsp:txXfrm>
    </dsp:sp>
    <dsp:sp modelId="{DE2D8703-88A3-4EDB-A8D8-03248513A01D}">
      <dsp:nvSpPr>
        <dsp:cNvPr id="0" name=""/>
        <dsp:cNvSpPr/>
      </dsp:nvSpPr>
      <dsp:spPr>
        <a:xfrm>
          <a:off x="2912479" y="1078467"/>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2912479" y="1078467"/>
        <a:ext cx="1211897" cy="232395"/>
      </dsp:txXfrm>
    </dsp:sp>
    <dsp:sp modelId="{9A5FE89F-DB99-44C0-8D27-063FB8BAEA34}">
      <dsp:nvSpPr>
        <dsp:cNvPr id="0" name=""/>
        <dsp:cNvSpPr/>
      </dsp:nvSpPr>
      <dsp:spPr>
        <a:xfrm>
          <a:off x="1933681" y="1228699"/>
          <a:ext cx="1481315" cy="697185"/>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Grade  6 </a:t>
          </a:r>
          <a:r>
            <a:rPr lang="en-US" sz="1800" kern="1200" dirty="0">
              <a:latin typeface="Myriad Pro"/>
            </a:rPr>
            <a:t>English </a:t>
          </a:r>
        </a:p>
      </dsp:txBody>
      <dsp:txXfrm>
        <a:off x="1933681" y="1228699"/>
        <a:ext cx="1481315" cy="697185"/>
      </dsp:txXfrm>
    </dsp:sp>
    <dsp:sp modelId="{FB81902E-F991-4CB5-BB62-D287A08317B6}">
      <dsp:nvSpPr>
        <dsp:cNvPr id="0" name=""/>
        <dsp:cNvSpPr/>
      </dsp:nvSpPr>
      <dsp:spPr>
        <a:xfrm>
          <a:off x="3691098" y="1383268"/>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3691098" y="1383268"/>
        <a:ext cx="1211897" cy="232395"/>
      </dsp:txXfrm>
    </dsp:sp>
    <dsp:sp modelId="{C604154A-319A-49B6-924B-88D24911CE49}">
      <dsp:nvSpPr>
        <dsp:cNvPr id="0" name=""/>
        <dsp:cNvSpPr/>
      </dsp:nvSpPr>
      <dsp:spPr>
        <a:xfrm>
          <a:off x="1933681" y="2348844"/>
          <a:ext cx="1481315" cy="697185"/>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Grade 7 </a:t>
          </a:r>
          <a:r>
            <a:rPr lang="en-US" sz="1800" kern="1200" dirty="0">
              <a:latin typeface="Myriad Pro"/>
            </a:rPr>
            <a:t>English</a:t>
          </a:r>
        </a:p>
      </dsp:txBody>
      <dsp:txXfrm>
        <a:off x="1933681" y="2348844"/>
        <a:ext cx="1481315" cy="697185"/>
      </dsp:txXfrm>
    </dsp:sp>
    <dsp:sp modelId="{7CBA1CE1-8549-4F55-BA81-DC69F43B10A2}">
      <dsp:nvSpPr>
        <dsp:cNvPr id="0" name=""/>
        <dsp:cNvSpPr/>
      </dsp:nvSpPr>
      <dsp:spPr>
        <a:xfrm>
          <a:off x="3871477" y="2456154"/>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3871477" y="2456154"/>
        <a:ext cx="1211897" cy="232395"/>
      </dsp:txXfrm>
    </dsp:sp>
    <dsp:sp modelId="{36F45E2F-5599-4A4D-9D47-364D35D65165}">
      <dsp:nvSpPr>
        <dsp:cNvPr id="0" name=""/>
        <dsp:cNvSpPr/>
      </dsp:nvSpPr>
      <dsp:spPr>
        <a:xfrm>
          <a:off x="1933681" y="3357001"/>
          <a:ext cx="1481315" cy="697185"/>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Grade 8</a:t>
          </a:r>
          <a:r>
            <a:rPr lang="en-US" sz="1800" kern="1200" dirty="0">
              <a:latin typeface="Myriad Pro"/>
            </a:rPr>
            <a:t> English</a:t>
          </a:r>
        </a:p>
      </dsp:txBody>
      <dsp:txXfrm>
        <a:off x="1933681" y="3357001"/>
        <a:ext cx="1481315" cy="697185"/>
      </dsp:txXfrm>
    </dsp:sp>
    <dsp:sp modelId="{A9A60CC1-0EBB-4B4B-A79B-002CE9743ED5}">
      <dsp:nvSpPr>
        <dsp:cNvPr id="0" name=""/>
        <dsp:cNvSpPr/>
      </dsp:nvSpPr>
      <dsp:spPr>
        <a:xfrm>
          <a:off x="4100077" y="3841545"/>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4100077" y="3841545"/>
        <a:ext cx="1211897" cy="232395"/>
      </dsp:txXfrm>
    </dsp:sp>
    <dsp:sp modelId="{C5B8E314-B2FA-4DA7-BC71-BEC33D746287}">
      <dsp:nvSpPr>
        <dsp:cNvPr id="0" name=""/>
        <dsp:cNvSpPr/>
      </dsp:nvSpPr>
      <dsp:spPr>
        <a:xfrm>
          <a:off x="1923201" y="4403481"/>
          <a:ext cx="1523934" cy="688498"/>
        </a:xfrm>
        <a:prstGeom prst="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127000" h="25400" prst="relaxedInset"/>
        </a:sp3d>
      </dsp:spPr>
      <dsp:style>
        <a:lnRef idx="0">
          <a:schemeClr val="accent3"/>
        </a:lnRef>
        <a:fillRef idx="3">
          <a:schemeClr val="accent3"/>
        </a:fillRef>
        <a:effectRef idx="3">
          <a:schemeClr val="accent3"/>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Pre-AP    English 1</a:t>
          </a:r>
        </a:p>
      </dsp:txBody>
      <dsp:txXfrm>
        <a:off x="1923201" y="4403481"/>
        <a:ext cx="1523934" cy="688498"/>
      </dsp:txXfrm>
    </dsp:sp>
    <dsp:sp modelId="{0EF52B9B-64B8-4CF9-8DF2-5D0F7BE613DF}">
      <dsp:nvSpPr>
        <dsp:cNvPr id="0" name=""/>
        <dsp:cNvSpPr/>
      </dsp:nvSpPr>
      <dsp:spPr>
        <a:xfrm>
          <a:off x="5014007" y="3283923"/>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5014007" y="3283923"/>
        <a:ext cx="1211897" cy="232395"/>
      </dsp:txXfrm>
    </dsp:sp>
    <dsp:sp modelId="{5CDD7F16-D05F-4D9A-89B5-0939D15D1803}">
      <dsp:nvSpPr>
        <dsp:cNvPr id="0" name=""/>
        <dsp:cNvSpPr/>
      </dsp:nvSpPr>
      <dsp:spPr>
        <a:xfrm>
          <a:off x="3784840" y="1228699"/>
          <a:ext cx="1552534" cy="697185"/>
        </a:xfrm>
        <a:prstGeom prst="rect">
          <a:avLst/>
        </a:prstGeom>
        <a:solidFill>
          <a:srgbClr val="0070C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Grade  7 </a:t>
          </a:r>
          <a:r>
            <a:rPr lang="en-US" sz="1800" kern="1200" dirty="0">
              <a:latin typeface="Myriad Pro"/>
            </a:rPr>
            <a:t>English  Honors</a:t>
          </a:r>
        </a:p>
      </dsp:txBody>
      <dsp:txXfrm>
        <a:off x="3784840" y="1228699"/>
        <a:ext cx="1552534" cy="697185"/>
      </dsp:txXfrm>
    </dsp:sp>
    <dsp:sp modelId="{4B85DB42-FFB8-411D-A3D6-08CD5A9EE9A6}">
      <dsp:nvSpPr>
        <dsp:cNvPr id="0" name=""/>
        <dsp:cNvSpPr/>
      </dsp:nvSpPr>
      <dsp:spPr>
        <a:xfrm>
          <a:off x="2066575" y="1992869"/>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2066575" y="1992869"/>
        <a:ext cx="1211897" cy="232395"/>
      </dsp:txXfrm>
    </dsp:sp>
    <dsp:sp modelId="{E42653A7-10F1-4D73-9206-AFDDF756FDD1}">
      <dsp:nvSpPr>
        <dsp:cNvPr id="0" name=""/>
        <dsp:cNvSpPr/>
      </dsp:nvSpPr>
      <dsp:spPr>
        <a:xfrm>
          <a:off x="3784840" y="2348844"/>
          <a:ext cx="1552534" cy="697185"/>
        </a:xfrm>
        <a:prstGeom prst="rect">
          <a:avLst/>
        </a:prstGeom>
        <a:solidFill>
          <a:srgbClr val="0070C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Grade 8</a:t>
          </a:r>
          <a:r>
            <a:rPr lang="en-US" sz="1800" kern="1200" dirty="0">
              <a:latin typeface="Myriad Pro"/>
            </a:rPr>
            <a:t> English Honors</a:t>
          </a:r>
        </a:p>
      </dsp:txBody>
      <dsp:txXfrm>
        <a:off x="3784840" y="2348844"/>
        <a:ext cx="1552534" cy="697185"/>
      </dsp:txXfrm>
    </dsp:sp>
    <dsp:sp modelId="{0ABA130D-2E36-4E4B-8231-10B3C2C3D4D3}">
      <dsp:nvSpPr>
        <dsp:cNvPr id="0" name=""/>
        <dsp:cNvSpPr/>
      </dsp:nvSpPr>
      <dsp:spPr>
        <a:xfrm>
          <a:off x="2387631" y="2754867"/>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2387631" y="2754867"/>
        <a:ext cx="1211897" cy="232395"/>
      </dsp:txXfrm>
    </dsp:sp>
    <dsp:sp modelId="{9250FD51-DBA1-4640-8AF2-077031078B3A}">
      <dsp:nvSpPr>
        <dsp:cNvPr id="0" name=""/>
        <dsp:cNvSpPr/>
      </dsp:nvSpPr>
      <dsp:spPr>
        <a:xfrm>
          <a:off x="3807799" y="3303478"/>
          <a:ext cx="1552534" cy="697185"/>
        </a:xfrm>
        <a:prstGeom prst="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Pre-AP </a:t>
          </a:r>
        </a:p>
        <a:p>
          <a:pPr marL="0" lvl="0" indent="0" algn="ctr" defTabSz="800100">
            <a:lnSpc>
              <a:spcPct val="90000"/>
            </a:lnSpc>
            <a:spcBef>
              <a:spcPct val="0"/>
            </a:spcBef>
            <a:spcAft>
              <a:spcPct val="35000"/>
            </a:spcAft>
            <a:buNone/>
          </a:pPr>
          <a:r>
            <a:rPr lang="en-US" sz="1800" kern="1200" dirty="0">
              <a:latin typeface="Myriad Pro"/>
            </a:rPr>
            <a:t>English 1</a:t>
          </a:r>
        </a:p>
      </dsp:txBody>
      <dsp:txXfrm>
        <a:off x="3807799" y="3303478"/>
        <a:ext cx="1552534" cy="697185"/>
      </dsp:txXfrm>
    </dsp:sp>
    <dsp:sp modelId="{BF5D289A-9D52-42BB-9346-B59193BB70D7}">
      <dsp:nvSpPr>
        <dsp:cNvPr id="0" name=""/>
        <dsp:cNvSpPr/>
      </dsp:nvSpPr>
      <dsp:spPr>
        <a:xfrm>
          <a:off x="2463835" y="3574844"/>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2463835" y="3574844"/>
        <a:ext cx="1211897" cy="232395"/>
      </dsp:txXfrm>
    </dsp:sp>
    <dsp:sp modelId="{B73F83EE-33CF-49AF-A65F-CE386AF0C51F}">
      <dsp:nvSpPr>
        <dsp:cNvPr id="0" name=""/>
        <dsp:cNvSpPr/>
      </dsp:nvSpPr>
      <dsp:spPr>
        <a:xfrm>
          <a:off x="3859294" y="4403481"/>
          <a:ext cx="1346552" cy="697185"/>
        </a:xfrm>
        <a:prstGeom prst="rect">
          <a:avLst/>
        </a:prstGeom>
        <a:solidFill>
          <a:srgbClr val="00B050"/>
        </a:solidFill>
        <a:ln>
          <a:solidFill>
            <a:srgbClr val="00B050"/>
          </a:solid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Pre-AP English 2</a:t>
          </a:r>
        </a:p>
      </dsp:txBody>
      <dsp:txXfrm>
        <a:off x="3859294" y="4403481"/>
        <a:ext cx="1346552" cy="697185"/>
      </dsp:txXfrm>
    </dsp:sp>
    <dsp:sp modelId="{761EB58C-E472-4B2B-9AED-894D1AEA3BB9}">
      <dsp:nvSpPr>
        <dsp:cNvPr id="0" name=""/>
        <dsp:cNvSpPr/>
      </dsp:nvSpPr>
      <dsp:spPr>
        <a:xfrm>
          <a:off x="2862766" y="2223760"/>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2862766" y="2223760"/>
        <a:ext cx="1211897" cy="2323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766A52-EA6E-45EC-8595-D6790962AF0A}">
      <dsp:nvSpPr>
        <dsp:cNvPr id="0" name=""/>
        <dsp:cNvSpPr/>
      </dsp:nvSpPr>
      <dsp:spPr>
        <a:xfrm>
          <a:off x="4268684" y="4044226"/>
          <a:ext cx="146944" cy="871752"/>
        </a:xfrm>
        <a:custGeom>
          <a:avLst/>
          <a:gdLst/>
          <a:ahLst/>
          <a:cxnLst/>
          <a:rect l="0" t="0" r="0" b="0"/>
          <a:pathLst>
            <a:path>
              <a:moveTo>
                <a:pt x="0" y="0"/>
              </a:moveTo>
              <a:lnTo>
                <a:pt x="0" y="871752"/>
              </a:lnTo>
              <a:lnTo>
                <a:pt x="146944" y="871752"/>
              </a:lnTo>
            </a:path>
          </a:pathLst>
        </a:custGeom>
        <a:noFill/>
        <a:ln w="25400" cap="flat" cmpd="sng" algn="ctr">
          <a:solidFill>
            <a:srgbClr val="003399"/>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B6FE378-8D5C-47EB-9C4D-028349573D79}">
      <dsp:nvSpPr>
        <dsp:cNvPr id="0" name=""/>
        <dsp:cNvSpPr/>
      </dsp:nvSpPr>
      <dsp:spPr>
        <a:xfrm>
          <a:off x="4838466" y="3007272"/>
          <a:ext cx="91440" cy="353038"/>
        </a:xfrm>
        <a:prstGeom prst="downArrow">
          <a:avLst/>
        </a:prstGeom>
        <a:noFill/>
        <a:ln w="25400" cap="flat" cmpd="sng" algn="ctr">
          <a:solidFill>
            <a:srgbClr val="003399"/>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0AF346B-C050-4682-8C66-EAE7E63B76AB}">
      <dsp:nvSpPr>
        <dsp:cNvPr id="0" name=""/>
        <dsp:cNvSpPr/>
      </dsp:nvSpPr>
      <dsp:spPr>
        <a:xfrm>
          <a:off x="4838466" y="1854924"/>
          <a:ext cx="91440" cy="468433"/>
        </a:xfrm>
        <a:prstGeom prst="downArrow">
          <a:avLst/>
        </a:prstGeom>
        <a:noFill/>
        <a:ln w="25400" cap="flat" cmpd="sng" algn="ctr">
          <a:solidFill>
            <a:srgbClr val="003399"/>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995E992-2321-49E4-AD75-1901D76D6AAC}">
      <dsp:nvSpPr>
        <dsp:cNvPr id="0" name=""/>
        <dsp:cNvSpPr/>
      </dsp:nvSpPr>
      <dsp:spPr>
        <a:xfrm>
          <a:off x="3726474" y="538034"/>
          <a:ext cx="1196642" cy="632975"/>
        </a:xfrm>
        <a:custGeom>
          <a:avLst/>
          <a:gdLst/>
          <a:ahLst/>
          <a:cxnLst/>
          <a:rect l="0" t="0" r="0" b="0"/>
          <a:pathLst>
            <a:path>
              <a:moveTo>
                <a:pt x="0" y="0"/>
              </a:moveTo>
              <a:lnTo>
                <a:pt x="0" y="375560"/>
              </a:lnTo>
              <a:lnTo>
                <a:pt x="1196642" y="375560"/>
              </a:lnTo>
              <a:lnTo>
                <a:pt x="1196642" y="632975"/>
              </a:lnTo>
            </a:path>
          </a:pathLst>
        </a:custGeom>
        <a:noFill/>
        <a:ln w="25400" cap="flat" cmpd="sng" algn="ctr">
          <a:solidFill>
            <a:schemeClr val="accent4">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CE70412-4741-452D-8537-A6C24BF2F909}">
      <dsp:nvSpPr>
        <dsp:cNvPr id="0" name=""/>
        <dsp:cNvSpPr/>
      </dsp:nvSpPr>
      <dsp:spPr>
        <a:xfrm>
          <a:off x="2003940" y="4134897"/>
          <a:ext cx="129668" cy="781824"/>
        </a:xfrm>
        <a:custGeom>
          <a:avLst/>
          <a:gdLst/>
          <a:ahLst/>
          <a:cxnLst/>
          <a:rect l="0" t="0" r="0" b="0"/>
          <a:pathLst>
            <a:path>
              <a:moveTo>
                <a:pt x="0" y="0"/>
              </a:moveTo>
              <a:lnTo>
                <a:pt x="0" y="781824"/>
              </a:lnTo>
              <a:lnTo>
                <a:pt x="129668" y="781824"/>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C572704-B7DF-4536-9AFF-4761EE56492E}">
      <dsp:nvSpPr>
        <dsp:cNvPr id="0" name=""/>
        <dsp:cNvSpPr/>
      </dsp:nvSpPr>
      <dsp:spPr>
        <a:xfrm>
          <a:off x="2596614" y="3010276"/>
          <a:ext cx="91440" cy="440706"/>
        </a:xfrm>
        <a:prstGeom prst="downArrow">
          <a:avLst/>
        </a:pr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E47704F-72FF-437D-8B46-4BF105A52271}">
      <dsp:nvSpPr>
        <dsp:cNvPr id="0" name=""/>
        <dsp:cNvSpPr/>
      </dsp:nvSpPr>
      <dsp:spPr>
        <a:xfrm>
          <a:off x="2596614" y="1854924"/>
          <a:ext cx="91440" cy="471437"/>
        </a:xfrm>
        <a:prstGeom prst="downArrow">
          <a:avLst/>
        </a:pr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1AC7DB3-D4DB-4EC7-A0A0-F299C4984995}">
      <dsp:nvSpPr>
        <dsp:cNvPr id="0" name=""/>
        <dsp:cNvSpPr/>
      </dsp:nvSpPr>
      <dsp:spPr>
        <a:xfrm>
          <a:off x="2656798" y="538034"/>
          <a:ext cx="1069675" cy="632975"/>
        </a:xfrm>
        <a:custGeom>
          <a:avLst/>
          <a:gdLst/>
          <a:ahLst/>
          <a:cxnLst/>
          <a:rect l="0" t="0" r="0" b="0"/>
          <a:pathLst>
            <a:path>
              <a:moveTo>
                <a:pt x="1069675" y="0"/>
              </a:moveTo>
              <a:lnTo>
                <a:pt x="1069675" y="375560"/>
              </a:lnTo>
              <a:lnTo>
                <a:pt x="0" y="375560"/>
              </a:lnTo>
              <a:lnTo>
                <a:pt x="0" y="632975"/>
              </a:lnTo>
            </a:path>
          </a:pathLst>
        </a:custGeom>
        <a:noFill/>
        <a:ln w="25400" cap="flat" cmpd="sng" algn="ctr">
          <a:solidFill>
            <a:schemeClr val="accent4">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3DAFB1C-C2DA-4970-8EDD-67BA3274E6A4}">
      <dsp:nvSpPr>
        <dsp:cNvPr id="0" name=""/>
        <dsp:cNvSpPr/>
      </dsp:nvSpPr>
      <dsp:spPr>
        <a:xfrm>
          <a:off x="2720631" y="0"/>
          <a:ext cx="2011685" cy="538034"/>
        </a:xfrm>
        <a:prstGeom prst="rect">
          <a:avLst/>
        </a:prstGeom>
        <a:solidFill>
          <a:schemeClr val="accent2">
            <a:lumMod val="75000"/>
          </a:schemeClr>
        </a:soli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threePt" dir="t">
            <a:rot lat="0" lon="0" rev="7500000"/>
          </a:lightRig>
        </a:scene3d>
        <a:sp3d/>
      </dsp:spPr>
      <dsp:style>
        <a:lnRef idx="1">
          <a:schemeClr val="dk1"/>
        </a:lnRef>
        <a:fillRef idx="2">
          <a:schemeClr val="dk1"/>
        </a:fillRef>
        <a:effectRef idx="1">
          <a:schemeClr val="dk1"/>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0" kern="1200" dirty="0">
              <a:solidFill>
                <a:schemeClr val="bg1"/>
              </a:solidFill>
              <a:latin typeface="Myriad Pro"/>
            </a:rPr>
            <a:t>Grade 5 Math</a:t>
          </a:r>
        </a:p>
      </dsp:txBody>
      <dsp:txXfrm>
        <a:off x="2720631" y="0"/>
        <a:ext cx="2011685" cy="538034"/>
      </dsp:txXfrm>
    </dsp:sp>
    <dsp:sp modelId="{2E6DC543-6718-4B3E-BD45-41DE23769E3A}">
      <dsp:nvSpPr>
        <dsp:cNvPr id="0" name=""/>
        <dsp:cNvSpPr/>
      </dsp:nvSpPr>
      <dsp:spPr>
        <a:xfrm>
          <a:off x="1843269" y="1171009"/>
          <a:ext cx="1627058" cy="683914"/>
        </a:xfrm>
        <a:prstGeom prst="roundRect">
          <a:avLst/>
        </a:prstGeom>
        <a:solidFill>
          <a:srgbClr val="7030A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Grade 6 </a:t>
          </a:r>
        </a:p>
        <a:p>
          <a:pPr marL="0" lvl="0" indent="0" algn="ctr" defTabSz="800100">
            <a:lnSpc>
              <a:spcPct val="90000"/>
            </a:lnSpc>
            <a:spcBef>
              <a:spcPct val="0"/>
            </a:spcBef>
            <a:spcAft>
              <a:spcPct val="35000"/>
            </a:spcAft>
            <a:buNone/>
          </a:pPr>
          <a:r>
            <a:rPr lang="en-US" sz="1800" kern="1200" dirty="0">
              <a:latin typeface="Myriad Pro"/>
            </a:rPr>
            <a:t>CCSS</a:t>
          </a:r>
        </a:p>
      </dsp:txBody>
      <dsp:txXfrm>
        <a:off x="1876655" y="1204395"/>
        <a:ext cx="1560286" cy="617142"/>
      </dsp:txXfrm>
    </dsp:sp>
    <dsp:sp modelId="{637E96DB-50C9-40E5-A552-7D2FF9978B40}">
      <dsp:nvSpPr>
        <dsp:cNvPr id="0" name=""/>
        <dsp:cNvSpPr/>
      </dsp:nvSpPr>
      <dsp:spPr>
        <a:xfrm>
          <a:off x="1828805" y="2326361"/>
          <a:ext cx="1627058" cy="683914"/>
        </a:xfrm>
        <a:prstGeom prst="roundRect">
          <a:avLst/>
        </a:prstGeom>
        <a:solidFill>
          <a:srgbClr val="7030A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Grade 7</a:t>
          </a:r>
        </a:p>
        <a:p>
          <a:pPr marL="0" lvl="0" indent="0" algn="ctr" defTabSz="800100">
            <a:lnSpc>
              <a:spcPct val="90000"/>
            </a:lnSpc>
            <a:spcBef>
              <a:spcPct val="0"/>
            </a:spcBef>
            <a:spcAft>
              <a:spcPct val="35000"/>
            </a:spcAft>
            <a:buNone/>
          </a:pPr>
          <a:r>
            <a:rPr lang="en-US" sz="1800" kern="1200" dirty="0">
              <a:latin typeface="Myriad Pro"/>
            </a:rPr>
            <a:t> CCSS</a:t>
          </a:r>
        </a:p>
      </dsp:txBody>
      <dsp:txXfrm>
        <a:off x="1862191" y="2359747"/>
        <a:ext cx="1560286" cy="617142"/>
      </dsp:txXfrm>
    </dsp:sp>
    <dsp:sp modelId="{7036D962-3126-45A3-B73A-62AE1CAD9FD9}">
      <dsp:nvSpPr>
        <dsp:cNvPr id="0" name=""/>
        <dsp:cNvSpPr/>
      </dsp:nvSpPr>
      <dsp:spPr>
        <a:xfrm>
          <a:off x="1841234" y="3450982"/>
          <a:ext cx="1627058" cy="683914"/>
        </a:xfrm>
        <a:prstGeom prst="roundRect">
          <a:avLst/>
        </a:prstGeom>
        <a:solidFill>
          <a:srgbClr val="7030A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dk1"/>
        </a:lnRef>
        <a:fillRef idx="3">
          <a:schemeClr val="dk1"/>
        </a:fillRef>
        <a:effectRef idx="3">
          <a:schemeClr val="dk1"/>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Grade</a:t>
          </a:r>
          <a:r>
            <a:rPr lang="en-US" sz="2000" kern="1200" dirty="0">
              <a:latin typeface="Myriad Pro"/>
            </a:rPr>
            <a:t> 8</a:t>
          </a:r>
        </a:p>
        <a:p>
          <a:pPr marL="0" lvl="0" indent="0" algn="ctr" defTabSz="800100">
            <a:lnSpc>
              <a:spcPct val="90000"/>
            </a:lnSpc>
            <a:spcBef>
              <a:spcPct val="0"/>
            </a:spcBef>
            <a:spcAft>
              <a:spcPct val="35000"/>
            </a:spcAft>
            <a:buNone/>
          </a:pPr>
          <a:r>
            <a:rPr lang="en-US" sz="2000" kern="1200" dirty="0">
              <a:latin typeface="Myriad Pro"/>
            </a:rPr>
            <a:t>CCSS</a:t>
          </a:r>
        </a:p>
      </dsp:txBody>
      <dsp:txXfrm>
        <a:off x="1874620" y="3484368"/>
        <a:ext cx="1560286" cy="617142"/>
      </dsp:txXfrm>
    </dsp:sp>
    <dsp:sp modelId="{317C8699-6667-4472-B7E0-E930F7CA4EEF}">
      <dsp:nvSpPr>
        <dsp:cNvPr id="0" name=""/>
        <dsp:cNvSpPr/>
      </dsp:nvSpPr>
      <dsp:spPr>
        <a:xfrm>
          <a:off x="2133609" y="4651848"/>
          <a:ext cx="1749490" cy="529747"/>
        </a:xfrm>
        <a:prstGeom prst="rect">
          <a:avLst/>
        </a:prstGeom>
        <a:solidFill>
          <a:srgbClr val="00B050"/>
        </a:soli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threePt" dir="t">
            <a:rot lat="0" lon="0" rev="7500000"/>
          </a:lightRig>
        </a:scene3d>
        <a:sp3d/>
      </dsp:spPr>
      <dsp:style>
        <a:lnRef idx="1">
          <a:schemeClr val="dk1"/>
        </a:lnRef>
        <a:fillRef idx="2">
          <a:schemeClr val="dk1"/>
        </a:fillRef>
        <a:effectRef idx="1">
          <a:schemeClr val="dk1"/>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bg1"/>
              </a:solidFill>
              <a:latin typeface="Myriad Pro"/>
            </a:rPr>
            <a:t>Algebraic Concepts</a:t>
          </a:r>
        </a:p>
      </dsp:txBody>
      <dsp:txXfrm>
        <a:off x="2133609" y="4651848"/>
        <a:ext cx="1749490" cy="529747"/>
      </dsp:txXfrm>
    </dsp:sp>
    <dsp:sp modelId="{833EDD5F-EF07-47CC-B899-62C02156A749}">
      <dsp:nvSpPr>
        <dsp:cNvPr id="0" name=""/>
        <dsp:cNvSpPr/>
      </dsp:nvSpPr>
      <dsp:spPr>
        <a:xfrm>
          <a:off x="4153740" y="1171009"/>
          <a:ext cx="1538753" cy="683914"/>
        </a:xfrm>
        <a:prstGeom prst="round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Compacted </a:t>
          </a:r>
        </a:p>
        <a:p>
          <a:pPr marL="0" lvl="0" indent="0" algn="ctr" defTabSz="800100">
            <a:lnSpc>
              <a:spcPct val="90000"/>
            </a:lnSpc>
            <a:spcBef>
              <a:spcPct val="0"/>
            </a:spcBef>
            <a:spcAft>
              <a:spcPct val="35000"/>
            </a:spcAft>
            <a:buNone/>
          </a:pPr>
          <a:r>
            <a:rPr lang="en-US" sz="1800" kern="1200" dirty="0">
              <a:latin typeface="Myriad Pro"/>
            </a:rPr>
            <a:t>6/7</a:t>
          </a:r>
        </a:p>
      </dsp:txBody>
      <dsp:txXfrm>
        <a:off x="4187126" y="1204395"/>
        <a:ext cx="1471981" cy="617142"/>
      </dsp:txXfrm>
    </dsp:sp>
    <dsp:sp modelId="{4C954D67-7969-41B0-8FB2-97C46788608C}">
      <dsp:nvSpPr>
        <dsp:cNvPr id="0" name=""/>
        <dsp:cNvSpPr/>
      </dsp:nvSpPr>
      <dsp:spPr>
        <a:xfrm>
          <a:off x="4114809" y="2323358"/>
          <a:ext cx="1538753" cy="683914"/>
        </a:xfrm>
        <a:prstGeom prst="round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Compacted</a:t>
          </a:r>
        </a:p>
        <a:p>
          <a:pPr marL="0" lvl="0" indent="0" algn="ctr" defTabSz="800100">
            <a:lnSpc>
              <a:spcPct val="90000"/>
            </a:lnSpc>
            <a:spcBef>
              <a:spcPct val="0"/>
            </a:spcBef>
            <a:spcAft>
              <a:spcPct val="35000"/>
            </a:spcAft>
            <a:buNone/>
          </a:pPr>
          <a:r>
            <a:rPr lang="en-US" sz="1800" kern="1200" dirty="0">
              <a:latin typeface="Myriad Pro"/>
            </a:rPr>
            <a:t>7/8</a:t>
          </a:r>
        </a:p>
      </dsp:txBody>
      <dsp:txXfrm>
        <a:off x="4148195" y="2356744"/>
        <a:ext cx="1471981" cy="617142"/>
      </dsp:txXfrm>
    </dsp:sp>
    <dsp:sp modelId="{F5D49447-D32A-4DA1-A391-5FF0E831691C}">
      <dsp:nvSpPr>
        <dsp:cNvPr id="0" name=""/>
        <dsp:cNvSpPr/>
      </dsp:nvSpPr>
      <dsp:spPr>
        <a:xfrm>
          <a:off x="4114809" y="3360311"/>
          <a:ext cx="1538753" cy="683914"/>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Compacted 8 /Algebraic Concepts</a:t>
          </a:r>
        </a:p>
      </dsp:txBody>
      <dsp:txXfrm>
        <a:off x="4148195" y="3393697"/>
        <a:ext cx="1471981" cy="617142"/>
      </dsp:txXfrm>
    </dsp:sp>
    <dsp:sp modelId="{76F63446-FE26-44C6-BD50-144F797A7DE9}">
      <dsp:nvSpPr>
        <dsp:cNvPr id="0" name=""/>
        <dsp:cNvSpPr/>
      </dsp:nvSpPr>
      <dsp:spPr>
        <a:xfrm>
          <a:off x="4415629" y="4650356"/>
          <a:ext cx="1746499" cy="531243"/>
        </a:xfrm>
        <a:prstGeom prst="rect">
          <a:avLst/>
        </a:prstGeom>
        <a:solidFill>
          <a:srgbClr val="00B050"/>
        </a:soli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threePt" dir="t">
            <a:rot lat="0" lon="0" rev="7500000"/>
          </a:lightRig>
        </a:scene3d>
        <a:sp3d/>
      </dsp:spPr>
      <dsp:style>
        <a:lnRef idx="1">
          <a:schemeClr val="dk1"/>
        </a:lnRef>
        <a:fillRef idx="2">
          <a:schemeClr val="dk1"/>
        </a:fillRef>
        <a:effectRef idx="1">
          <a:schemeClr val="dk1"/>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bg1"/>
              </a:solidFill>
              <a:latin typeface="Myriad Pro"/>
            </a:rPr>
            <a:t>Geometry in Application</a:t>
          </a:r>
        </a:p>
      </dsp:txBody>
      <dsp:txXfrm>
        <a:off x="4415629" y="4650356"/>
        <a:ext cx="1746499" cy="5312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766A52-EA6E-45EC-8595-D6790962AF0A}">
      <dsp:nvSpPr>
        <dsp:cNvPr id="0" name=""/>
        <dsp:cNvSpPr/>
      </dsp:nvSpPr>
      <dsp:spPr>
        <a:xfrm>
          <a:off x="840242" y="4143230"/>
          <a:ext cx="156456" cy="769949"/>
        </a:xfrm>
        <a:custGeom>
          <a:avLst/>
          <a:gdLst/>
          <a:ahLst/>
          <a:cxnLst/>
          <a:rect l="0" t="0" r="0" b="0"/>
          <a:pathLst>
            <a:path>
              <a:moveTo>
                <a:pt x="0" y="0"/>
              </a:moveTo>
              <a:lnTo>
                <a:pt x="0" y="769949"/>
              </a:lnTo>
              <a:lnTo>
                <a:pt x="156456" y="769949"/>
              </a:lnTo>
            </a:path>
          </a:pathLst>
        </a:custGeom>
        <a:noFill/>
        <a:ln w="25400" cap="flat" cmpd="sng" algn="ctr">
          <a:solidFill>
            <a:srgbClr val="003399"/>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B6FE378-8D5C-47EB-9C4D-028349573D79}">
      <dsp:nvSpPr>
        <dsp:cNvPr id="0" name=""/>
        <dsp:cNvSpPr/>
      </dsp:nvSpPr>
      <dsp:spPr>
        <a:xfrm>
          <a:off x="1412252" y="3000229"/>
          <a:ext cx="91440" cy="460907"/>
        </a:xfrm>
        <a:prstGeom prst="downArrow">
          <a:avLst/>
        </a:prstGeom>
        <a:noFill/>
        <a:ln w="25400"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0AF346B-C050-4682-8C66-EAE7E63B76AB}">
      <dsp:nvSpPr>
        <dsp:cNvPr id="0" name=""/>
        <dsp:cNvSpPr/>
      </dsp:nvSpPr>
      <dsp:spPr>
        <a:xfrm>
          <a:off x="1429958" y="1781025"/>
          <a:ext cx="91440" cy="484077"/>
        </a:xfrm>
        <a:prstGeom prst="downArrow">
          <a:avLst/>
        </a:prstGeom>
        <a:noFill/>
        <a:ln w="25400"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B956673-DD2F-4C0F-AF11-78DD0A927BD4}">
      <dsp:nvSpPr>
        <dsp:cNvPr id="0" name=""/>
        <dsp:cNvSpPr/>
      </dsp:nvSpPr>
      <dsp:spPr>
        <a:xfrm>
          <a:off x="1413130" y="629147"/>
          <a:ext cx="91440" cy="449566"/>
        </a:xfrm>
        <a:prstGeom prst="downArrow">
          <a:avLst/>
        </a:pr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D9DEA04-3318-4986-9F36-C78C124808E6}">
      <dsp:nvSpPr>
        <dsp:cNvPr id="0" name=""/>
        <dsp:cNvSpPr/>
      </dsp:nvSpPr>
      <dsp:spPr>
        <a:xfrm>
          <a:off x="686687" y="3466"/>
          <a:ext cx="1544324" cy="625680"/>
        </a:xfrm>
        <a:prstGeom prst="round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Compacted </a:t>
          </a:r>
        </a:p>
        <a:p>
          <a:pPr marL="0" lvl="0" indent="0" algn="ctr" defTabSz="800100">
            <a:lnSpc>
              <a:spcPct val="90000"/>
            </a:lnSpc>
            <a:spcBef>
              <a:spcPct val="0"/>
            </a:spcBef>
            <a:spcAft>
              <a:spcPct val="35000"/>
            </a:spcAft>
            <a:buNone/>
          </a:pPr>
          <a:r>
            <a:rPr lang="en-US" sz="1800" b="0" kern="1200" dirty="0">
              <a:latin typeface="Myriad Pro"/>
            </a:rPr>
            <a:t>6/7</a:t>
          </a:r>
        </a:p>
      </dsp:txBody>
      <dsp:txXfrm>
        <a:off x="717230" y="34009"/>
        <a:ext cx="1483238" cy="564594"/>
      </dsp:txXfrm>
    </dsp:sp>
    <dsp:sp modelId="{F53198AA-0D02-482A-A42A-F48562B0962A}">
      <dsp:nvSpPr>
        <dsp:cNvPr id="0" name=""/>
        <dsp:cNvSpPr/>
      </dsp:nvSpPr>
      <dsp:spPr>
        <a:xfrm>
          <a:off x="724039" y="1078713"/>
          <a:ext cx="1545861" cy="702311"/>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Compacted </a:t>
          </a:r>
        </a:p>
        <a:p>
          <a:pPr marL="0" lvl="0" indent="0" algn="ctr" defTabSz="800100">
            <a:lnSpc>
              <a:spcPct val="90000"/>
            </a:lnSpc>
            <a:spcBef>
              <a:spcPct val="0"/>
            </a:spcBef>
            <a:spcAft>
              <a:spcPct val="35000"/>
            </a:spcAft>
            <a:buNone/>
          </a:pPr>
          <a:r>
            <a:rPr lang="en-US" sz="1800" b="0" kern="1200" dirty="0">
              <a:latin typeface="Myriad Pro"/>
            </a:rPr>
            <a:t>7/8</a:t>
          </a:r>
        </a:p>
      </dsp:txBody>
      <dsp:txXfrm>
        <a:off x="758323" y="1112997"/>
        <a:ext cx="1477293" cy="633743"/>
      </dsp:txXfrm>
    </dsp:sp>
    <dsp:sp modelId="{4C954D67-7969-41B0-8FB2-97C46788608C}">
      <dsp:nvSpPr>
        <dsp:cNvPr id="0" name=""/>
        <dsp:cNvSpPr/>
      </dsp:nvSpPr>
      <dsp:spPr>
        <a:xfrm>
          <a:off x="703516" y="2265102"/>
          <a:ext cx="1544324" cy="735127"/>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Compacted 8 /Algebraic Concepts</a:t>
          </a:r>
          <a:endParaRPr lang="en-US" sz="1800" b="0" kern="1200" dirty="0">
            <a:latin typeface="Myriad Pro"/>
          </a:endParaRPr>
        </a:p>
      </dsp:txBody>
      <dsp:txXfrm>
        <a:off x="739402" y="2300988"/>
        <a:ext cx="1472552" cy="663355"/>
      </dsp:txXfrm>
    </dsp:sp>
    <dsp:sp modelId="{F5D49447-D32A-4DA1-A391-5FF0E831691C}">
      <dsp:nvSpPr>
        <dsp:cNvPr id="0" name=""/>
        <dsp:cNvSpPr/>
      </dsp:nvSpPr>
      <dsp:spPr>
        <a:xfrm>
          <a:off x="685809" y="3461137"/>
          <a:ext cx="1544324" cy="682093"/>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bg1"/>
              </a:solidFill>
              <a:latin typeface="Myriad Pro"/>
            </a:rPr>
            <a:t>Geometry in Application</a:t>
          </a:r>
          <a:endParaRPr lang="en-US" sz="1800" kern="1200" dirty="0">
            <a:latin typeface="Myriad Pro"/>
          </a:endParaRPr>
        </a:p>
      </dsp:txBody>
      <dsp:txXfrm>
        <a:off x="719106" y="3494434"/>
        <a:ext cx="1477730" cy="615499"/>
      </dsp:txXfrm>
    </dsp:sp>
    <dsp:sp modelId="{76F63446-FE26-44C6-BD50-144F797A7DE9}">
      <dsp:nvSpPr>
        <dsp:cNvPr id="0" name=""/>
        <dsp:cNvSpPr/>
      </dsp:nvSpPr>
      <dsp:spPr>
        <a:xfrm>
          <a:off x="996699" y="4646598"/>
          <a:ext cx="1746511" cy="533160"/>
        </a:xfrm>
        <a:prstGeom prst="rect">
          <a:avLst/>
        </a:prstGeom>
        <a:solidFill>
          <a:srgbClr val="00B050"/>
        </a:soli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threePt" dir="t">
            <a:rot lat="0" lon="0" rev="7500000"/>
          </a:lightRig>
        </a:scene3d>
        <a:sp3d/>
      </dsp:spPr>
      <dsp:style>
        <a:lnRef idx="1">
          <a:schemeClr val="dk1"/>
        </a:lnRef>
        <a:fillRef idx="2">
          <a:schemeClr val="dk1"/>
        </a:fillRef>
        <a:effectRef idx="1">
          <a:schemeClr val="dk1"/>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bg1"/>
              </a:solidFill>
              <a:latin typeface="Myriad Pro"/>
            </a:rPr>
            <a:t>Advanced Algebraic Concepts</a:t>
          </a:r>
        </a:p>
      </dsp:txBody>
      <dsp:txXfrm>
        <a:off x="996699" y="4646598"/>
        <a:ext cx="1746511" cy="533160"/>
      </dsp:txXfrm>
    </dsp:sp>
  </dsp:spTree>
</dsp:drawing>
</file>

<file path=ppt/diagrams/layout1.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3A54A290-3ECF-4085-BEE6-962A41432E1A}" type="datetimeFigureOut">
              <a:rPr lang="en-US" smtClean="0"/>
              <a:t>2/26/2020</a:t>
            </a:fld>
            <a:endParaRPr lang="en-US"/>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3677C88F-1E5F-487A-93B7-99F196DDA088}" type="slidenum">
              <a:rPr lang="en-US" smtClean="0"/>
              <a:t>‹#›</a:t>
            </a:fld>
            <a:endParaRPr lang="en-US"/>
          </a:p>
        </p:txBody>
      </p:sp>
    </p:spTree>
    <p:extLst>
      <p:ext uri="{BB962C8B-B14F-4D97-AF65-F5344CB8AC3E}">
        <p14:creationId xmlns:p14="http://schemas.microsoft.com/office/powerpoint/2010/main" val="40425409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4820"/>
          </a:xfrm>
          <a:prstGeom prst="rect">
            <a:avLst/>
          </a:prstGeom>
        </p:spPr>
        <p:txBody>
          <a:bodyPr vert="horz" lIns="93177" tIns="46589" rIns="93177" bIns="46589" rtlCol="0"/>
          <a:lstStyle>
            <a:lvl1pPr algn="r">
              <a:defRPr sz="1200"/>
            </a:lvl1pPr>
          </a:lstStyle>
          <a:p>
            <a:fld id="{50DEB4DD-E36B-4C66-976C-93A5DC746095}" type="datetimeFigureOut">
              <a:rPr lang="en-US" smtClean="0"/>
              <a:t>2/26/2020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3177" tIns="46589" rIns="93177" bIns="46589" rtlCol="0" anchor="b"/>
          <a:lstStyle>
            <a:lvl1pPr algn="r">
              <a:defRPr sz="1200"/>
            </a:lvl1pPr>
          </a:lstStyle>
          <a:p>
            <a:fld id="{D0425046-3A66-4D63-AF2A-AB8F79BF2EAC}" type="slidenum">
              <a:rPr lang="en-US" smtClean="0"/>
              <a:t>‹#›</a:t>
            </a:fld>
            <a:endParaRPr lang="en-US"/>
          </a:p>
        </p:txBody>
      </p:sp>
    </p:spTree>
    <p:extLst>
      <p:ext uri="{BB962C8B-B14F-4D97-AF65-F5344CB8AC3E}">
        <p14:creationId xmlns:p14="http://schemas.microsoft.com/office/powerpoint/2010/main" val="808240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professionals.collegeboard.com/k-12/standards"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Springboard</a:t>
            </a:r>
            <a:r>
              <a:rPr lang="en-US" baseline="0" dirty="0"/>
              <a:t> </a:t>
            </a:r>
            <a:r>
              <a:rPr lang="en-US" dirty="0"/>
              <a:t>Instructional Materials</a:t>
            </a:r>
          </a:p>
          <a:p>
            <a:pPr marL="342900" indent="-342900">
              <a:buFont typeface="Arial" panose="020B0604020202020204" pitchFamily="34" charset="0"/>
              <a:buChar char="•"/>
            </a:pPr>
            <a:r>
              <a:rPr lang="en-US" sz="2400" dirty="0"/>
              <a:t>Based on </a:t>
            </a:r>
            <a:r>
              <a:rPr lang="en-US" sz="2400" dirty="0">
                <a:hlinkClick r:id="rId3" action="ppaction://hlinkfile" tooltip="College Board Standards for College Success"/>
              </a:rPr>
              <a:t>College Board Standards for College Success</a:t>
            </a:r>
            <a:r>
              <a:rPr lang="en-US" sz="2400" dirty="0"/>
              <a:t> and aligned to the Common Core State Standards to provide an integrated approach to college readiness</a:t>
            </a:r>
          </a:p>
          <a:p>
            <a:pPr marL="342900" indent="-342900">
              <a:buFont typeface="Arial" panose="020B0604020202020204" pitchFamily="34" charset="0"/>
              <a:buChar char="•"/>
            </a:pPr>
            <a:r>
              <a:rPr lang="en-US" sz="2400" dirty="0"/>
              <a:t>A pre-AP program that prepares students for success in Advanced Placement courses in high school and in college and beyond </a:t>
            </a:r>
          </a:p>
          <a:p>
            <a:pPr marL="342900" indent="-342900">
              <a:buFont typeface="Arial" panose="020B0604020202020204" pitchFamily="34" charset="0"/>
              <a:buChar char="•"/>
            </a:pPr>
            <a:r>
              <a:rPr lang="en-US" sz="2400" dirty="0"/>
              <a:t>Program effectiveness based on research</a:t>
            </a:r>
          </a:p>
          <a:p>
            <a:endParaRPr lang="en-US" dirty="0"/>
          </a:p>
        </p:txBody>
      </p:sp>
      <p:sp>
        <p:nvSpPr>
          <p:cNvPr id="4" name="Slide Number Placeholder 3"/>
          <p:cNvSpPr>
            <a:spLocks noGrp="1"/>
          </p:cNvSpPr>
          <p:nvPr>
            <p:ph type="sldNum" sz="quarter" idx="10"/>
          </p:nvPr>
        </p:nvSpPr>
        <p:spPr/>
        <p:txBody>
          <a:bodyPr/>
          <a:lstStyle/>
          <a:p>
            <a:fld id="{D0425046-3A66-4D63-AF2A-AB8F79BF2EAC}" type="slidenum">
              <a:rPr lang="en-US" smtClean="0"/>
              <a:t>2</a:t>
            </a:fld>
            <a:endParaRPr lang="en-US"/>
          </a:p>
        </p:txBody>
      </p:sp>
    </p:spTree>
    <p:extLst>
      <p:ext uri="{BB962C8B-B14F-4D97-AF65-F5344CB8AC3E}">
        <p14:creationId xmlns:p14="http://schemas.microsoft.com/office/powerpoint/2010/main" val="1007644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425046-3A66-4D63-AF2A-AB8F79BF2EAC}" type="slidenum">
              <a:rPr lang="en-US" smtClean="0"/>
              <a:t>3</a:t>
            </a:fld>
            <a:endParaRPr lang="en-US"/>
          </a:p>
        </p:txBody>
      </p:sp>
    </p:spTree>
    <p:extLst>
      <p:ext uri="{BB962C8B-B14F-4D97-AF65-F5344CB8AC3E}">
        <p14:creationId xmlns:p14="http://schemas.microsoft.com/office/powerpoint/2010/main" val="1671303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8335D0-06F6-485A-A148-2BEE40AF8CCB}" type="slidenum">
              <a:rPr lang="en-US" smtClean="0"/>
              <a:pPr/>
              <a:t>4</a:t>
            </a:fld>
            <a:endParaRPr lang="en-US" dirty="0"/>
          </a:p>
        </p:txBody>
      </p:sp>
    </p:spTree>
    <p:extLst>
      <p:ext uri="{BB962C8B-B14F-4D97-AF65-F5344CB8AC3E}">
        <p14:creationId xmlns:p14="http://schemas.microsoft.com/office/powerpoint/2010/main" val="1493174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8335D0-06F6-485A-A148-2BEE40AF8CCB}" type="slidenum">
              <a:rPr lang="en-US" smtClean="0"/>
              <a:pPr/>
              <a:t>6</a:t>
            </a:fld>
            <a:endParaRPr lang="en-US" dirty="0"/>
          </a:p>
        </p:txBody>
      </p:sp>
    </p:spTree>
    <p:extLst>
      <p:ext uri="{BB962C8B-B14F-4D97-AF65-F5344CB8AC3E}">
        <p14:creationId xmlns:p14="http://schemas.microsoft.com/office/powerpoint/2010/main" val="510536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effectLst>
                  <a:outerShdw blurRad="38100" dist="38100" dir="2700000" algn="tl">
                    <a:srgbClr val="000000">
                      <a:alpha val="43137"/>
                    </a:srgbClr>
                  </a:outerShdw>
                </a:effectLst>
                <a:latin typeface="Myriad Pro"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Myriad Pro"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B5412F7-90D9-4E78-B03F-D5E205CF0BBA}" type="datetime1">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21550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F5F884-37F7-4BBD-AFDF-05BB0258DCBC}" type="datetime1">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1588979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BD5791-D512-4395-B34A-A8C3AEA6565F}" type="datetime1">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62155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outerShdw blurRad="38100" dist="38100" dir="2700000" algn="tl">
                    <a:srgbClr val="000000">
                      <a:alpha val="43137"/>
                    </a:srgbClr>
                  </a:outerShdw>
                </a:effectLst>
                <a:latin typeface="Myriad Pro"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Myriad Pro" pitchFamily="34" charset="0"/>
              </a:defRPr>
            </a:lvl1pPr>
            <a:lvl2pPr>
              <a:defRPr>
                <a:latin typeface="Myriad Pro" pitchFamily="34" charset="0"/>
              </a:defRPr>
            </a:lvl2pPr>
            <a:lvl3pPr>
              <a:defRPr>
                <a:latin typeface="Myriad Pro" pitchFamily="34" charset="0"/>
              </a:defRPr>
            </a:lvl3pPr>
            <a:lvl4pPr>
              <a:defRPr>
                <a:latin typeface="Myriad Pro" pitchFamily="34" charset="0"/>
              </a:defRPr>
            </a:lvl4pPr>
            <a:lvl5pPr>
              <a:defRPr>
                <a:latin typeface="Myriad Pro"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2F73461-6DD3-4800-8DB1-71DCC0D79920}" type="datetime1">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1029109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Myriad Pro"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47EE5A-0682-41F1-9EB8-24D900156B45}" type="datetime1">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2317999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yriad Pro" pitchFamily="34" charset="0"/>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6649D3-C345-4125-89B2-7D99E8B47B47}" type="datetime1">
              <a:rPr lang="en-US" smtClean="0"/>
              <a:t>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4252098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90B9C87-E0AC-416D-9DB6-5EAC76249F33}" type="datetime1">
              <a:rPr lang="en-US" smtClean="0"/>
              <a:t>2/26/2020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890272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outerShdw blurRad="38100" dist="38100" dir="2700000" algn="tl">
                    <a:srgbClr val="000000">
                      <a:alpha val="43137"/>
                    </a:srgbClr>
                  </a:outerShdw>
                </a:effectLst>
                <a:latin typeface="Myriad Pro" pitchFamily="34" charset="0"/>
              </a:defRPr>
            </a:lvl1pPr>
          </a:lstStyle>
          <a:p>
            <a:r>
              <a:rPr lang="en-US"/>
              <a:t>Click to edit Master title style</a:t>
            </a:r>
          </a:p>
        </p:txBody>
      </p:sp>
      <p:sp>
        <p:nvSpPr>
          <p:cNvPr id="3" name="Date Placeholder 2"/>
          <p:cNvSpPr>
            <a:spLocks noGrp="1"/>
          </p:cNvSpPr>
          <p:nvPr>
            <p:ph type="dt" sz="half" idx="10"/>
          </p:nvPr>
        </p:nvSpPr>
        <p:spPr/>
        <p:txBody>
          <a:bodyPr/>
          <a:lstStyle/>
          <a:p>
            <a:fld id="{9C8810EF-19F1-47E3-94CD-5F9EBC7BF6A8}" type="datetime1">
              <a:rPr lang="en-US" smtClean="0"/>
              <a:t>2/26/2020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1039977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AE956-2E9A-4088-A2C5-E3AC79385AAA}" type="datetime1">
              <a:rPr lang="en-US" smtClean="0"/>
              <a:t>2/26/2020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148833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635E01-67A7-41E6-B3AA-4404E93A6B37}" type="datetime1">
              <a:rPr lang="en-US" smtClean="0"/>
              <a:t>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3050378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1B1D69-9854-4AF8-BD25-CA57EB4464A3}" type="datetime1">
              <a:rPr lang="en-US" smtClean="0"/>
              <a:t>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756283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101CA1-068D-4C45-8911-8FF66AB4500E}" type="datetime1">
              <a:rPr lang="en-US" smtClean="0"/>
              <a:t>2/26/2020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02D929-5814-47DC-BC97-56E9191EB76C}" type="slidenum">
              <a:rPr lang="en-US" smtClean="0"/>
              <a:t>‹#›</a:t>
            </a:fld>
            <a:endParaRPr lang="en-US"/>
          </a:p>
        </p:txBody>
      </p:sp>
    </p:spTree>
    <p:extLst>
      <p:ext uri="{BB962C8B-B14F-4D97-AF65-F5344CB8AC3E}">
        <p14:creationId xmlns:p14="http://schemas.microsoft.com/office/powerpoint/2010/main" val="2661607312"/>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3.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13" Type="http://schemas.microsoft.com/office/2007/relationships/diagramDrawing" Target="../diagrams/drawing3.xml"/><Relationship Id="rId3" Type="http://schemas.openxmlformats.org/officeDocument/2006/relationships/notesSlide" Target="../notesSlides/notesSlide4.xml"/><Relationship Id="rId7" Type="http://schemas.openxmlformats.org/officeDocument/2006/relationships/diagramColors" Target="../diagrams/colors2.xml"/><Relationship Id="rId12" Type="http://schemas.openxmlformats.org/officeDocument/2006/relationships/diagramColors" Target="../diagrams/colors3.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diagramQuickStyle" Target="../diagrams/quickStyle2.xml"/><Relationship Id="rId11" Type="http://schemas.openxmlformats.org/officeDocument/2006/relationships/diagramQuickStyle" Target="../diagrams/quickStyle3.xml"/><Relationship Id="rId5" Type="http://schemas.openxmlformats.org/officeDocument/2006/relationships/diagramLayout" Target="../diagrams/layout2.xml"/><Relationship Id="rId10" Type="http://schemas.openxmlformats.org/officeDocument/2006/relationships/diagramLayout" Target="../diagrams/layout3.xml"/><Relationship Id="rId4" Type="http://schemas.openxmlformats.org/officeDocument/2006/relationships/diagramData" Target="../diagrams/data2.xml"/><Relationship Id="rId9"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1849" y="2693987"/>
            <a:ext cx="7772400" cy="1470025"/>
          </a:xfrm>
        </p:spPr>
        <p:txBody>
          <a:bodyPr>
            <a:normAutofit fontScale="90000"/>
          </a:bodyPr>
          <a:lstStyle/>
          <a:p>
            <a:r>
              <a:rPr lang="en-US" b="1" dirty="0">
                <a:effectLst/>
              </a:rPr>
              <a:t>Student Access to and </a:t>
            </a:r>
            <a:br>
              <a:rPr lang="en-US" b="1" dirty="0">
                <a:effectLst/>
              </a:rPr>
            </a:br>
            <a:r>
              <a:rPr lang="en-US" b="1" dirty="0">
                <a:effectLst/>
              </a:rPr>
              <a:t>Success in Middle School </a:t>
            </a:r>
            <a:br>
              <a:rPr lang="en-US" b="1" dirty="0">
                <a:effectLst/>
              </a:rPr>
            </a:br>
            <a:r>
              <a:rPr lang="en-US" b="1" dirty="0">
                <a:effectLst/>
              </a:rPr>
              <a:t>Advanced Pathway Courses</a:t>
            </a:r>
            <a:br>
              <a:rPr lang="en-US" dirty="0">
                <a:effectLst/>
              </a:rPr>
            </a:br>
            <a:endParaRPr lang="en-US" dirty="0">
              <a:effectLst/>
            </a:endParaRPr>
          </a:p>
        </p:txBody>
      </p:sp>
      <p:sp>
        <p:nvSpPr>
          <p:cNvPr id="5" name="Slide Number Placeholder 4"/>
          <p:cNvSpPr>
            <a:spLocks noGrp="1"/>
          </p:cNvSpPr>
          <p:nvPr>
            <p:ph type="sldNum" sz="quarter" idx="12"/>
          </p:nvPr>
        </p:nvSpPr>
        <p:spPr/>
        <p:txBody>
          <a:bodyPr/>
          <a:lstStyle/>
          <a:p>
            <a:fld id="{2902D929-5814-47DC-BC97-56E9191EB76C}" type="slidenum">
              <a:rPr lang="en-US" smtClean="0"/>
              <a:t>1</a:t>
            </a:fld>
            <a:endParaRPr lang="en-US"/>
          </a:p>
        </p:txBody>
      </p:sp>
    </p:spTree>
    <p:extLst>
      <p:ext uri="{BB962C8B-B14F-4D97-AF65-F5344CB8AC3E}">
        <p14:creationId xmlns:p14="http://schemas.microsoft.com/office/powerpoint/2010/main" val="1723892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rmAutofit fontScale="90000"/>
          </a:bodyPr>
          <a:lstStyle/>
          <a:p>
            <a:pPr lvl="0"/>
            <a:r>
              <a:rPr lang="en-US" dirty="0"/>
              <a:t>Middle School English and Mathematics Courses</a:t>
            </a:r>
          </a:p>
        </p:txBody>
      </p:sp>
      <p:sp>
        <p:nvSpPr>
          <p:cNvPr id="3" name="Content Placeholder 2"/>
          <p:cNvSpPr>
            <a:spLocks noGrp="1"/>
          </p:cNvSpPr>
          <p:nvPr>
            <p:ph idx="1"/>
          </p:nvPr>
        </p:nvSpPr>
        <p:spPr>
          <a:xfrm>
            <a:off x="533400" y="1943894"/>
            <a:ext cx="8229600" cy="3886200"/>
          </a:xfrm>
        </p:spPr>
        <p:txBody>
          <a:bodyPr>
            <a:normAutofit fontScale="85000" lnSpcReduction="20000"/>
          </a:bodyPr>
          <a:lstStyle/>
          <a:p>
            <a:pPr marL="0" indent="0">
              <a:buNone/>
            </a:pPr>
            <a:r>
              <a:rPr lang="en-US" sz="3100" dirty="0"/>
              <a:t>All middle school English and Mathematics core and advanced pathways courses are college and career ready preparatory classes.</a:t>
            </a:r>
          </a:p>
          <a:p>
            <a:r>
              <a:rPr lang="en-US" sz="2600" dirty="0"/>
              <a:t>Common Core Standards are the focus of each English and Mathematics class</a:t>
            </a:r>
          </a:p>
          <a:p>
            <a:pPr lvl="1">
              <a:buFont typeface="Courier New" panose="02070309020205020404" pitchFamily="49" charset="0"/>
              <a:buChar char="o"/>
            </a:pPr>
            <a:r>
              <a:rPr lang="en-US" sz="2600" dirty="0"/>
              <a:t>Rigorous standards for all students</a:t>
            </a:r>
          </a:p>
          <a:p>
            <a:pPr lvl="1">
              <a:buFont typeface="Courier New" panose="02070309020205020404" pitchFamily="49" charset="0"/>
              <a:buChar char="o"/>
            </a:pPr>
            <a:r>
              <a:rPr lang="en-US" sz="2600" dirty="0"/>
              <a:t>Aligned to college and career readiness</a:t>
            </a:r>
          </a:p>
          <a:p>
            <a:pPr lvl="0"/>
            <a:r>
              <a:rPr lang="en-US" sz="2600" dirty="0"/>
              <a:t>Students are expected to engage in class, to attend class regularly, to turn assignments in on time, to seek help when needed, and to complete independent reading and homework outside of school</a:t>
            </a:r>
          </a:p>
          <a:p>
            <a:pPr lvl="0"/>
            <a:r>
              <a:rPr lang="en-US" sz="2600" dirty="0"/>
              <a:t>Students should recognize that effort is an important component of success, and they should strive to excel in their classes</a:t>
            </a:r>
          </a:p>
          <a:p>
            <a:pPr marL="0" lvl="0" indent="0">
              <a:buNone/>
            </a:pPr>
            <a:endParaRPr lang="en-US" sz="3100" dirty="0"/>
          </a:p>
        </p:txBody>
      </p:sp>
      <p:sp>
        <p:nvSpPr>
          <p:cNvPr id="5" name="Slide Number Placeholder 4"/>
          <p:cNvSpPr>
            <a:spLocks noGrp="1"/>
          </p:cNvSpPr>
          <p:nvPr>
            <p:ph type="sldNum" sz="quarter" idx="12"/>
          </p:nvPr>
        </p:nvSpPr>
        <p:spPr/>
        <p:txBody>
          <a:bodyPr/>
          <a:lstStyle/>
          <a:p>
            <a:fld id="{2902D929-5814-47DC-BC97-56E9191EB76C}" type="slidenum">
              <a:rPr lang="en-US" smtClean="0"/>
              <a:t>2</a:t>
            </a:fld>
            <a:endParaRPr lang="en-US" dirty="0"/>
          </a:p>
        </p:txBody>
      </p:sp>
      <p:pic>
        <p:nvPicPr>
          <p:cNvPr id="6" name="Picture 5"/>
          <p:cNvPicPr/>
          <p:nvPr/>
        </p:nvPicPr>
        <p:blipFill rotWithShape="1">
          <a:blip r:embed="rId3"/>
          <a:srcRect l="21875" t="8148" r="57292" b="81852"/>
          <a:stretch/>
        </p:blipFill>
        <p:spPr bwMode="auto">
          <a:xfrm>
            <a:off x="6019800" y="3458584"/>
            <a:ext cx="2209800" cy="59647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37729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rmAutofit fontScale="90000"/>
          </a:bodyPr>
          <a:lstStyle/>
          <a:p>
            <a:pPr lvl="0"/>
            <a:r>
              <a:rPr lang="en-US" dirty="0"/>
              <a:t>Middle School</a:t>
            </a:r>
            <a:br>
              <a:rPr lang="en-US" dirty="0"/>
            </a:br>
            <a:r>
              <a:rPr lang="en-US" dirty="0"/>
              <a:t>Advanced Pathway Courses</a:t>
            </a:r>
          </a:p>
        </p:txBody>
      </p:sp>
      <p:sp>
        <p:nvSpPr>
          <p:cNvPr id="3" name="Content Placeholder 2"/>
          <p:cNvSpPr>
            <a:spLocks noGrp="1"/>
          </p:cNvSpPr>
          <p:nvPr>
            <p:ph idx="1"/>
          </p:nvPr>
        </p:nvSpPr>
        <p:spPr>
          <a:xfrm>
            <a:off x="609600" y="1905000"/>
            <a:ext cx="8229600" cy="4953000"/>
          </a:xfrm>
        </p:spPr>
        <p:txBody>
          <a:bodyPr>
            <a:normAutofit fontScale="47500" lnSpcReduction="20000"/>
          </a:bodyPr>
          <a:lstStyle/>
          <a:p>
            <a:pPr marL="0" lvl="0" indent="0">
              <a:buNone/>
            </a:pPr>
            <a:r>
              <a:rPr lang="en-US" sz="5100" dirty="0"/>
              <a:t>Advanced pathways courses in English and Mathematics:</a:t>
            </a:r>
          </a:p>
          <a:p>
            <a:pPr lvl="0"/>
            <a:r>
              <a:rPr lang="en-US" sz="4200" dirty="0"/>
              <a:t>Provide a higher level of academic demand, an accelerated pace (with minimal practice), and greater depth and complexity, compared to core courses</a:t>
            </a:r>
          </a:p>
          <a:p>
            <a:pPr lvl="0"/>
            <a:r>
              <a:rPr lang="en-US" sz="4200" dirty="0"/>
              <a:t>Expect that each student has made a commitment to meet the increased work and study expectations and to put in the extra time and work needed outside of school to keep up with the faster pace of the course and the amount of independent reading expected</a:t>
            </a:r>
          </a:p>
          <a:p>
            <a:pPr lvl="0"/>
            <a:r>
              <a:rPr lang="en-US" sz="4200" dirty="0"/>
              <a:t>Expect that students perform at standard/above standard in class</a:t>
            </a:r>
          </a:p>
          <a:p>
            <a:pPr marL="0" lvl="0" indent="0">
              <a:buNone/>
            </a:pPr>
            <a:endParaRPr lang="en-US" sz="3100" dirty="0"/>
          </a:p>
          <a:p>
            <a:pPr marL="0" indent="0">
              <a:buNone/>
            </a:pPr>
            <a:r>
              <a:rPr lang="en-US" sz="5100" dirty="0"/>
              <a:t>Once students are placed in advanced pathway courses, they will not be allowed to transfer out without a conference with the student, parents/guardians, the teacher, and the administrator.</a:t>
            </a:r>
          </a:p>
        </p:txBody>
      </p:sp>
      <p:sp>
        <p:nvSpPr>
          <p:cNvPr id="5" name="Slide Number Placeholder 4"/>
          <p:cNvSpPr>
            <a:spLocks noGrp="1"/>
          </p:cNvSpPr>
          <p:nvPr>
            <p:ph type="sldNum" sz="quarter" idx="12"/>
          </p:nvPr>
        </p:nvSpPr>
        <p:spPr/>
        <p:txBody>
          <a:bodyPr/>
          <a:lstStyle/>
          <a:p>
            <a:fld id="{2902D929-5814-47DC-BC97-56E9191EB76C}" type="slidenum">
              <a:rPr lang="en-US" smtClean="0"/>
              <a:t>3</a:t>
            </a:fld>
            <a:endParaRPr lang="en-US"/>
          </a:p>
        </p:txBody>
      </p:sp>
    </p:spTree>
    <p:extLst>
      <p:ext uri="{BB962C8B-B14F-4D97-AF65-F5344CB8AC3E}">
        <p14:creationId xmlns:p14="http://schemas.microsoft.com/office/powerpoint/2010/main" val="2099664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685800"/>
          </a:xfrm>
          <a:noFill/>
          <a:ln>
            <a:noFill/>
          </a:ln>
        </p:spPr>
        <p:style>
          <a:lnRef idx="1">
            <a:schemeClr val="dk1"/>
          </a:lnRef>
          <a:fillRef idx="2">
            <a:schemeClr val="dk1"/>
          </a:fillRef>
          <a:effectRef idx="1">
            <a:schemeClr val="dk1"/>
          </a:effectRef>
          <a:fontRef idx="minor">
            <a:schemeClr val="dk1"/>
          </a:fontRef>
        </p:style>
        <p:txBody>
          <a:bodyPr>
            <a:noAutofit/>
          </a:bodyPr>
          <a:lstStyle/>
          <a:p>
            <a:pPr algn="ctr"/>
            <a:r>
              <a:rPr lang="en-US" sz="4000" dirty="0">
                <a:solidFill>
                  <a:schemeClr val="tx1"/>
                </a:solidFill>
                <a:latin typeface="Myriad Pro"/>
              </a:rPr>
              <a:t>Middle School English Sequence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57765288"/>
              </p:ext>
            </p:extLst>
          </p:nvPr>
        </p:nvGraphicFramePr>
        <p:xfrm>
          <a:off x="1294501" y="1057298"/>
          <a:ext cx="7315200" cy="5181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TextBox 8"/>
          <p:cNvSpPr txBox="1"/>
          <p:nvPr/>
        </p:nvSpPr>
        <p:spPr>
          <a:xfrm>
            <a:off x="843439" y="1911087"/>
            <a:ext cx="848678" cy="3200400"/>
          </a:xfrm>
          <a:prstGeom prst="rightArrowCallout">
            <a:avLst/>
          </a:prstGeom>
          <a:ln>
            <a:solidFill>
              <a:schemeClr val="tx1"/>
            </a:solidFill>
          </a:ln>
        </p:spPr>
        <p:style>
          <a:lnRef idx="2">
            <a:schemeClr val="dk1"/>
          </a:lnRef>
          <a:fillRef idx="1">
            <a:schemeClr val="lt1"/>
          </a:fillRef>
          <a:effectRef idx="0">
            <a:schemeClr val="dk1"/>
          </a:effectRef>
          <a:fontRef idx="minor">
            <a:schemeClr val="dk1"/>
          </a:fontRef>
        </p:style>
        <p:txBody>
          <a:bodyPr vert="vert270" wrap="square" rtlCol="0">
            <a:spAutoFit/>
          </a:bodyPr>
          <a:lstStyle/>
          <a:p>
            <a:pPr algn="ctr"/>
            <a:r>
              <a:rPr lang="en-US" sz="2400" dirty="0">
                <a:latin typeface="Myriad Pro"/>
              </a:rPr>
              <a:t>Middle School</a:t>
            </a:r>
          </a:p>
        </p:txBody>
      </p:sp>
      <p:sp>
        <p:nvSpPr>
          <p:cNvPr id="10" name="TextBox 9"/>
          <p:cNvSpPr txBox="1"/>
          <p:nvPr/>
        </p:nvSpPr>
        <p:spPr>
          <a:xfrm>
            <a:off x="152400" y="1006699"/>
            <a:ext cx="1600200" cy="672525"/>
          </a:xfrm>
          <a:prstGeom prst="rightArrow">
            <a:avLst/>
          </a:prstGeom>
          <a:ln/>
        </p:spPr>
        <p:style>
          <a:lnRef idx="1">
            <a:schemeClr val="dk1"/>
          </a:lnRef>
          <a:fillRef idx="2">
            <a:schemeClr val="dk1"/>
          </a:fillRef>
          <a:effectRef idx="1">
            <a:schemeClr val="dk1"/>
          </a:effectRef>
          <a:fontRef idx="minor">
            <a:schemeClr val="dk1"/>
          </a:fontRef>
        </p:style>
        <p:txBody>
          <a:bodyPr vert="horz" wrap="square" rtlCol="0">
            <a:spAutoFit/>
          </a:bodyPr>
          <a:lstStyle/>
          <a:p>
            <a:pPr algn="ctr"/>
            <a:r>
              <a:rPr lang="en-US" sz="1600" dirty="0">
                <a:latin typeface="Myriad Pro"/>
              </a:rPr>
              <a:t>Grade 5</a:t>
            </a:r>
          </a:p>
        </p:txBody>
      </p:sp>
      <p:sp>
        <p:nvSpPr>
          <p:cNvPr id="11" name="TextBox 10"/>
          <p:cNvSpPr txBox="1"/>
          <p:nvPr/>
        </p:nvSpPr>
        <p:spPr>
          <a:xfrm>
            <a:off x="152400" y="5566373"/>
            <a:ext cx="1600200" cy="672525"/>
          </a:xfrm>
          <a:prstGeom prst="rightArrow">
            <a:avLst/>
          </a:prstGeom>
          <a:ln/>
        </p:spPr>
        <p:style>
          <a:lnRef idx="1">
            <a:schemeClr val="dk1"/>
          </a:lnRef>
          <a:fillRef idx="2">
            <a:schemeClr val="dk1"/>
          </a:fillRef>
          <a:effectRef idx="1">
            <a:schemeClr val="dk1"/>
          </a:effectRef>
          <a:fontRef idx="minor">
            <a:schemeClr val="dk1"/>
          </a:fontRef>
        </p:style>
        <p:txBody>
          <a:bodyPr vert="horz" wrap="square" rtlCol="0">
            <a:spAutoFit/>
          </a:bodyPr>
          <a:lstStyle/>
          <a:p>
            <a:pPr algn="ctr"/>
            <a:r>
              <a:rPr lang="en-US" sz="1600" dirty="0">
                <a:latin typeface="Myriad Pro"/>
              </a:rPr>
              <a:t>Grade 9</a:t>
            </a:r>
          </a:p>
        </p:txBody>
      </p:sp>
      <p:sp>
        <p:nvSpPr>
          <p:cNvPr id="7" name="TextBox 6"/>
          <p:cNvSpPr txBox="1"/>
          <p:nvPr/>
        </p:nvSpPr>
        <p:spPr>
          <a:xfrm>
            <a:off x="4933051" y="1828800"/>
            <a:ext cx="2015167" cy="369332"/>
          </a:xfrm>
          <a:prstGeom prst="rect">
            <a:avLst/>
          </a:prstGeom>
          <a:solidFill>
            <a:schemeClr val="bg1"/>
          </a:solidFill>
          <a:ln>
            <a:solidFill>
              <a:schemeClr val="bg1">
                <a:lumMod val="75000"/>
              </a:schemeClr>
            </a:solidFill>
          </a:ln>
        </p:spPr>
        <p:txBody>
          <a:bodyPr wrap="square" rtlCol="0">
            <a:spAutoFit/>
          </a:bodyPr>
          <a:lstStyle/>
          <a:p>
            <a:pPr algn="ctr"/>
            <a:r>
              <a:rPr lang="en-US" i="1" dirty="0">
                <a:latin typeface="Myriad Pro" pitchFamily="34" charset="0"/>
              </a:rPr>
              <a:t>Advanced Pathway</a:t>
            </a:r>
          </a:p>
        </p:txBody>
      </p:sp>
      <p:cxnSp>
        <p:nvCxnSpPr>
          <p:cNvPr id="12" name="Straight Connector 11">
            <a:extLst>
              <a:ext uri="{FF2B5EF4-FFF2-40B4-BE49-F238E27FC236}">
                <a16:creationId xmlns:a16="http://schemas.microsoft.com/office/drawing/2014/main" id="{0CF33B82-0DFB-4706-BB80-7329226CD1E6}"/>
              </a:ext>
            </a:extLst>
          </p:cNvPr>
          <p:cNvCxnSpPr/>
          <p:nvPr/>
        </p:nvCxnSpPr>
        <p:spPr>
          <a:xfrm>
            <a:off x="3962400" y="5111487"/>
            <a:ext cx="0" cy="374913"/>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9FA7800C-41E4-4A9E-89EB-4A2F93F6B509}"/>
              </a:ext>
            </a:extLst>
          </p:cNvPr>
          <p:cNvPicPr>
            <a:picLocks noChangeAspect="1"/>
          </p:cNvPicPr>
          <p:nvPr/>
        </p:nvPicPr>
        <p:blipFill>
          <a:blip r:embed="rId9"/>
          <a:stretch>
            <a:fillRect/>
          </a:stretch>
        </p:blipFill>
        <p:spPr>
          <a:xfrm>
            <a:off x="5581761" y="5109882"/>
            <a:ext cx="628650" cy="335042"/>
          </a:xfrm>
          <a:prstGeom prst="rect">
            <a:avLst/>
          </a:prstGeom>
        </p:spPr>
      </p:pic>
      <p:cxnSp>
        <p:nvCxnSpPr>
          <p:cNvPr id="13" name="Straight Connector 12">
            <a:extLst>
              <a:ext uri="{FF2B5EF4-FFF2-40B4-BE49-F238E27FC236}">
                <a16:creationId xmlns:a16="http://schemas.microsoft.com/office/drawing/2014/main" id="{31898715-BEF3-412B-89C2-713C87C9C4DA}"/>
              </a:ext>
            </a:extLst>
          </p:cNvPr>
          <p:cNvCxnSpPr/>
          <p:nvPr/>
        </p:nvCxnSpPr>
        <p:spPr>
          <a:xfrm>
            <a:off x="5867400" y="5070011"/>
            <a:ext cx="0" cy="374913"/>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475410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Academic Indicators for Success in English Advanced Pathway Courses</a:t>
            </a:r>
          </a:p>
        </p:txBody>
      </p:sp>
      <p:sp>
        <p:nvSpPr>
          <p:cNvPr id="3" name="Content Placeholder 2"/>
          <p:cNvSpPr>
            <a:spLocks noGrp="1"/>
          </p:cNvSpPr>
          <p:nvPr>
            <p:ph idx="1"/>
          </p:nvPr>
        </p:nvSpPr>
        <p:spPr>
          <a:xfrm>
            <a:off x="685800" y="1830387"/>
            <a:ext cx="8229600" cy="4525963"/>
          </a:xfrm>
        </p:spPr>
        <p:txBody>
          <a:bodyPr>
            <a:normAutofit/>
          </a:bodyPr>
          <a:lstStyle/>
          <a:p>
            <a:pPr marL="0" indent="0">
              <a:buNone/>
            </a:pPr>
            <a:r>
              <a:rPr lang="en-US" sz="2600" dirty="0"/>
              <a:t>Students successful in advanced pathways courses in English have demonstrated:</a:t>
            </a:r>
          </a:p>
          <a:p>
            <a:r>
              <a:rPr lang="en-US" sz="2000" dirty="0"/>
              <a:t>Academic performance at or above grade level proficiency in English (elementary Reading and Writing)</a:t>
            </a:r>
          </a:p>
          <a:p>
            <a:pPr lvl="0"/>
            <a:r>
              <a:rPr lang="en-US" sz="2000" dirty="0"/>
              <a:t>Well-developed reading, writing, and communication skills in prior performance in classes and on classroom-based assessments </a:t>
            </a:r>
          </a:p>
          <a:p>
            <a:r>
              <a:rPr lang="en-US" sz="2000" dirty="0"/>
              <a:t>A high level of interest and intellectual engagement in English Language Arts, including reading independently and analyzing and responding to the texts that they read</a:t>
            </a:r>
          </a:p>
          <a:p>
            <a:pPr marL="0" indent="0">
              <a:buNone/>
            </a:pPr>
            <a:endParaRPr lang="en-US" dirty="0"/>
          </a:p>
        </p:txBody>
      </p:sp>
      <p:sp>
        <p:nvSpPr>
          <p:cNvPr id="5" name="Slide Number Placeholder 4"/>
          <p:cNvSpPr>
            <a:spLocks noGrp="1"/>
          </p:cNvSpPr>
          <p:nvPr>
            <p:ph type="sldNum" sz="quarter" idx="12"/>
          </p:nvPr>
        </p:nvSpPr>
        <p:spPr/>
        <p:txBody>
          <a:bodyPr/>
          <a:lstStyle/>
          <a:p>
            <a:fld id="{2902D929-5814-47DC-BC97-56E9191EB76C}" type="slidenum">
              <a:rPr lang="en-US" smtClean="0"/>
              <a:t>5</a:t>
            </a:fld>
            <a:endParaRPr lang="en-US" dirty="0"/>
          </a:p>
        </p:txBody>
      </p:sp>
    </p:spTree>
    <p:extLst>
      <p:ext uri="{BB962C8B-B14F-4D97-AF65-F5344CB8AC3E}">
        <p14:creationId xmlns:p14="http://schemas.microsoft.com/office/powerpoint/2010/main" val="1762291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533400"/>
          </a:xfrm>
          <a:noFill/>
          <a:ln>
            <a:noFill/>
          </a:ln>
        </p:spPr>
        <p:style>
          <a:lnRef idx="1">
            <a:schemeClr val="dk1"/>
          </a:lnRef>
          <a:fillRef idx="2">
            <a:schemeClr val="dk1"/>
          </a:fillRef>
          <a:effectRef idx="1">
            <a:schemeClr val="dk1"/>
          </a:effectRef>
          <a:fontRef idx="minor">
            <a:schemeClr val="dk1"/>
          </a:fontRef>
        </p:style>
        <p:txBody>
          <a:bodyPr>
            <a:noAutofit/>
          </a:bodyPr>
          <a:lstStyle/>
          <a:p>
            <a:pPr algn="ctr"/>
            <a:r>
              <a:rPr lang="en-US" sz="4000" dirty="0">
                <a:solidFill>
                  <a:schemeClr val="tx1"/>
                </a:solidFill>
                <a:effectLst/>
                <a:latin typeface="Myriad Pro"/>
              </a:rPr>
              <a:t>Middle School Math Sequence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40499927"/>
              </p:ext>
            </p:extLst>
          </p:nvPr>
        </p:nvGraphicFramePr>
        <p:xfrm>
          <a:off x="0" y="1201222"/>
          <a:ext cx="6705600" cy="5181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Content Placeholder 3"/>
          <p:cNvGraphicFramePr>
            <a:graphicFrameLocks/>
          </p:cNvGraphicFramePr>
          <p:nvPr>
            <p:extLst>
              <p:ext uri="{D42A27DB-BD31-4B8C-83A1-F6EECF244321}">
                <p14:modId xmlns:p14="http://schemas.microsoft.com/office/powerpoint/2010/main" val="1381704136"/>
              </p:ext>
            </p:extLst>
          </p:nvPr>
        </p:nvGraphicFramePr>
        <p:xfrm>
          <a:off x="6019208" y="1201222"/>
          <a:ext cx="3505200" cy="533400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9" name="TextBox 8"/>
          <p:cNvSpPr txBox="1"/>
          <p:nvPr/>
        </p:nvSpPr>
        <p:spPr>
          <a:xfrm>
            <a:off x="906072" y="2045043"/>
            <a:ext cx="848678" cy="3200400"/>
          </a:xfrm>
          <a:prstGeom prst="rightArrowCallout">
            <a:avLst/>
          </a:prstGeom>
          <a:ln>
            <a:solidFill>
              <a:schemeClr val="tx1"/>
            </a:solidFill>
          </a:ln>
        </p:spPr>
        <p:style>
          <a:lnRef idx="2">
            <a:schemeClr val="dk1"/>
          </a:lnRef>
          <a:fillRef idx="1">
            <a:schemeClr val="lt1"/>
          </a:fillRef>
          <a:effectRef idx="0">
            <a:schemeClr val="dk1"/>
          </a:effectRef>
          <a:fontRef idx="minor">
            <a:schemeClr val="dk1"/>
          </a:fontRef>
        </p:style>
        <p:txBody>
          <a:bodyPr vert="vert270" wrap="square" rtlCol="0">
            <a:spAutoFit/>
          </a:bodyPr>
          <a:lstStyle/>
          <a:p>
            <a:pPr algn="ctr"/>
            <a:r>
              <a:rPr lang="en-US" sz="2400" dirty="0">
                <a:latin typeface="Myriad Pro"/>
              </a:rPr>
              <a:t>Middle School</a:t>
            </a:r>
          </a:p>
        </p:txBody>
      </p:sp>
      <p:sp>
        <p:nvSpPr>
          <p:cNvPr id="10" name="TextBox 9"/>
          <p:cNvSpPr txBox="1"/>
          <p:nvPr/>
        </p:nvSpPr>
        <p:spPr>
          <a:xfrm>
            <a:off x="228600" y="1003875"/>
            <a:ext cx="1600200" cy="672525"/>
          </a:xfrm>
          <a:prstGeom prst="rightArrow">
            <a:avLst/>
          </a:prstGeom>
          <a:ln/>
        </p:spPr>
        <p:style>
          <a:lnRef idx="1">
            <a:schemeClr val="dk1"/>
          </a:lnRef>
          <a:fillRef idx="2">
            <a:schemeClr val="dk1"/>
          </a:fillRef>
          <a:effectRef idx="1">
            <a:schemeClr val="dk1"/>
          </a:effectRef>
          <a:fontRef idx="minor">
            <a:schemeClr val="dk1"/>
          </a:fontRef>
        </p:style>
        <p:txBody>
          <a:bodyPr vert="horz" wrap="square" rtlCol="0">
            <a:spAutoFit/>
          </a:bodyPr>
          <a:lstStyle/>
          <a:p>
            <a:pPr algn="ctr"/>
            <a:r>
              <a:rPr lang="en-US" sz="1600" dirty="0">
                <a:latin typeface="Myriad Pro"/>
              </a:rPr>
              <a:t>Grade 5</a:t>
            </a:r>
          </a:p>
        </p:txBody>
      </p:sp>
      <p:sp>
        <p:nvSpPr>
          <p:cNvPr id="11" name="TextBox 10"/>
          <p:cNvSpPr txBox="1"/>
          <p:nvPr/>
        </p:nvSpPr>
        <p:spPr>
          <a:xfrm>
            <a:off x="228600" y="5772329"/>
            <a:ext cx="1600200" cy="672525"/>
          </a:xfrm>
          <a:prstGeom prst="rightArrow">
            <a:avLst/>
          </a:prstGeom>
          <a:ln/>
        </p:spPr>
        <p:style>
          <a:lnRef idx="1">
            <a:schemeClr val="dk1"/>
          </a:lnRef>
          <a:fillRef idx="2">
            <a:schemeClr val="dk1"/>
          </a:fillRef>
          <a:effectRef idx="1">
            <a:schemeClr val="dk1"/>
          </a:effectRef>
          <a:fontRef idx="minor">
            <a:schemeClr val="dk1"/>
          </a:fontRef>
        </p:style>
        <p:txBody>
          <a:bodyPr vert="horz" wrap="square" rtlCol="0">
            <a:spAutoFit/>
          </a:bodyPr>
          <a:lstStyle/>
          <a:p>
            <a:pPr algn="ctr"/>
            <a:r>
              <a:rPr lang="en-US" sz="1600" dirty="0">
                <a:latin typeface="Myriad Pro"/>
              </a:rPr>
              <a:t>Grade 9</a:t>
            </a:r>
          </a:p>
        </p:txBody>
      </p:sp>
      <p:sp>
        <p:nvSpPr>
          <p:cNvPr id="8" name="TextBox 7"/>
          <p:cNvSpPr txBox="1"/>
          <p:nvPr/>
        </p:nvSpPr>
        <p:spPr>
          <a:xfrm>
            <a:off x="6671199" y="797600"/>
            <a:ext cx="1648913" cy="369332"/>
          </a:xfrm>
          <a:prstGeom prst="rect">
            <a:avLst/>
          </a:prstGeom>
          <a:noFill/>
          <a:ln>
            <a:solidFill>
              <a:schemeClr val="bg1">
                <a:lumMod val="75000"/>
              </a:schemeClr>
            </a:solidFill>
          </a:ln>
        </p:spPr>
        <p:txBody>
          <a:bodyPr wrap="none" rtlCol="0">
            <a:spAutoFit/>
          </a:bodyPr>
          <a:lstStyle/>
          <a:p>
            <a:r>
              <a:rPr lang="en-US" i="1" dirty="0">
                <a:solidFill>
                  <a:schemeClr val="tx1">
                    <a:lumMod val="75000"/>
                    <a:lumOff val="25000"/>
                  </a:schemeClr>
                </a:solidFill>
                <a:latin typeface="Myriad Pro" pitchFamily="34" charset="0"/>
              </a:rPr>
              <a:t>Highly Capable</a:t>
            </a:r>
          </a:p>
        </p:txBody>
      </p:sp>
      <p:sp>
        <p:nvSpPr>
          <p:cNvPr id="12" name="TextBox 11"/>
          <p:cNvSpPr txBox="1"/>
          <p:nvPr/>
        </p:nvSpPr>
        <p:spPr>
          <a:xfrm>
            <a:off x="3920863" y="1939290"/>
            <a:ext cx="2015167" cy="369332"/>
          </a:xfrm>
          <a:prstGeom prst="rect">
            <a:avLst/>
          </a:prstGeom>
          <a:solidFill>
            <a:schemeClr val="bg1"/>
          </a:solidFill>
          <a:ln>
            <a:solidFill>
              <a:schemeClr val="bg1">
                <a:lumMod val="75000"/>
              </a:schemeClr>
            </a:solidFill>
          </a:ln>
        </p:spPr>
        <p:txBody>
          <a:bodyPr wrap="none" rtlCol="0">
            <a:spAutoFit/>
          </a:bodyPr>
          <a:lstStyle/>
          <a:p>
            <a:r>
              <a:rPr lang="en-US" i="1" dirty="0">
                <a:solidFill>
                  <a:schemeClr val="tx1">
                    <a:lumMod val="75000"/>
                    <a:lumOff val="25000"/>
                  </a:schemeClr>
                </a:solidFill>
                <a:latin typeface="Myriad Pro" pitchFamily="34" charset="0"/>
              </a:rPr>
              <a:t>Advanced Pathway</a:t>
            </a:r>
          </a:p>
        </p:txBody>
      </p:sp>
    </p:spTree>
    <p:custDataLst>
      <p:tags r:id="rId1"/>
    </p:custDataLst>
    <p:extLst>
      <p:ext uri="{BB962C8B-B14F-4D97-AF65-F5344CB8AC3E}">
        <p14:creationId xmlns:p14="http://schemas.microsoft.com/office/powerpoint/2010/main" val="2272525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Academic Indicators for Success in  Math Advanced Pathways Courses</a:t>
            </a:r>
          </a:p>
        </p:txBody>
      </p:sp>
      <p:sp>
        <p:nvSpPr>
          <p:cNvPr id="3" name="Content Placeholder 2"/>
          <p:cNvSpPr>
            <a:spLocks noGrp="1"/>
          </p:cNvSpPr>
          <p:nvPr>
            <p:ph idx="1"/>
          </p:nvPr>
        </p:nvSpPr>
        <p:spPr>
          <a:xfrm>
            <a:off x="685800" y="1905000"/>
            <a:ext cx="8229600" cy="4525963"/>
          </a:xfrm>
        </p:spPr>
        <p:txBody>
          <a:bodyPr>
            <a:normAutofit lnSpcReduction="10000"/>
          </a:bodyPr>
          <a:lstStyle/>
          <a:p>
            <a:pPr marL="0" indent="0">
              <a:buNone/>
            </a:pPr>
            <a:r>
              <a:rPr lang="en-US" sz="2600" dirty="0"/>
              <a:t>Students successful in advanced pathways courses in Math have demonstrated these academic indicators:</a:t>
            </a:r>
          </a:p>
          <a:p>
            <a:r>
              <a:rPr lang="en-US" sz="2000" dirty="0"/>
              <a:t>Student academic performance demonstrates at or above grade level proficiency in mathematics</a:t>
            </a:r>
          </a:p>
          <a:p>
            <a:pPr lvl="0"/>
            <a:r>
              <a:rPr lang="en-US" sz="2000" dirty="0"/>
              <a:t>The student shows an interest in a mathematics pathway leading to Algebra 1, so they have the opportunity to take more advanced math and STEM-related courses in high school</a:t>
            </a:r>
          </a:p>
          <a:p>
            <a:pPr lvl="0"/>
            <a:r>
              <a:rPr lang="en-US" sz="2000" dirty="0"/>
              <a:t>The student demonstrates positive learning attributes which include: productive persistence, embracing challenge, perseverance, responsibility for own learning and intellectual engagement</a:t>
            </a:r>
          </a:p>
          <a:p>
            <a:pPr marL="0" indent="0">
              <a:buNone/>
            </a:pPr>
            <a:r>
              <a:rPr lang="en-US" sz="2600" dirty="0"/>
              <a:t>Access to this pathway is not predicated on a student’s prior knowledge of mathematics that will be covered, as no content is skipped. </a:t>
            </a:r>
          </a:p>
          <a:p>
            <a:pPr marL="0" indent="0">
              <a:buNone/>
            </a:pPr>
            <a:endParaRPr lang="en-US" dirty="0"/>
          </a:p>
        </p:txBody>
      </p:sp>
      <p:sp>
        <p:nvSpPr>
          <p:cNvPr id="5" name="Slide Number Placeholder 4"/>
          <p:cNvSpPr>
            <a:spLocks noGrp="1"/>
          </p:cNvSpPr>
          <p:nvPr>
            <p:ph type="sldNum" sz="quarter" idx="12"/>
          </p:nvPr>
        </p:nvSpPr>
        <p:spPr/>
        <p:txBody>
          <a:bodyPr/>
          <a:lstStyle/>
          <a:p>
            <a:fld id="{2902D929-5814-47DC-BC97-56E9191EB76C}" type="slidenum">
              <a:rPr lang="en-US" smtClean="0"/>
              <a:t>7</a:t>
            </a:fld>
            <a:endParaRPr lang="en-US" dirty="0"/>
          </a:p>
        </p:txBody>
      </p:sp>
    </p:spTree>
    <p:extLst>
      <p:ext uri="{BB962C8B-B14F-4D97-AF65-F5344CB8AC3E}">
        <p14:creationId xmlns:p14="http://schemas.microsoft.com/office/powerpoint/2010/main" val="1674670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Indicators for Success: Motivation, Responsibility, and Perseverance</a:t>
            </a:r>
          </a:p>
        </p:txBody>
      </p:sp>
      <p:sp>
        <p:nvSpPr>
          <p:cNvPr id="3" name="Content Placeholder 2"/>
          <p:cNvSpPr>
            <a:spLocks noGrp="1"/>
          </p:cNvSpPr>
          <p:nvPr>
            <p:ph idx="1"/>
          </p:nvPr>
        </p:nvSpPr>
        <p:spPr>
          <a:xfrm>
            <a:off x="609600" y="1981200"/>
            <a:ext cx="8229600" cy="3550229"/>
          </a:xfrm>
        </p:spPr>
        <p:txBody>
          <a:bodyPr>
            <a:normAutofit fontScale="85000" lnSpcReduction="20000"/>
          </a:bodyPr>
          <a:lstStyle/>
          <a:p>
            <a:pPr marL="0" indent="0">
              <a:buNone/>
            </a:pPr>
            <a:r>
              <a:rPr lang="en-US" sz="3100" dirty="0"/>
              <a:t>Students successful in advanced pathways courses in English and Mathematics:</a:t>
            </a:r>
          </a:p>
          <a:p>
            <a:pPr lvl="0"/>
            <a:r>
              <a:rPr lang="en-US" sz="2400" dirty="0"/>
              <a:t>Are highly self-motivated and have the desire to be challenged and to excel in their courses</a:t>
            </a:r>
          </a:p>
          <a:p>
            <a:pPr lvl="0"/>
            <a:r>
              <a:rPr lang="en-US" sz="2400" dirty="0"/>
              <a:t>Take responsibility for their own learning, attend class regularly, complete assignments on time, and recognize that effort is an important component of success  </a:t>
            </a:r>
          </a:p>
          <a:p>
            <a:pPr lvl="0"/>
            <a:r>
              <a:rPr lang="en-US" sz="2400" dirty="0"/>
              <a:t>Successfully complete tasks that require time, thought, perseverance, and implementation of multiple steps, concepts, or techniques</a:t>
            </a:r>
          </a:p>
          <a:p>
            <a:pPr lvl="0"/>
            <a:r>
              <a:rPr lang="en-US" sz="2400" dirty="0"/>
              <a:t>Examine and learn from errors, try different approaches when needed, revise their work throughout the learning process, and seek help and access resources when needed</a:t>
            </a:r>
          </a:p>
        </p:txBody>
      </p:sp>
      <p:sp>
        <p:nvSpPr>
          <p:cNvPr id="5" name="Slide Number Placeholder 4"/>
          <p:cNvSpPr>
            <a:spLocks noGrp="1"/>
          </p:cNvSpPr>
          <p:nvPr>
            <p:ph type="sldNum" sz="quarter" idx="12"/>
          </p:nvPr>
        </p:nvSpPr>
        <p:spPr/>
        <p:txBody>
          <a:bodyPr/>
          <a:lstStyle/>
          <a:p>
            <a:fld id="{2902D929-5814-47DC-BC97-56E9191EB76C}" type="slidenum">
              <a:rPr lang="en-US" smtClean="0"/>
              <a:t>8</a:t>
            </a:fld>
            <a:endParaRPr lang="en-US" dirty="0"/>
          </a:p>
        </p:txBody>
      </p:sp>
    </p:spTree>
    <p:extLst>
      <p:ext uri="{BB962C8B-B14F-4D97-AF65-F5344CB8AC3E}">
        <p14:creationId xmlns:p14="http://schemas.microsoft.com/office/powerpoint/2010/main" val="40522750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2.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1414</TotalTime>
  <Words>703</Words>
  <Application>Microsoft Office PowerPoint</Application>
  <PresentationFormat>On-screen Show (4:3)</PresentationFormat>
  <Paragraphs>88</Paragraphs>
  <Slides>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Courier New</vt:lpstr>
      <vt:lpstr>Myriad Pro</vt:lpstr>
      <vt:lpstr>Office Theme</vt:lpstr>
      <vt:lpstr>Student Access to and  Success in Middle School  Advanced Pathway Courses </vt:lpstr>
      <vt:lpstr>Middle School English and Mathematics Courses</vt:lpstr>
      <vt:lpstr>Middle School Advanced Pathway Courses</vt:lpstr>
      <vt:lpstr>Middle School English Sequence</vt:lpstr>
      <vt:lpstr>Academic Indicators for Success in English Advanced Pathway Courses</vt:lpstr>
      <vt:lpstr>Middle School Math Sequence</vt:lpstr>
      <vt:lpstr>Academic Indicators for Success in  Math Advanced Pathways Courses</vt:lpstr>
      <vt:lpstr>Indicators for Success: Motivation, Responsibility, and Perseverance</vt:lpstr>
    </vt:vector>
  </TitlesOfParts>
  <Company>Everett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Waggoner, Mary</dc:creator>
  <cp:lastModifiedBy>Lindquist, Georgia A.</cp:lastModifiedBy>
  <cp:revision>130</cp:revision>
  <cp:lastPrinted>2019-12-10T16:09:13Z</cp:lastPrinted>
  <dcterms:created xsi:type="dcterms:W3CDTF">2013-09-18T18:40:32Z</dcterms:created>
  <dcterms:modified xsi:type="dcterms:W3CDTF">2020-02-26T20:26:16Z</dcterms:modified>
</cp:coreProperties>
</file>