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notesMasterIdLst>
    <p:notesMasterId r:id="rId12"/>
  </p:notesMasterIdLst>
  <p:handoutMasterIdLst>
    <p:handoutMasterId r:id="rId13"/>
  </p:handoutMasterIdLst>
  <p:sldIdLst>
    <p:sldId id="521" r:id="rId2"/>
    <p:sldId id="594" r:id="rId3"/>
    <p:sldId id="404" r:id="rId4"/>
    <p:sldId id="405" r:id="rId5"/>
    <p:sldId id="526" r:id="rId6"/>
    <p:sldId id="655" r:id="rId7"/>
    <p:sldId id="653" r:id="rId8"/>
    <p:sldId id="652" r:id="rId9"/>
    <p:sldId id="651" r:id="rId10"/>
    <p:sldId id="654" r:id="rId11"/>
  </p:sldIdLst>
  <p:sldSz cx="9144000" cy="6858000" type="screen4x3"/>
  <p:notesSz cx="7010400" cy="9396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eves,  Kathy" initials="RK" lastIdx="1" clrIdx="0">
    <p:extLst>
      <p:ext uri="{19B8F6BF-5375-455C-9EA6-DF929625EA0E}">
        <p15:presenceInfo xmlns:p15="http://schemas.microsoft.com/office/powerpoint/2012/main" userId="S-1-5-21-976001810-1285049968-148364962-459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769"/>
    <a:srgbClr val="0E3D6D"/>
    <a:srgbClr val="E87827"/>
    <a:srgbClr val="FFFFCC"/>
    <a:srgbClr val="FF8000"/>
    <a:srgbClr val="FD8522"/>
    <a:srgbClr val="4B296C"/>
    <a:srgbClr val="852572"/>
    <a:srgbClr val="CD4628"/>
    <a:srgbClr val="6EB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38" autoAdjust="0"/>
    <p:restoredTop sz="69070" autoAdjust="0"/>
  </p:normalViewPr>
  <p:slideViewPr>
    <p:cSldViewPr snapToGrid="0" snapToObjects="1">
      <p:cViewPr varScale="1">
        <p:scale>
          <a:sx n="79" d="100"/>
          <a:sy n="79" d="100"/>
        </p:scale>
        <p:origin x="22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310D87-62DF-5D49-BDC9-E6CB2AFB4311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4962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24962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8F7EDB-C421-824C-B61B-4918CA2749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822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0DE41B-D784-BA4F-A062-70A7D1BFE910}" type="datetimeFigureOut">
              <a:rPr lang="en-US" smtClean="0"/>
              <a:t>2/20/2020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3296"/>
            <a:ext cx="5608320" cy="422838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2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2"/>
            <a:ext cx="3037840" cy="46982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D278A8B-08C7-9F46-93BF-5A384DF5C0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7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197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1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19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32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53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64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007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24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045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8A8B-08C7-9F46-93BF-5A384DF5C06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67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3D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mplate-background-arch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3466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50003" y="898151"/>
            <a:ext cx="8296064" cy="5502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" name="Picture 6" descr="eps-icon-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69" y="23285"/>
            <a:ext cx="831398" cy="7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2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3D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emplate-background-arch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3466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50003" y="898151"/>
            <a:ext cx="8296064" cy="5502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" name="Picture 6" descr="eps-icon-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69" y="23285"/>
            <a:ext cx="831398" cy="790172"/>
          </a:xfrm>
          <a:prstGeom prst="rect">
            <a:avLst/>
          </a:prstGeom>
        </p:spPr>
      </p:pic>
      <p:sp>
        <p:nvSpPr>
          <p:cNvPr id="9" name="Title 14"/>
          <p:cNvSpPr>
            <a:spLocks noGrp="1"/>
          </p:cNvSpPr>
          <p:nvPr>
            <p:ph type="title"/>
          </p:nvPr>
        </p:nvSpPr>
        <p:spPr>
          <a:xfrm>
            <a:off x="602285" y="1085909"/>
            <a:ext cx="2744206" cy="1755525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ntent Placeholder 15"/>
          <p:cNvSpPr>
            <a:spLocks noGrp="1"/>
          </p:cNvSpPr>
          <p:nvPr>
            <p:ph idx="1"/>
          </p:nvPr>
        </p:nvSpPr>
        <p:spPr>
          <a:xfrm>
            <a:off x="3498774" y="1085910"/>
            <a:ext cx="5089750" cy="5075192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half" idx="2"/>
          </p:nvPr>
        </p:nvSpPr>
        <p:spPr>
          <a:xfrm>
            <a:off x="602285" y="3029192"/>
            <a:ext cx="2744206" cy="3123498"/>
          </a:xfrm>
          <a:prstGeom prst="rect">
            <a:avLst/>
          </a:prstGeom>
        </p:spPr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3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E3D6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077"/>
          <a:stretch/>
        </p:blipFill>
        <p:spPr>
          <a:xfrm>
            <a:off x="0" y="925665"/>
            <a:ext cx="9144000" cy="4889920"/>
          </a:xfrm>
          <a:prstGeom prst="rect">
            <a:avLst/>
          </a:prstGeom>
        </p:spPr>
      </p:pic>
      <p:pic>
        <p:nvPicPr>
          <p:cNvPr id="6" name="Picture 5" descr="bottom-arch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4808"/>
            <a:ext cx="9144000" cy="2109216"/>
          </a:xfrm>
          <a:prstGeom prst="rect">
            <a:avLst/>
          </a:prstGeom>
        </p:spPr>
      </p:pic>
      <p:pic>
        <p:nvPicPr>
          <p:cNvPr id="3" name="Picture 2" descr="top-arch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9696"/>
            <a:ext cx="9144000" cy="2517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713" y="4980128"/>
            <a:ext cx="7617210" cy="1228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[date]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4" name="Picture 3" descr="EPS-Horizontal-Logo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5" y="244627"/>
            <a:ext cx="3430902" cy="8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9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9212" y="957942"/>
            <a:ext cx="768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48263" algn="l"/>
              </a:tabLst>
            </a:pPr>
            <a:r>
              <a:rPr lang="en-US" sz="2800" b="1" dirty="0" smtClean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 discussion</a:t>
            </a:r>
            <a:endParaRPr lang="en-US" sz="2800" b="1" dirty="0">
              <a:solidFill>
                <a:srgbClr val="E878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9491" y="6382389"/>
            <a:ext cx="7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[8]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7557" y="1655783"/>
            <a:ext cx="75515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and annotate the article </a:t>
            </a:r>
            <a:r>
              <a:rPr lang="en-US" sz="2400" u="sng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Athletes and Singers Have Coaches. Should You?</a:t>
            </a:r>
            <a:r>
              <a:rPr lang="en-US" sz="2400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2400" dirty="0" err="1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Atul</a:t>
            </a:r>
            <a:r>
              <a:rPr lang="en-US" sz="2400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Gawande</a:t>
            </a:r>
            <a:endParaRPr lang="en-US" sz="2400" dirty="0">
              <a:solidFill>
                <a:srgbClr val="1937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the following four </a:t>
            </a:r>
            <a:r>
              <a:rPr lang="en-US" sz="2400" dirty="0" smtClean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b="1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Assumptions </a:t>
            </a:r>
            <a:r>
              <a:rPr lang="en-US" sz="2400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author of the text hold? </a:t>
            </a:r>
            <a:endParaRPr lang="en-US" sz="2400" dirty="0" smtClean="0">
              <a:solidFill>
                <a:srgbClr val="1937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</a:t>
            </a:r>
            <a:r>
              <a:rPr lang="en-US" sz="2400" b="1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 </a:t>
            </a:r>
            <a:r>
              <a:rPr lang="en-US" sz="2400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 the text? </a:t>
            </a:r>
            <a:endParaRPr lang="en-US" sz="2400" dirty="0" smtClean="0">
              <a:solidFill>
                <a:srgbClr val="1937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want to </a:t>
            </a:r>
            <a:r>
              <a:rPr lang="en-US" sz="2400" b="1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Argue </a:t>
            </a:r>
            <a:r>
              <a:rPr lang="en-US" sz="2400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in the text? </a:t>
            </a:r>
            <a:endParaRPr lang="en-US" sz="2400" dirty="0" smtClean="0">
              <a:solidFill>
                <a:srgbClr val="1937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400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of the text do you want to </a:t>
            </a:r>
            <a:r>
              <a:rPr lang="en-US" sz="2400" b="1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Aspire </a:t>
            </a:r>
            <a:r>
              <a:rPr lang="en-US" sz="2400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(or </a:t>
            </a:r>
            <a:r>
              <a:rPr lang="en-US" sz="2400" b="1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US" sz="2400" dirty="0">
                <a:solidFill>
                  <a:srgbClr val="1937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upon)? </a:t>
            </a:r>
            <a:endParaRPr lang="en-US" sz="2400" dirty="0">
              <a:solidFill>
                <a:srgbClr val="1937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3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oaching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99491" y="6382389"/>
            <a:ext cx="7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[1]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0005" r="-10005"/>
          <a:stretch>
            <a:fillRect/>
          </a:stretch>
        </p:blipFill>
        <p:spPr>
          <a:xfrm>
            <a:off x="-138065" y="1091061"/>
            <a:ext cx="9483909" cy="5291328"/>
          </a:xfrm>
        </p:spPr>
      </p:pic>
    </p:spTree>
    <p:extLst>
      <p:ext uri="{BB962C8B-B14F-4D97-AF65-F5344CB8AC3E}">
        <p14:creationId xmlns:p14="http://schemas.microsoft.com/office/powerpoint/2010/main" val="757238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999087" y="1481896"/>
            <a:ext cx="6628467" cy="4151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01447B"/>
                </a:solidFill>
                <a:latin typeface="Myriad Pro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2069" y="260101"/>
            <a:ext cx="7287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</a:p>
          <a:p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9491" y="6382389"/>
            <a:ext cx="7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[2]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6107E5-A71C-3647-81D7-21090968EC59}"/>
              </a:ext>
            </a:extLst>
          </p:cNvPr>
          <p:cNvSpPr/>
          <p:nvPr/>
        </p:nvSpPr>
        <p:spPr>
          <a:xfrm>
            <a:off x="340976" y="545960"/>
            <a:ext cx="863433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Today was the absolute worst day ever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And don’t try to convince me that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There’s something good in every day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Because, when you take a closer look,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This world is a pretty evil place.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Even if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Some goodness does shine through once in a while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Satisfaction and happiness don’t last.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And it’s not true that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It’s all in the mind and heart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Because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True happiness can be attained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Only if one’s surroundings are good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It’s not true that good exists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I’m sure you can agree that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The reality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Creates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My attitude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It’s all beyond my control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And you’ll never in a million years hear me say </a:t>
            </a:r>
          </a:p>
          <a:p>
            <a:pPr algn="ctr"/>
            <a:r>
              <a:rPr lang="en-US" dirty="0">
                <a:solidFill>
                  <a:srgbClr val="194431"/>
                </a:solidFill>
                <a:latin typeface="Arial" panose="020B0604020202020204" pitchFamily="34" charset="0"/>
                <a:ea typeface="ＭＳ 明朝" panose="02020609040205080304" pitchFamily="49" charset="-128"/>
                <a:cs typeface="Arial" panose="020B0604020202020204" pitchFamily="34" charset="0"/>
              </a:rPr>
              <a:t>Today was a very good day</a:t>
            </a:r>
          </a:p>
        </p:txBody>
      </p:sp>
    </p:spTree>
    <p:extLst>
      <p:ext uri="{BB962C8B-B14F-4D97-AF65-F5344CB8AC3E}">
        <p14:creationId xmlns:p14="http://schemas.microsoft.com/office/powerpoint/2010/main" val="393853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2069" y="260101"/>
            <a:ext cx="7287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</a:p>
          <a:p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9491" y="6382389"/>
            <a:ext cx="7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[3]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90DE6A-83C9-4D44-BE25-AEC877E7D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30" y="1420091"/>
            <a:ext cx="8144466" cy="35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92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9212" y="957942"/>
            <a:ext cx="768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48263" algn="l"/>
              </a:tabLst>
            </a:pPr>
            <a:r>
              <a:rPr lang="en-US" sz="2800" b="1" dirty="0" smtClean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Aggressive listening</a:t>
            </a:r>
            <a:endParaRPr lang="en-US" sz="2800" b="1" dirty="0">
              <a:solidFill>
                <a:srgbClr val="E878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9491" y="6382389"/>
            <a:ext cx="7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[5]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3F8EC8-DB74-7442-8FB8-DAA72C182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371" y="1481162"/>
            <a:ext cx="4901227" cy="49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61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1282" y="2567286"/>
            <a:ext cx="768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5148263" algn="l"/>
              </a:tabLst>
            </a:pPr>
            <a:r>
              <a:rPr lang="en-US" sz="2800" b="1" dirty="0" smtClean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importance of coaching</a:t>
            </a:r>
            <a:endParaRPr lang="en-US" sz="2800" b="1" dirty="0">
              <a:solidFill>
                <a:srgbClr val="E878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9491" y="6382389"/>
            <a:ext cx="7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[4]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83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9491" y="6382389"/>
            <a:ext cx="7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[5]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85" y="924804"/>
            <a:ext cx="8321032" cy="549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5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9212" y="957942"/>
            <a:ext cx="7688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48263" algn="l"/>
              </a:tabLst>
            </a:pPr>
            <a:r>
              <a:rPr lang="en-US" sz="2800" b="1" dirty="0" smtClean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 Up – If you see something and don’t say something, you endorse it!</a:t>
            </a:r>
            <a:endParaRPr lang="en-US" sz="2800" b="1" dirty="0">
              <a:solidFill>
                <a:srgbClr val="E878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9491" y="6382389"/>
            <a:ext cx="7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[6]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303" y="2086670"/>
            <a:ext cx="4136975" cy="39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74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9212" y="957942"/>
            <a:ext cx="7688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48263" algn="l"/>
              </a:tabLst>
            </a:pPr>
            <a:r>
              <a:rPr lang="en-US" sz="2800" b="1" dirty="0" smtClean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get great at something</a:t>
            </a:r>
          </a:p>
          <a:p>
            <a:pPr>
              <a:tabLst>
                <a:tab pos="5148263" algn="l"/>
              </a:tabLst>
            </a:pPr>
            <a:r>
              <a:rPr lang="en-US" sz="2800" b="1" dirty="0" smtClean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Get a coach – </a:t>
            </a:r>
            <a:r>
              <a:rPr lang="en-US" sz="2800" b="1" dirty="0" err="1" smtClean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Atul</a:t>
            </a:r>
            <a:r>
              <a:rPr lang="en-US" sz="2800" b="1" dirty="0" smtClean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E878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Gawande</a:t>
            </a:r>
            <a:endParaRPr lang="en-US" sz="2800" b="1" dirty="0">
              <a:solidFill>
                <a:srgbClr val="E878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069" y="260101"/>
            <a:ext cx="7287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  <a:endParaRPr lang="en-US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9491" y="6382389"/>
            <a:ext cx="77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[7]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13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9181</TotalTime>
  <Words>275</Words>
  <Application>Microsoft Office PowerPoint</Application>
  <PresentationFormat>On-screen Show (4:3)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Dykeman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Thompson</dc:creator>
  <cp:lastModifiedBy>Reeves,  Kathy</cp:lastModifiedBy>
  <cp:revision>617</cp:revision>
  <cp:lastPrinted>2020-01-07T17:01:50Z</cp:lastPrinted>
  <dcterms:created xsi:type="dcterms:W3CDTF">2016-08-25T16:48:33Z</dcterms:created>
  <dcterms:modified xsi:type="dcterms:W3CDTF">2020-02-21T00:44:38Z</dcterms:modified>
</cp:coreProperties>
</file>