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4"/>
  </p:sldMasterIdLst>
  <p:sldIdLst>
    <p:sldId id="256" r:id="rId5"/>
    <p:sldId id="257"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128"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nee, Michelle E." userId="c92436b5-a4e7-40b3-b0c3-542c9300f4a8" providerId="ADAL" clId="{A1CCCCEA-6708-4F9C-BF8B-78FD888DD9F9}"/>
    <pc:docChg chg="custSel modSld">
      <pc:chgData name="Renee, Michelle E." userId="c92436b5-a4e7-40b3-b0c3-542c9300f4a8" providerId="ADAL" clId="{A1CCCCEA-6708-4F9C-BF8B-78FD888DD9F9}" dt="2020-11-24T16:59:13.897" v="0" actId="27636"/>
      <pc:docMkLst>
        <pc:docMk/>
      </pc:docMkLst>
      <pc:sldChg chg="modSp">
        <pc:chgData name="Renee, Michelle E." userId="c92436b5-a4e7-40b3-b0c3-542c9300f4a8" providerId="ADAL" clId="{A1CCCCEA-6708-4F9C-BF8B-78FD888DD9F9}" dt="2020-11-24T16:59:13.897" v="0" actId="27636"/>
        <pc:sldMkLst>
          <pc:docMk/>
          <pc:sldMk cId="0" sldId="257"/>
        </pc:sldMkLst>
        <pc:spChg chg="mod">
          <ac:chgData name="Renee, Michelle E." userId="c92436b5-a4e7-40b3-b0c3-542c9300f4a8" providerId="ADAL" clId="{A1CCCCEA-6708-4F9C-BF8B-78FD888DD9F9}" dt="2020-11-24T16:59:13.897" v="0" actId="27636"/>
          <ac:spMkLst>
            <pc:docMk/>
            <pc:sldMk cId="0" sldId="257"/>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F726E593-1D8D-4D4B-B2EC-9E193FC7D1CB}" type="datetimeFigureOut">
              <a:rPr lang="en-US" smtClean="0"/>
              <a:pPr/>
              <a:t>11/24/2020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13C37CE-0425-4E6A-9A25-A8E29AA0F26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726E593-1D8D-4D4B-B2EC-9E193FC7D1CB}" type="datetimeFigureOut">
              <a:rPr lang="en-US" smtClean="0"/>
              <a:pPr/>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C37CE-0425-4E6A-9A25-A8E29AA0F26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726E593-1D8D-4D4B-B2EC-9E193FC7D1CB}" type="datetimeFigureOut">
              <a:rPr lang="en-US" smtClean="0"/>
              <a:pPr/>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C37CE-0425-4E6A-9A25-A8E29AA0F26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F726E593-1D8D-4D4B-B2EC-9E193FC7D1CB}" type="datetimeFigureOut">
              <a:rPr lang="en-US" smtClean="0"/>
              <a:pPr/>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C37CE-0425-4E6A-9A25-A8E29AA0F26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726E593-1D8D-4D4B-B2EC-9E193FC7D1CB}" type="datetimeFigureOut">
              <a:rPr lang="en-US" smtClean="0"/>
              <a:pPr/>
              <a:t>11/24/2020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13C37CE-0425-4E6A-9A25-A8E29AA0F26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F726E593-1D8D-4D4B-B2EC-9E193FC7D1CB}" type="datetimeFigureOut">
              <a:rPr lang="en-US" smtClean="0"/>
              <a:pPr/>
              <a:t>11/24/2020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3C37CE-0425-4E6A-9A25-A8E29AA0F26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F726E593-1D8D-4D4B-B2EC-9E193FC7D1CB}" type="datetimeFigureOut">
              <a:rPr lang="en-US" smtClean="0"/>
              <a:pPr/>
              <a:t>11/24/2020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3C37CE-0425-4E6A-9A25-A8E29AA0F26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F726E593-1D8D-4D4B-B2EC-9E193FC7D1CB}" type="datetimeFigureOut">
              <a:rPr lang="en-US" smtClean="0"/>
              <a:pPr/>
              <a:t>11/24/2020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3C37CE-0425-4E6A-9A25-A8E29AA0F26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26E593-1D8D-4D4B-B2EC-9E193FC7D1CB}" type="datetimeFigureOut">
              <a:rPr lang="en-US" smtClean="0"/>
              <a:pPr/>
              <a:t>11/24/2020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3C37CE-0425-4E6A-9A25-A8E29AA0F26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726E593-1D8D-4D4B-B2EC-9E193FC7D1CB}" type="datetimeFigureOut">
              <a:rPr lang="en-US" smtClean="0"/>
              <a:pPr/>
              <a:t>11/24/2020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3C37CE-0425-4E6A-9A25-A8E29AA0F26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726E593-1D8D-4D4B-B2EC-9E193FC7D1CB}" type="datetimeFigureOut">
              <a:rPr lang="en-US" smtClean="0"/>
              <a:pPr/>
              <a:t>11/24/2020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F13C37CE-0425-4E6A-9A25-A8E29AA0F26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726E593-1D8D-4D4B-B2EC-9E193FC7D1CB}" type="datetimeFigureOut">
              <a:rPr lang="en-US" smtClean="0"/>
              <a:pPr/>
              <a:t>11/24/2020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13C37CE-0425-4E6A-9A25-A8E29AA0F26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a-snohomishcounty2.civicplus.com/DocumentCenter/View/7284" TargetMode="External"/><Relationship Id="rId2" Type="http://schemas.openxmlformats.org/officeDocument/2006/relationships/hyperlink" Target="https://snohomishcountywa.gov/DocumentCenter/View/7310/floor-plan?bidId=" TargetMode="External"/><Relationship Id="rId1" Type="http://schemas.openxmlformats.org/officeDocument/2006/relationships/slideLayout" Target="../slideLayouts/slideLayout2.xml"/><Relationship Id="rId4" Type="http://schemas.openxmlformats.org/officeDocument/2006/relationships/hyperlink" Target="https://snohomishcountywa.gov/1119/Fire-Safety-Tip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a:t>Dec 2, 2020</a:t>
            </a:r>
          </a:p>
        </p:txBody>
      </p:sp>
      <p:sp>
        <p:nvSpPr>
          <p:cNvPr id="2" name="Title 1"/>
          <p:cNvSpPr>
            <a:spLocks noGrp="1"/>
          </p:cNvSpPr>
          <p:nvPr>
            <p:ph type="ctrTitle"/>
          </p:nvPr>
        </p:nvSpPr>
        <p:spPr/>
        <p:txBody>
          <a:bodyPr>
            <a:normAutofit fontScale="90000"/>
          </a:bodyPr>
          <a:lstStyle/>
          <a:p>
            <a:r>
              <a:rPr lang="en-US" dirty="0"/>
              <a:t>Jackson High School </a:t>
            </a:r>
            <a:br>
              <a:rPr lang="en-US" dirty="0"/>
            </a:br>
            <a:r>
              <a:rPr lang="en-US" dirty="0"/>
              <a:t>at home fire safety tips</a:t>
            </a:r>
            <a:br>
              <a:rPr lang="en-US" dirty="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Get out and Stay out—</a:t>
            </a:r>
            <a:br>
              <a:rPr lang="en-US" dirty="0"/>
            </a:br>
            <a:r>
              <a:rPr lang="en-US" dirty="0"/>
              <a:t>plan your escape</a:t>
            </a:r>
          </a:p>
        </p:txBody>
      </p:sp>
      <p:sp>
        <p:nvSpPr>
          <p:cNvPr id="3" name="Content Placeholder 2"/>
          <p:cNvSpPr>
            <a:spLocks noGrp="1"/>
          </p:cNvSpPr>
          <p:nvPr>
            <p:ph sz="quarter" idx="1"/>
          </p:nvPr>
        </p:nvSpPr>
        <p:spPr/>
        <p:txBody>
          <a:bodyPr>
            <a:normAutofit fontScale="62500" lnSpcReduction="20000"/>
          </a:bodyPr>
          <a:lstStyle/>
          <a:p>
            <a:r>
              <a:rPr lang="en-US" dirty="0"/>
              <a:t>Fire can grow and spread through your home very quickly. It is important that you are prepared to react as soon as the smoke detector alarm sounds. Developing and practicing a home fire escape plan that everyone understands can mean the difference between life and death.</a:t>
            </a:r>
          </a:p>
          <a:p>
            <a:r>
              <a:rPr lang="en-US" dirty="0"/>
              <a:t>Draw a</a:t>
            </a:r>
            <a:r>
              <a:rPr lang="en-US" dirty="0">
                <a:hlinkClick r:id="rId2"/>
              </a:rPr>
              <a:t> </a:t>
            </a:r>
            <a:r>
              <a:rPr lang="en-US" u="sng" dirty="0">
                <a:hlinkClick r:id="rId2"/>
              </a:rPr>
              <a:t>floor plan of your home (PDF)</a:t>
            </a:r>
            <a:r>
              <a:rPr lang="en-US" dirty="0">
                <a:hlinkClick r:id="rId2"/>
              </a:rPr>
              <a:t>, </a:t>
            </a:r>
            <a:r>
              <a:rPr lang="en-US" dirty="0"/>
              <a:t>showing two ways out of each room, including windows. Be sure to mark the location of each smoke detector.</a:t>
            </a:r>
          </a:p>
          <a:p>
            <a:r>
              <a:rPr lang="en-US" dirty="0"/>
              <a:t>Test all smoke detectors monthly to ensure that they work. Replace batteries as needed. (Reminder: "Change your clocks, change your batteries.")</a:t>
            </a:r>
          </a:p>
          <a:p>
            <a:r>
              <a:rPr lang="en-US" dirty="0"/>
              <a:t>Practice the escape plan at least twice a year, making sure that everyone is involved, from kids to grandparents. If there are infants or family members with mobility limitations, make sure that someone is assigned to assist them.  Talk to your family about your pets.</a:t>
            </a:r>
          </a:p>
          <a:p>
            <a:r>
              <a:rPr lang="en-US" dirty="0"/>
              <a:t>Agree on an outside meeting place where everyone can meet after they have escaped. Get out first, then call for help. Never go back inside.</a:t>
            </a:r>
          </a:p>
          <a:p>
            <a:r>
              <a:rPr lang="en-US" dirty="0"/>
              <a:t>Memorize the emergency phone number of the fire department or call 911.</a:t>
            </a:r>
          </a:p>
          <a:p>
            <a:r>
              <a:rPr lang="en-US" dirty="0"/>
              <a:t>Be fully prepared for a real fire; when a smoke detector alarm sounds, get out immediately. Once you're out, stay out and leave the firefighting to the professionals.</a:t>
            </a:r>
          </a:p>
          <a:p>
            <a:r>
              <a:rPr lang="en-US" dirty="0"/>
              <a:t>If you live in an apartment building, make sure you are familiar with the building's evacuation plan. In case of fire, use the stairs, never use the elevator.</a:t>
            </a:r>
          </a:p>
          <a:p>
            <a:r>
              <a:rPr lang="en-US" dirty="0"/>
              <a:t>Inform guests or visitors to your home about your family's fire escape plan.</a:t>
            </a:r>
          </a:p>
          <a:p>
            <a:r>
              <a:rPr lang="en-US" u="sng" dirty="0">
                <a:hlinkClick r:id="rId3" tooltip="Plan Your Escape"/>
              </a:rPr>
              <a:t>Plan Your Escape (PDF)</a:t>
            </a:r>
            <a:endParaRPr lang="en-US" dirty="0"/>
          </a:p>
          <a:p>
            <a:endParaRPr lang="en-US" dirty="0"/>
          </a:p>
        </p:txBody>
      </p:sp>
      <p:sp>
        <p:nvSpPr>
          <p:cNvPr id="4" name="TextBox 3"/>
          <p:cNvSpPr txBox="1"/>
          <p:nvPr/>
        </p:nvSpPr>
        <p:spPr>
          <a:xfrm>
            <a:off x="762000" y="5867400"/>
            <a:ext cx="7467600" cy="646331"/>
          </a:xfrm>
          <a:prstGeom prst="rect">
            <a:avLst/>
          </a:prstGeom>
          <a:noFill/>
        </p:spPr>
        <p:txBody>
          <a:bodyPr wrap="square" rtlCol="0">
            <a:spAutoFit/>
          </a:bodyPr>
          <a:lstStyle/>
          <a:p>
            <a:r>
              <a:rPr lang="en-US" dirty="0"/>
              <a:t>The above fire safety tips as well as more information can be found on our Snohomish County Website… </a:t>
            </a:r>
            <a:r>
              <a:rPr lang="en-US" dirty="0">
                <a:hlinkClick r:id="rId4"/>
              </a:rPr>
              <a:t>Fire Safety Tips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641DD5A5A7A0D4C8102A460D52D782C" ma:contentTypeVersion="13" ma:contentTypeDescription="Create a new document." ma:contentTypeScope="" ma:versionID="17e8eae5d4b2df4c7325c0b7e8b43eb3">
  <xsd:schema xmlns:xsd="http://www.w3.org/2001/XMLSchema" xmlns:xs="http://www.w3.org/2001/XMLSchema" xmlns:p="http://schemas.microsoft.com/office/2006/metadata/properties" xmlns:ns3="c44eec5a-0a0a-4f50-bb18-159a6f4a578f" xmlns:ns4="00efa2a0-6822-448f-ae71-f0299b99b76e" targetNamespace="http://schemas.microsoft.com/office/2006/metadata/properties" ma:root="true" ma:fieldsID="ba66c235c1a500ce2971a3075cda08b1" ns3:_="" ns4:_="">
    <xsd:import namespace="c44eec5a-0a0a-4f50-bb18-159a6f4a578f"/>
    <xsd:import namespace="00efa2a0-6822-448f-ae71-f0299b99b76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4eec5a-0a0a-4f50-bb18-159a6f4a578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0efa2a0-6822-448f-ae71-f0299b99b76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6A9E5A6-7635-48B7-9BB3-F87E619511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4eec5a-0a0a-4f50-bb18-159a6f4a578f"/>
    <ds:schemaRef ds:uri="00efa2a0-6822-448f-ae71-f0299b99b7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09AC6C4-B32F-4EB8-B2C3-35DE25E5EDC0}">
  <ds:schemaRefs>
    <ds:schemaRef ds:uri="http://schemas.microsoft.com/sharepoint/v3/contenttype/forms"/>
  </ds:schemaRefs>
</ds:datastoreItem>
</file>

<file path=customXml/itemProps3.xml><?xml version="1.0" encoding="utf-8"?>
<ds:datastoreItem xmlns:ds="http://schemas.openxmlformats.org/officeDocument/2006/customXml" ds:itemID="{77AEECE3-889E-40E0-B195-16915D6E308A}">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Equity</Template>
  <TotalTime>25</TotalTime>
  <Words>334</Words>
  <Application>Microsoft Office PowerPoint</Application>
  <PresentationFormat>On-screen Show (4:3)</PresentationFormat>
  <Paragraphs>14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Franklin Gothic Book</vt:lpstr>
      <vt:lpstr>Perpetua</vt:lpstr>
      <vt:lpstr>Wingdings 2</vt:lpstr>
      <vt:lpstr>Equity</vt:lpstr>
      <vt:lpstr>Jackson High School  at home fire safety tips </vt:lpstr>
      <vt:lpstr>Get out and Stay out— plan your escape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JHS Fire Drill (at home)</dc:title>
  <dc:creator>Kaye Peterson</dc:creator>
  <cp:lastModifiedBy>Renee, Michelle E.</cp:lastModifiedBy>
  <cp:revision>4</cp:revision>
  <dcterms:created xsi:type="dcterms:W3CDTF">2020-11-23T16:56:40Z</dcterms:created>
  <dcterms:modified xsi:type="dcterms:W3CDTF">2020-11-24T16:59:22Z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0x010100A641DD5A5A7A0D4C8102A460D52D782C</vt:lpwstr>
  </property>
</Properties>
</file>