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0" r:id="rId3"/>
    <p:sldId id="261" r:id="rId4"/>
    <p:sldId id="262" r:id="rId5"/>
    <p:sldId id="257" r:id="rId6"/>
    <p:sldId id="258" r:id="rId7"/>
    <p:sldId id="259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B9F2490-304A-48F0-AF70-3EC76C69DB3A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B834F0E-344A-4D73-A5AE-E4E7476612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514600"/>
            <a:ext cx="6416148" cy="154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38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438400"/>
            <a:ext cx="5252720" cy="3939540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42386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29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85800"/>
            <a:ext cx="4343400" cy="59436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840" y="2590800"/>
            <a:ext cx="3907693" cy="243840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5" y="685800"/>
            <a:ext cx="42386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4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58450" cy="811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42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525125" cy="813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799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Feedback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gave me something other then professional work to join and work with my colleagues, it was all about walking and being active!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It forced me to work in exercise every day.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I was motivated to exercise even when I didn't feel like it because I wanted to earn my </a:t>
            </a:r>
            <a:r>
              <a:rPr lang="en-US" dirty="0" smtClean="0"/>
              <a:t>leaf!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Motivated </a:t>
            </a:r>
            <a:r>
              <a:rPr lang="en-US" dirty="0"/>
              <a:t>me to walk each night knowing that other people were doing it.  I also met up with others doing </a:t>
            </a:r>
            <a:r>
              <a:rPr lang="en-US" dirty="0" err="1"/>
              <a:t>Walktober</a:t>
            </a:r>
            <a:r>
              <a:rPr lang="en-US" dirty="0"/>
              <a:t> so I had walking buddies.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360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 smtClean="0"/>
              <a:t>Success Stories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35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"</a:t>
            </a:r>
            <a:r>
              <a:rPr lang="en-US" dirty="0"/>
              <a:t>Walking more has helped me to be more successful with my workout program. I feel better physically. It has helped to distress me. I would definitely recommend everyone do this. It is not that difficult. </a:t>
            </a:r>
            <a:r>
              <a:rPr lang="en-US" dirty="0" smtClean="0"/>
              <a:t>Dianne </a:t>
            </a:r>
            <a:r>
              <a:rPr lang="en-US" dirty="0"/>
              <a:t>Hanson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"Exercising every day keeps me energized. Walking is my favorite form of exercise. when I regularly exercise I stick to a healthy eating routine. I do less unhealthy snacking. The </a:t>
            </a:r>
            <a:r>
              <a:rPr lang="en-US" dirty="0" err="1"/>
              <a:t>Walktober</a:t>
            </a:r>
            <a:r>
              <a:rPr lang="en-US" dirty="0"/>
              <a:t> program was great. </a:t>
            </a:r>
            <a:r>
              <a:rPr lang="en-US" dirty="0" smtClean="0"/>
              <a:t>Karen </a:t>
            </a:r>
            <a:r>
              <a:rPr lang="en-US" dirty="0"/>
              <a:t>Stolworthy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"I have been walking over a year now. I've lost 60 pounds and feel really healthy. I am a grandma and wanted to get on the floor with my babies and play. Thanks for this program, it's fun</a:t>
            </a:r>
            <a:r>
              <a:rPr lang="en-US" dirty="0" smtClean="0"/>
              <a:t>!“ Kathy </a:t>
            </a:r>
            <a:r>
              <a:rPr lang="en-US" dirty="0"/>
              <a:t>Bogart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"</a:t>
            </a:r>
            <a:r>
              <a:rPr lang="en-US" dirty="0" err="1" smtClean="0"/>
              <a:t>Walktober</a:t>
            </a:r>
            <a:r>
              <a:rPr lang="en-US" dirty="0" smtClean="0"/>
              <a:t> </a:t>
            </a:r>
            <a:r>
              <a:rPr lang="en-US" dirty="0"/>
              <a:t>was a perfect program to train for my fourth 1/2 marathon on October 27th. I dropped 21 </a:t>
            </a:r>
            <a:r>
              <a:rPr lang="en-US" dirty="0" smtClean="0"/>
              <a:t>minutes </a:t>
            </a:r>
            <a:r>
              <a:rPr lang="en-US" dirty="0"/>
              <a:t>and got my best time. Thank you </a:t>
            </a:r>
            <a:r>
              <a:rPr lang="en-US" dirty="0" err="1"/>
              <a:t>Walktober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 smtClean="0"/>
              <a:t>Thet </a:t>
            </a:r>
            <a:r>
              <a:rPr lang="en-US" dirty="0" err="1"/>
              <a:t>Thet</a:t>
            </a:r>
            <a:r>
              <a:rPr lang="en-US" dirty="0"/>
              <a:t> Win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"I noticed an increase in my energy level, which made me feel positive an happy</a:t>
            </a:r>
            <a:r>
              <a:rPr lang="en-US" dirty="0" smtClean="0"/>
              <a:t>!“</a:t>
            </a:r>
            <a:br>
              <a:rPr lang="en-US" dirty="0" smtClean="0"/>
            </a:br>
            <a:r>
              <a:rPr lang="en-US" dirty="0" smtClean="0"/>
              <a:t>Torri </a:t>
            </a:r>
            <a:r>
              <a:rPr lang="en-US" dirty="0"/>
              <a:t>McEntire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5562600"/>
            <a:ext cx="70564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Over 370 WALKTOBER  participants (63%) earned T-shirts for logging 30 minutes or more of exercise 24/31 days in October. This was a RECORD!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53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err="1" smtClean="0"/>
              <a:t>Walktober</a:t>
            </a:r>
            <a:r>
              <a:rPr lang="en-US" b="1" i="1" dirty="0" smtClean="0"/>
              <a:t> Wellness Champion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5029200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Chris </a:t>
            </a:r>
            <a:r>
              <a:rPr lang="en-US" dirty="0"/>
              <a:t>organized 3-4 </a:t>
            </a:r>
            <a:r>
              <a:rPr lang="en-US" dirty="0" err="1"/>
              <a:t>Walktober</a:t>
            </a:r>
            <a:r>
              <a:rPr lang="en-US" dirty="0"/>
              <a:t> teams and met with them to inform them of the program.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She </a:t>
            </a:r>
            <a:r>
              <a:rPr lang="en-US" dirty="0"/>
              <a:t>sent encouraging emails to get everyone going.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She </a:t>
            </a:r>
            <a:r>
              <a:rPr lang="en-US" dirty="0"/>
              <a:t>made a chart for students to see that exhibited the Wellness Team’s walking steps to inspire </a:t>
            </a:r>
            <a:r>
              <a:rPr lang="en-US" dirty="0" smtClean="0"/>
              <a:t>students</a:t>
            </a:r>
            <a:r>
              <a:rPr lang="en-US" dirty="0"/>
              <a:t>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057400"/>
            <a:ext cx="22479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466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ctr"/>
            <a:r>
              <a:rPr lang="en-US" b="1" i="1" dirty="0" smtClean="0"/>
              <a:t>Wellness Updates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Flu Vaccine Clinics:  </a:t>
            </a:r>
            <a:r>
              <a:rPr lang="en-US" dirty="0" smtClean="0"/>
              <a:t>Success.  575 (still an estimate) participated. 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Wellness Challenge®:</a:t>
            </a:r>
            <a:r>
              <a:rPr lang="en-US" dirty="0" smtClean="0"/>
              <a:t>  270 people actively logging in at this time.  All NEW Wellness Challenge® 2014 begins January 6</a:t>
            </a:r>
            <a:r>
              <a:rPr lang="en-US" baseline="30000" dirty="0" smtClean="0"/>
              <a:t>th</a:t>
            </a:r>
            <a:r>
              <a:rPr lang="en-US" dirty="0" smtClean="0"/>
              <a:t>.  Next year?  On to something new?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November EAT SMART-Maintain Don’t Gain Campaign</a:t>
            </a:r>
            <a:r>
              <a:rPr lang="en-US" dirty="0" smtClean="0"/>
              <a:t>.  154 registered.  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Weight Watchers at Work:  </a:t>
            </a:r>
            <a:r>
              <a:rPr lang="en-US" dirty="0" smtClean="0"/>
              <a:t>Garfield and Silver Lake began early November.  Collectively the groups have lost over 100 pounds already.  January 2014 new meetings to begin at CRC and Forest View.  </a:t>
            </a:r>
          </a:p>
          <a:p>
            <a:pPr lvl="1"/>
            <a:r>
              <a:rPr lang="en-US" sz="1600" i="1" dirty="0" smtClean="0"/>
              <a:t>Their leader says:  “The </a:t>
            </a:r>
            <a:r>
              <a:rPr lang="en-US" sz="1600" i="1" dirty="0"/>
              <a:t>members at </a:t>
            </a:r>
            <a:r>
              <a:rPr lang="en-US" sz="1600" i="1" dirty="0" err="1"/>
              <a:t>Siverlake</a:t>
            </a:r>
            <a:r>
              <a:rPr lang="en-US" sz="1600" i="1" dirty="0"/>
              <a:t> are "on fire"! No joke! They are simply amazing.  Thirteen members joined for our 12 week session. We've had 4 meetings. They have lost a </a:t>
            </a:r>
            <a:r>
              <a:rPr lang="en-US" sz="1600" b="1" i="1" dirty="0"/>
              <a:t>TOTAL OF 56.8 pounds! </a:t>
            </a:r>
            <a:r>
              <a:rPr lang="en-US" sz="1600" i="1" dirty="0"/>
              <a:t>That represents 1.09/per member! They have created an email where they share ideas and recipes. They encourage each other during, and between meetings. They talk proudly of what they are </a:t>
            </a:r>
            <a:r>
              <a:rPr lang="en-US" sz="1600" i="1" dirty="0" smtClean="0"/>
              <a:t>accomplishing”.</a:t>
            </a:r>
            <a:br>
              <a:rPr lang="en-US" sz="1600" i="1" dirty="0" smtClean="0"/>
            </a:br>
            <a:endParaRPr lang="en-US" sz="1600" i="1" dirty="0" smtClean="0"/>
          </a:p>
          <a:p>
            <a:r>
              <a:rPr lang="en-US" b="1" dirty="0" smtClean="0"/>
              <a:t>CRC Wellness:  </a:t>
            </a:r>
            <a:r>
              <a:rPr lang="en-US" dirty="0" smtClean="0"/>
              <a:t>Wellness Wednesday-healthy pot luck and cookie contest.  Free yoga/stretch classes.  Fitness room to be ready to go January 2014!  Lunch and Learns….and so much more</a:t>
            </a:r>
            <a:r>
              <a:rPr lang="en-US" dirty="0" smtClean="0">
                <a:sym typeface="Wingdings" panose="05000000000000000000" pitchFamily="2" charset="2"/>
              </a:rPr>
              <a:t>.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r>
              <a:rPr lang="en-US" b="1" dirty="0" smtClean="0">
                <a:sym typeface="Wingdings" panose="05000000000000000000" pitchFamily="2" charset="2"/>
              </a:rPr>
              <a:t>Fitness Classes:   </a:t>
            </a:r>
            <a:r>
              <a:rPr lang="en-US" dirty="0" smtClean="0">
                <a:sym typeface="Wingdings" panose="05000000000000000000" pitchFamily="2" charset="2"/>
              </a:rPr>
              <a:t>10 classes at various district sites.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240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85</TotalTime>
  <Words>161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Feedback</vt:lpstr>
      <vt:lpstr>Success Stories </vt:lpstr>
      <vt:lpstr>Walktober Wellness Champion</vt:lpstr>
      <vt:lpstr>Wellness Updates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Buquicchio, Gail</dc:creator>
  <cp:lastModifiedBy>Newcomb, Kellee</cp:lastModifiedBy>
  <cp:revision>9</cp:revision>
  <dcterms:created xsi:type="dcterms:W3CDTF">2013-12-11T22:16:25Z</dcterms:created>
  <dcterms:modified xsi:type="dcterms:W3CDTF">2013-12-12T17:20:05Z</dcterms:modified>
</cp:coreProperties>
</file>